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4" r:id="rId5"/>
    <p:sldId id="258" r:id="rId6"/>
    <p:sldId id="259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597754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VY_52_INOVACE_15_STC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 descr="C:\Users\OEM\Pictures\slepá okm_small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19" y="1600200"/>
            <a:ext cx="68279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41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je Středočeský kraj?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369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58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9161" y="2357012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8495" y="1956902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1756847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908720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  <p:pic>
        <p:nvPicPr>
          <p:cNvPr id="1026" name="Picture 2" descr="C:\Users\OEM\Pictures\Vý MS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49" y="2517212"/>
            <a:ext cx="17811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Vý Vys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206" y="2475692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Vý SČ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631" y="2439641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215695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400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Středočeský kraj – C je dobře.</a:t>
            </a:r>
            <a:endParaRPr lang="cs-CZ" sz="2400" dirty="0"/>
          </a:p>
        </p:txBody>
      </p:sp>
      <p:pic>
        <p:nvPicPr>
          <p:cNvPr id="2050" name="Picture 2" descr="C:\Users\OEM\Pictures\Vý SČ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2524125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Vý SČ 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076" y="2522308"/>
            <a:ext cx="3019847" cy="181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8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/>
              <a:t>Je </a:t>
            </a:r>
            <a:r>
              <a:rPr lang="cs-CZ" sz="2400" smtClean="0"/>
              <a:t>jich </a:t>
            </a:r>
            <a:r>
              <a:rPr lang="cs-CZ" sz="2400" dirty="0" smtClean="0"/>
              <a:t>10 </a:t>
            </a:r>
            <a:r>
              <a:rPr lang="cs-CZ" sz="2400" dirty="0"/>
              <a:t>– BN, BE, KD, KO, KH, ME, MB, PB, RA.</a:t>
            </a:r>
            <a:br>
              <a:rPr lang="cs-CZ" sz="2400" dirty="0"/>
            </a:br>
            <a:r>
              <a:rPr lang="cs-CZ" sz="2400" dirty="0"/>
              <a:t>(Praha-západ a Praha-východ nemají okresní město.) </a:t>
            </a:r>
          </a:p>
        </p:txBody>
      </p:sp>
      <p:pic>
        <p:nvPicPr>
          <p:cNvPr id="4098" name="Picture 2" descr="C:\Users\OEM\Pictures\Vý SČ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02" y="1662054"/>
            <a:ext cx="5711222" cy="342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067944" y="1988840"/>
            <a:ext cx="2570584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19394" y="288315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90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/>
              <a:t>Okresní města Středočeského kraje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2400" dirty="0"/>
              <a:t>Benešov, Beroun, Kladno, Kolín, Kutná Hora, </a:t>
            </a:r>
            <a:r>
              <a:rPr lang="cs-CZ" sz="2400" dirty="0" smtClean="0"/>
              <a:t>Mělník Mladá </a:t>
            </a:r>
            <a:r>
              <a:rPr lang="cs-CZ" sz="2400" dirty="0"/>
              <a:t>Boleslav, </a:t>
            </a:r>
            <a:r>
              <a:rPr lang="cs-CZ" sz="2400" dirty="0" smtClean="0"/>
              <a:t>Nymburk</a:t>
            </a:r>
            <a:r>
              <a:rPr lang="cs-CZ" sz="2400" dirty="0"/>
              <a:t>, Příbram, Rakovník. 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Přiřaď k městu číslo: </a:t>
            </a:r>
          </a:p>
          <a:p>
            <a:r>
              <a:rPr lang="cs-CZ" dirty="0"/>
              <a:t>BN, BE, KD, KO, KH, ME, MB, NB, PB, RA 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Kliknutím kontrola.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Rakovník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Kladno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Mělník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Mladá Boleslav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Nymburk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Beroun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Kolín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Kutná Hora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Benešov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Příbram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941050"/>
            <a:ext cx="4040188" cy="241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3210" y="35823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2318" y="3376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6858" y="31914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5776" y="30853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3623" y="36502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95469" y="40092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69377" y="40092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14253" y="437862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55554" y="438360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39952" y="456329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11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63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126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Který je Středočeský kraj?</vt:lpstr>
      <vt:lpstr>Prezentace aplikace PowerPoint</vt:lpstr>
      <vt:lpstr>Prezentace aplikace PowerPoint</vt:lpstr>
      <vt:lpstr>Středočeský kraj – C je dobře.</vt:lpstr>
      <vt:lpstr>Je jich 10 – BN, BE, KD, KO, KH, ME, MB, PB, RA. (Praha-západ a Praha-východ nemají okresní město.) </vt:lpstr>
      <vt:lpstr>Okresní města Středočeského kraje:  Benešov, Beroun, Kladno, Kolín, Kutná Hora, Mělník Mladá Boleslav, Nymburk, Příbram, Rakovník.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Okresní města České republiky.</dc:title>
  <dc:creator>OEM</dc:creator>
  <cp:lastModifiedBy>OEM</cp:lastModifiedBy>
  <cp:revision>19</cp:revision>
  <dcterms:created xsi:type="dcterms:W3CDTF">2011-09-17T21:02:47Z</dcterms:created>
  <dcterms:modified xsi:type="dcterms:W3CDTF">2011-09-20T08:00:18Z</dcterms:modified>
</cp:coreProperties>
</file>