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5" r:id="rId2"/>
    <p:sldId id="256" r:id="rId3"/>
    <p:sldId id="257" r:id="rId4"/>
    <p:sldId id="261" r:id="rId5"/>
    <p:sldId id="263" r:id="rId6"/>
    <p:sldId id="265" r:id="rId7"/>
    <p:sldId id="262" r:id="rId8"/>
    <p:sldId id="267" r:id="rId9"/>
    <p:sldId id="269" r:id="rId10"/>
    <p:sldId id="271" r:id="rId11"/>
    <p:sldId id="270" r:id="rId12"/>
    <p:sldId id="272" r:id="rId13"/>
    <p:sldId id="273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0A2139-7123-4CE9-B1E5-5F65E85072E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F22E069-A120-4AB7-85EA-52FE8601DC25}">
      <dgm:prSet phldrT="[Text]"/>
      <dgm:spPr/>
      <dgm:t>
        <a:bodyPr/>
        <a:lstStyle/>
        <a:p>
          <a:r>
            <a:rPr lang="cs-CZ" dirty="0" smtClean="0"/>
            <a:t>NÁZEV ŠKOLY: ZŠ Pardubice - </a:t>
          </a:r>
          <a:r>
            <a:rPr lang="cs-CZ" dirty="0" err="1" smtClean="0"/>
            <a:t>Spořilov</a:t>
          </a:r>
          <a:endParaRPr lang="cs-CZ" dirty="0"/>
        </a:p>
      </dgm:t>
    </dgm:pt>
    <dgm:pt modelId="{3770D696-ADED-4F86-80EF-FB6A60EC2A41}" type="parTrans" cxnId="{49A2AC04-A4AA-4B10-A0EE-6B1A60EEDC10}">
      <dgm:prSet/>
      <dgm:spPr/>
      <dgm:t>
        <a:bodyPr/>
        <a:lstStyle/>
        <a:p>
          <a:endParaRPr lang="cs-CZ"/>
        </a:p>
      </dgm:t>
    </dgm:pt>
    <dgm:pt modelId="{10882BCD-E2AA-498F-AE53-DB1A8F08295E}" type="sibTrans" cxnId="{49A2AC04-A4AA-4B10-A0EE-6B1A60EEDC10}">
      <dgm:prSet/>
      <dgm:spPr/>
      <dgm:t>
        <a:bodyPr/>
        <a:lstStyle/>
        <a:p>
          <a:endParaRPr lang="cs-CZ"/>
        </a:p>
      </dgm:t>
    </dgm:pt>
    <dgm:pt modelId="{ED4F5D22-F0C9-4DEB-AEBB-340C21D807CD}">
      <dgm:prSet phldrT="[Text]"/>
      <dgm:spPr/>
      <dgm:t>
        <a:bodyPr/>
        <a:lstStyle/>
        <a:p>
          <a:r>
            <a:rPr lang="cs-CZ" dirty="0" smtClean="0"/>
            <a:t>ČÍSLO PROJEKTU : CZ.1.07/1.4.00/21.2349</a:t>
          </a:r>
          <a:endParaRPr lang="cs-CZ" dirty="0"/>
        </a:p>
      </dgm:t>
    </dgm:pt>
    <dgm:pt modelId="{DF53A5E7-BE47-4FAA-BB26-083A60979F52}" type="parTrans" cxnId="{ECE00C98-7B68-44ED-A290-9A780A7835F9}">
      <dgm:prSet/>
      <dgm:spPr/>
      <dgm:t>
        <a:bodyPr/>
        <a:lstStyle/>
        <a:p>
          <a:endParaRPr lang="cs-CZ"/>
        </a:p>
      </dgm:t>
    </dgm:pt>
    <dgm:pt modelId="{996E1C3B-A86B-489F-91E7-C5BAC34D2365}" type="sibTrans" cxnId="{ECE00C98-7B68-44ED-A290-9A780A7835F9}">
      <dgm:prSet/>
      <dgm:spPr/>
      <dgm:t>
        <a:bodyPr/>
        <a:lstStyle/>
        <a:p>
          <a:endParaRPr lang="cs-CZ"/>
        </a:p>
      </dgm:t>
    </dgm:pt>
    <dgm:pt modelId="{52BEB325-363B-45D0-ABED-1885F79F23A1}">
      <dgm:prSet/>
      <dgm:spPr/>
      <dgm:t>
        <a:bodyPr/>
        <a:lstStyle/>
        <a:p>
          <a:r>
            <a:rPr lang="cs-CZ" dirty="0" smtClean="0"/>
            <a:t>AUTOR : Hana Slavíková</a:t>
          </a:r>
          <a:endParaRPr lang="cs-CZ" dirty="0"/>
        </a:p>
      </dgm:t>
    </dgm:pt>
    <dgm:pt modelId="{F10B152D-57A2-4D1C-9E99-5D628A9C9777}" type="parTrans" cxnId="{07573F31-E83A-42BB-9CBA-EDC37EAF4F8D}">
      <dgm:prSet/>
      <dgm:spPr/>
      <dgm:t>
        <a:bodyPr/>
        <a:lstStyle/>
        <a:p>
          <a:endParaRPr lang="cs-CZ"/>
        </a:p>
      </dgm:t>
    </dgm:pt>
    <dgm:pt modelId="{81E8B917-74A2-4A5F-9E2B-130A4082CC68}" type="sibTrans" cxnId="{07573F31-E83A-42BB-9CBA-EDC37EAF4F8D}">
      <dgm:prSet/>
      <dgm:spPr/>
      <dgm:t>
        <a:bodyPr/>
        <a:lstStyle/>
        <a:p>
          <a:endParaRPr lang="cs-CZ"/>
        </a:p>
      </dgm:t>
    </dgm:pt>
    <dgm:pt modelId="{C8C4713B-85A2-4D65-9E2F-20BFD47A8FBE}">
      <dgm:prSet/>
      <dgm:spPr/>
      <dgm:t>
        <a:bodyPr/>
        <a:lstStyle/>
        <a:p>
          <a:r>
            <a:rPr lang="cs-CZ" dirty="0" smtClean="0"/>
            <a:t>TÉMA : Když jsem husy pásala</a:t>
          </a:r>
          <a:endParaRPr lang="cs-CZ" dirty="0"/>
        </a:p>
      </dgm:t>
    </dgm:pt>
    <dgm:pt modelId="{144B8680-1F0F-493E-8329-AE776F8A5F5A}" type="parTrans" cxnId="{BBFA8942-9D83-404B-97EE-2EFC001A6B2A}">
      <dgm:prSet/>
      <dgm:spPr/>
      <dgm:t>
        <a:bodyPr/>
        <a:lstStyle/>
        <a:p>
          <a:endParaRPr lang="cs-CZ"/>
        </a:p>
      </dgm:t>
    </dgm:pt>
    <dgm:pt modelId="{6892DE68-2CFF-46B3-ACEA-F028D3EB5E03}" type="sibTrans" cxnId="{BBFA8942-9D83-404B-97EE-2EFC001A6B2A}">
      <dgm:prSet/>
      <dgm:spPr/>
      <dgm:t>
        <a:bodyPr/>
        <a:lstStyle/>
        <a:p>
          <a:endParaRPr lang="cs-CZ"/>
        </a:p>
      </dgm:t>
    </dgm:pt>
    <dgm:pt modelId="{54328577-CE38-42C9-B724-51432B06E5CA}">
      <dgm:prSet/>
      <dgm:spPr/>
      <dgm:t>
        <a:bodyPr/>
        <a:lstStyle/>
        <a:p>
          <a:r>
            <a:rPr lang="cs-CZ" dirty="0" smtClean="0"/>
            <a:t>NÁZEV : VY_32_INOVACE_HUDEBNÍ VÝCHOVA_13.Když jsem husy pásala</a:t>
          </a:r>
          <a:endParaRPr lang="cs-CZ" dirty="0"/>
        </a:p>
      </dgm:t>
    </dgm:pt>
    <dgm:pt modelId="{20F50E32-70B8-4E9A-BC27-0259AFF78C71}" type="parTrans" cxnId="{CB56AE63-5632-4E11-87D5-6AD4CDCAA6FC}">
      <dgm:prSet/>
      <dgm:spPr/>
      <dgm:t>
        <a:bodyPr/>
        <a:lstStyle/>
        <a:p>
          <a:endParaRPr lang="cs-CZ"/>
        </a:p>
      </dgm:t>
    </dgm:pt>
    <dgm:pt modelId="{CF41E74A-A215-43E1-8121-70B0667262B6}" type="sibTrans" cxnId="{CB56AE63-5632-4E11-87D5-6AD4CDCAA6FC}">
      <dgm:prSet/>
      <dgm:spPr/>
      <dgm:t>
        <a:bodyPr/>
        <a:lstStyle/>
        <a:p>
          <a:endParaRPr lang="cs-CZ"/>
        </a:p>
      </dgm:t>
    </dgm:pt>
    <dgm:pt modelId="{58BE3FB0-741C-491B-83EE-7B1D305E3DDB}" type="pres">
      <dgm:prSet presAssocID="{B00A2139-7123-4CE9-B1E5-5F65E85072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1D9C14-FD64-4E3B-BCA2-9F90782F8549}" type="pres">
      <dgm:prSet presAssocID="{1F22E069-A120-4AB7-85EA-52FE8601DC2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D3B9D5-C820-49A3-8317-EDB22A8FCC2D}" type="pres">
      <dgm:prSet presAssocID="{10882BCD-E2AA-498F-AE53-DB1A8F08295E}" presName="spacer" presStyleCnt="0"/>
      <dgm:spPr/>
    </dgm:pt>
    <dgm:pt modelId="{45FAE54C-2B7D-4C24-8DFF-2D9E8A3DF887}" type="pres">
      <dgm:prSet presAssocID="{52BEB325-363B-45D0-ABED-1885F79F23A1}" presName="parentText" presStyleLbl="node1" presStyleIdx="1" presStyleCnt="5" custLinFactNeighborX="108" custLinFactNeighborY="415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CF85D8-08AA-450B-8E2D-EB828D5EEC7D}" type="pres">
      <dgm:prSet presAssocID="{81E8B917-74A2-4A5F-9E2B-130A4082CC68}" presName="spacer" presStyleCnt="0"/>
      <dgm:spPr/>
    </dgm:pt>
    <dgm:pt modelId="{CD1F462A-8EDA-434D-9342-2C73FCF9D894}" type="pres">
      <dgm:prSet presAssocID="{54328577-CE38-42C9-B724-51432B06E5C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41FC5-9008-4FE4-95F0-1BCBA3F1F37E}" type="pres">
      <dgm:prSet presAssocID="{CF41E74A-A215-43E1-8121-70B0667262B6}" presName="spacer" presStyleCnt="0"/>
      <dgm:spPr/>
    </dgm:pt>
    <dgm:pt modelId="{7ED2BFF5-562D-448B-A2B3-EA637190C721}" type="pres">
      <dgm:prSet presAssocID="{C8C4713B-85A2-4D65-9E2F-20BFD47A8FBE}" presName="parentText" presStyleLbl="node1" presStyleIdx="3" presStyleCnt="5" custLinFactNeighborX="74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111BC-682B-41DA-BB18-DEEBF264A8A9}" type="pres">
      <dgm:prSet presAssocID="{6892DE68-2CFF-46B3-ACEA-F028D3EB5E03}" presName="spacer" presStyleCnt="0"/>
      <dgm:spPr/>
    </dgm:pt>
    <dgm:pt modelId="{162EBC16-4716-472B-9EB3-0A62D1C8E8FB}" type="pres">
      <dgm:prSet presAssocID="{ED4F5D22-F0C9-4DEB-AEBB-340C21D807C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573F31-E83A-42BB-9CBA-EDC37EAF4F8D}" srcId="{B00A2139-7123-4CE9-B1E5-5F65E85072EE}" destId="{52BEB325-363B-45D0-ABED-1885F79F23A1}" srcOrd="1" destOrd="0" parTransId="{F10B152D-57A2-4D1C-9E99-5D628A9C9777}" sibTransId="{81E8B917-74A2-4A5F-9E2B-130A4082CC68}"/>
    <dgm:cxn modelId="{21EB7C5A-FE19-495C-9DD7-AF0FFC932A54}" type="presOf" srcId="{54328577-CE38-42C9-B724-51432B06E5CA}" destId="{CD1F462A-8EDA-434D-9342-2C73FCF9D894}" srcOrd="0" destOrd="0" presId="urn:microsoft.com/office/officeart/2005/8/layout/vList2"/>
    <dgm:cxn modelId="{85096A00-C8E8-47CD-9DC4-41F834B756B8}" type="presOf" srcId="{C8C4713B-85A2-4D65-9E2F-20BFD47A8FBE}" destId="{7ED2BFF5-562D-448B-A2B3-EA637190C721}" srcOrd="0" destOrd="0" presId="urn:microsoft.com/office/officeart/2005/8/layout/vList2"/>
    <dgm:cxn modelId="{CB56AE63-5632-4E11-87D5-6AD4CDCAA6FC}" srcId="{B00A2139-7123-4CE9-B1E5-5F65E85072EE}" destId="{54328577-CE38-42C9-B724-51432B06E5CA}" srcOrd="2" destOrd="0" parTransId="{20F50E32-70B8-4E9A-BC27-0259AFF78C71}" sibTransId="{CF41E74A-A215-43E1-8121-70B0667262B6}"/>
    <dgm:cxn modelId="{44F8336A-155D-4095-BAEC-EA69443921A1}" type="presOf" srcId="{1F22E069-A120-4AB7-85EA-52FE8601DC25}" destId="{101D9C14-FD64-4E3B-BCA2-9F90782F8549}" srcOrd="0" destOrd="0" presId="urn:microsoft.com/office/officeart/2005/8/layout/vList2"/>
    <dgm:cxn modelId="{07E1FAEF-3161-4A31-A533-84BC5CE23BD1}" type="presOf" srcId="{B00A2139-7123-4CE9-B1E5-5F65E85072EE}" destId="{58BE3FB0-741C-491B-83EE-7B1D305E3DDB}" srcOrd="0" destOrd="0" presId="urn:microsoft.com/office/officeart/2005/8/layout/vList2"/>
    <dgm:cxn modelId="{49A2AC04-A4AA-4B10-A0EE-6B1A60EEDC10}" srcId="{B00A2139-7123-4CE9-B1E5-5F65E85072EE}" destId="{1F22E069-A120-4AB7-85EA-52FE8601DC25}" srcOrd="0" destOrd="0" parTransId="{3770D696-ADED-4F86-80EF-FB6A60EC2A41}" sibTransId="{10882BCD-E2AA-498F-AE53-DB1A8F08295E}"/>
    <dgm:cxn modelId="{D31B71F0-903E-436D-998C-5E118EDB35C2}" type="presOf" srcId="{ED4F5D22-F0C9-4DEB-AEBB-340C21D807CD}" destId="{162EBC16-4716-472B-9EB3-0A62D1C8E8FB}" srcOrd="0" destOrd="0" presId="urn:microsoft.com/office/officeart/2005/8/layout/vList2"/>
    <dgm:cxn modelId="{BBFA8942-9D83-404B-97EE-2EFC001A6B2A}" srcId="{B00A2139-7123-4CE9-B1E5-5F65E85072EE}" destId="{C8C4713B-85A2-4D65-9E2F-20BFD47A8FBE}" srcOrd="3" destOrd="0" parTransId="{144B8680-1F0F-493E-8329-AE776F8A5F5A}" sibTransId="{6892DE68-2CFF-46B3-ACEA-F028D3EB5E03}"/>
    <dgm:cxn modelId="{2E6A76DA-8858-4A68-8F91-93F4C2B10354}" type="presOf" srcId="{52BEB325-363B-45D0-ABED-1885F79F23A1}" destId="{45FAE54C-2B7D-4C24-8DFF-2D9E8A3DF887}" srcOrd="0" destOrd="0" presId="urn:microsoft.com/office/officeart/2005/8/layout/vList2"/>
    <dgm:cxn modelId="{ECE00C98-7B68-44ED-A290-9A780A7835F9}" srcId="{B00A2139-7123-4CE9-B1E5-5F65E85072EE}" destId="{ED4F5D22-F0C9-4DEB-AEBB-340C21D807CD}" srcOrd="4" destOrd="0" parTransId="{DF53A5E7-BE47-4FAA-BB26-083A60979F52}" sibTransId="{996E1C3B-A86B-489F-91E7-C5BAC34D2365}"/>
    <dgm:cxn modelId="{7EEE7005-1C33-482E-A4D5-78CEB6684E1C}" type="presParOf" srcId="{58BE3FB0-741C-491B-83EE-7B1D305E3DDB}" destId="{101D9C14-FD64-4E3B-BCA2-9F90782F8549}" srcOrd="0" destOrd="0" presId="urn:microsoft.com/office/officeart/2005/8/layout/vList2"/>
    <dgm:cxn modelId="{9ECF30FD-5EDF-4366-9BD6-5D9FA29F8574}" type="presParOf" srcId="{58BE3FB0-741C-491B-83EE-7B1D305E3DDB}" destId="{0BD3B9D5-C820-49A3-8317-EDB22A8FCC2D}" srcOrd="1" destOrd="0" presId="urn:microsoft.com/office/officeart/2005/8/layout/vList2"/>
    <dgm:cxn modelId="{65528024-F160-473D-BDB7-16D01F79BC2E}" type="presParOf" srcId="{58BE3FB0-741C-491B-83EE-7B1D305E3DDB}" destId="{45FAE54C-2B7D-4C24-8DFF-2D9E8A3DF887}" srcOrd="2" destOrd="0" presId="urn:microsoft.com/office/officeart/2005/8/layout/vList2"/>
    <dgm:cxn modelId="{7008FFA0-E937-4759-90E1-4075E5420C71}" type="presParOf" srcId="{58BE3FB0-741C-491B-83EE-7B1D305E3DDB}" destId="{55CF85D8-08AA-450B-8E2D-EB828D5EEC7D}" srcOrd="3" destOrd="0" presId="urn:microsoft.com/office/officeart/2005/8/layout/vList2"/>
    <dgm:cxn modelId="{AF5C5C86-2D7E-4ABD-ABC4-768D03C03B19}" type="presParOf" srcId="{58BE3FB0-741C-491B-83EE-7B1D305E3DDB}" destId="{CD1F462A-8EDA-434D-9342-2C73FCF9D894}" srcOrd="4" destOrd="0" presId="urn:microsoft.com/office/officeart/2005/8/layout/vList2"/>
    <dgm:cxn modelId="{9FA4CD43-A56C-4936-806D-059E8B50004C}" type="presParOf" srcId="{58BE3FB0-741C-491B-83EE-7B1D305E3DDB}" destId="{51841FC5-9008-4FE4-95F0-1BCBA3F1F37E}" srcOrd="5" destOrd="0" presId="urn:microsoft.com/office/officeart/2005/8/layout/vList2"/>
    <dgm:cxn modelId="{C58A6347-2182-4B1C-9F3C-BB5F2F6D9834}" type="presParOf" srcId="{58BE3FB0-741C-491B-83EE-7B1D305E3DDB}" destId="{7ED2BFF5-562D-448B-A2B3-EA637190C721}" srcOrd="6" destOrd="0" presId="urn:microsoft.com/office/officeart/2005/8/layout/vList2"/>
    <dgm:cxn modelId="{8BA23B01-F86B-401C-8511-7AC58AB0E939}" type="presParOf" srcId="{58BE3FB0-741C-491B-83EE-7B1D305E3DDB}" destId="{582111BC-682B-41DA-BB18-DEEBF264A8A9}" srcOrd="7" destOrd="0" presId="urn:microsoft.com/office/officeart/2005/8/layout/vList2"/>
    <dgm:cxn modelId="{D2B63812-546C-49B3-8637-0A750FEA93C9}" type="presParOf" srcId="{58BE3FB0-741C-491B-83EE-7B1D305E3DDB}" destId="{162EBC16-4716-472B-9EB3-0A62D1C8E8F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D9C14-FD64-4E3B-BCA2-9F90782F8549}">
      <dsp:nvSpPr>
        <dsp:cNvPr id="0" name=""/>
        <dsp:cNvSpPr/>
      </dsp:nvSpPr>
      <dsp:spPr>
        <a:xfrm>
          <a:off x="0" y="57957"/>
          <a:ext cx="8229600" cy="8313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NÁZEV ŠKOLY: ZŠ Pardubice - </a:t>
          </a:r>
          <a:r>
            <a:rPr lang="cs-CZ" sz="2200" kern="1200" dirty="0" err="1" smtClean="0"/>
            <a:t>Spořilov</a:t>
          </a:r>
          <a:endParaRPr lang="cs-CZ" sz="2200" kern="1200" dirty="0"/>
        </a:p>
      </dsp:txBody>
      <dsp:txXfrm>
        <a:off x="40582" y="98539"/>
        <a:ext cx="8148436" cy="750157"/>
      </dsp:txXfrm>
    </dsp:sp>
    <dsp:sp modelId="{45FAE54C-2B7D-4C24-8DFF-2D9E8A3DF887}">
      <dsp:nvSpPr>
        <dsp:cNvPr id="0" name=""/>
        <dsp:cNvSpPr/>
      </dsp:nvSpPr>
      <dsp:spPr>
        <a:xfrm>
          <a:off x="0" y="978937"/>
          <a:ext cx="8229600" cy="831321"/>
        </a:xfrm>
        <a:prstGeom prst="roundRect">
          <a:avLst/>
        </a:prstGeom>
        <a:solidFill>
          <a:schemeClr val="accent2">
            <a:hueOff val="-40798"/>
            <a:satOff val="-2358"/>
            <a:lumOff val="323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AUTOR : Hana Slavíková</a:t>
          </a:r>
          <a:endParaRPr lang="cs-CZ" sz="2200" kern="1200" dirty="0"/>
        </a:p>
      </dsp:txBody>
      <dsp:txXfrm>
        <a:off x="40582" y="1019519"/>
        <a:ext cx="8148436" cy="750157"/>
      </dsp:txXfrm>
    </dsp:sp>
    <dsp:sp modelId="{CD1F462A-8EDA-434D-9342-2C73FCF9D894}">
      <dsp:nvSpPr>
        <dsp:cNvPr id="0" name=""/>
        <dsp:cNvSpPr/>
      </dsp:nvSpPr>
      <dsp:spPr>
        <a:xfrm>
          <a:off x="0" y="1847320"/>
          <a:ext cx="8229600" cy="831321"/>
        </a:xfrm>
        <a:prstGeom prst="roundRect">
          <a:avLst/>
        </a:prstGeom>
        <a:solidFill>
          <a:schemeClr val="accent2">
            <a:hueOff val="-81596"/>
            <a:satOff val="-4716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NÁZEV : VY_32_INOVACE_HUDEBNÍ VÝCHOVA_13.Když jsem husy pásala</a:t>
          </a:r>
          <a:endParaRPr lang="cs-CZ" sz="2200" kern="1200" dirty="0"/>
        </a:p>
      </dsp:txBody>
      <dsp:txXfrm>
        <a:off x="40582" y="1887902"/>
        <a:ext cx="8148436" cy="750157"/>
      </dsp:txXfrm>
    </dsp:sp>
    <dsp:sp modelId="{7ED2BFF5-562D-448B-A2B3-EA637190C721}">
      <dsp:nvSpPr>
        <dsp:cNvPr id="0" name=""/>
        <dsp:cNvSpPr/>
      </dsp:nvSpPr>
      <dsp:spPr>
        <a:xfrm>
          <a:off x="0" y="2742002"/>
          <a:ext cx="8229600" cy="831321"/>
        </a:xfrm>
        <a:prstGeom prst="roundRect">
          <a:avLst/>
        </a:prstGeom>
        <a:solidFill>
          <a:schemeClr val="accent2">
            <a:hueOff val="-122393"/>
            <a:satOff val="-7074"/>
            <a:lumOff val="9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TÉMA : Když jsem husy pásala</a:t>
          </a:r>
          <a:endParaRPr lang="cs-CZ" sz="2200" kern="1200" dirty="0"/>
        </a:p>
      </dsp:txBody>
      <dsp:txXfrm>
        <a:off x="40582" y="2782584"/>
        <a:ext cx="8148436" cy="750157"/>
      </dsp:txXfrm>
    </dsp:sp>
    <dsp:sp modelId="{162EBC16-4716-472B-9EB3-0A62D1C8E8FB}">
      <dsp:nvSpPr>
        <dsp:cNvPr id="0" name=""/>
        <dsp:cNvSpPr/>
      </dsp:nvSpPr>
      <dsp:spPr>
        <a:xfrm>
          <a:off x="0" y="3636683"/>
          <a:ext cx="8229600" cy="831321"/>
        </a:xfrm>
        <a:prstGeom prst="roundRect">
          <a:avLst/>
        </a:prstGeom>
        <a:solidFill>
          <a:schemeClr val="accent2">
            <a:hueOff val="-163191"/>
            <a:satOff val="-9432"/>
            <a:lumOff val="12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ČÍSLO PROJEKTU : CZ.1.07/1.4.00/21.2349</a:t>
          </a:r>
          <a:endParaRPr lang="cs-CZ" sz="2200" kern="1200" dirty="0"/>
        </a:p>
      </dsp:txBody>
      <dsp:txXfrm>
        <a:off x="40582" y="3677265"/>
        <a:ext cx="8148436" cy="750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6372221-6308-4CC9-8D54-E798A09F6E7C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CED62AA-BAA9-4599-A297-7E3D0ECBEB9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996976379"/>
              </p:ext>
            </p:extLst>
          </p:nvPr>
        </p:nvGraphicFramePr>
        <p:xfrm>
          <a:off x="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Obrázek 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8640"/>
            <a:ext cx="7704856" cy="129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16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Když jsem husy pásala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Nácvik písně – hra na flétnu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013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10" y="476672"/>
            <a:ext cx="7453795" cy="10551479"/>
          </a:xfrm>
        </p:spPr>
      </p:pic>
      <p:sp>
        <p:nvSpPr>
          <p:cNvPr id="5" name="Obdélník 4"/>
          <p:cNvSpPr/>
          <p:nvPr/>
        </p:nvSpPr>
        <p:spPr>
          <a:xfrm>
            <a:off x="179512" y="3212976"/>
            <a:ext cx="3218656" cy="113042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cs-CZ" dirty="0" smtClean="0"/>
              <a:t>Napiš jména not.</a:t>
            </a:r>
          </a:p>
          <a:p>
            <a:pPr marL="342900" indent="-342900" algn="ctr">
              <a:buAutoNum type="arabicPeriod"/>
            </a:pPr>
            <a:r>
              <a:rPr lang="cs-CZ" dirty="0" smtClean="0"/>
              <a:t>Vypiš, které noty se v písni objevují.</a:t>
            </a:r>
          </a:p>
          <a:p>
            <a:pPr marL="342900" indent="-342900" algn="ctr">
              <a:buAutoNum type="arabicPeriod"/>
            </a:pPr>
            <a:r>
              <a:rPr lang="cs-CZ" dirty="0" smtClean="0"/>
              <a:t>Označ stejné takty.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827584" y="50131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f1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2123728" y="5013176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3348933" y="5008838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c2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4644008" y="5013176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295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336953"/>
            <a:ext cx="914400" cy="61840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63216" y="7395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f1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321046" y="914222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349027" y="5556238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359612" y="4797152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349027" y="3933056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349027" y="3059135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372041" y="2204864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359612" y="1350593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349027" y="515144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6830" y="320850"/>
            <a:ext cx="914400" cy="61840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1043608" y="739552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997424" y="922365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108113" y="5517232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087701" y="4598462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108113" y="3806405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053765" y="2930913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 rot="21202290">
            <a:off x="3053765" y="2118205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069107" y="1268729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069107" y="436015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46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99792" y="347685"/>
            <a:ext cx="914400" cy="61840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3707904" y="610863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2819787" y="5585420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2832575" y="4723216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828529" y="3841398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793504" y="2956102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774180" y="2125023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793504" y="1217518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828529" y="376599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043608" y="1217518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27784" y="356247"/>
            <a:ext cx="914400" cy="61840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884428" y="620688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707904" y="610863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733506" y="5517232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709067" y="4653136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760415" y="3736163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733506" y="2924944"/>
            <a:ext cx="751834" cy="7397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 rot="260368">
            <a:off x="2733506" y="2097428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09067" y="1310292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709067" y="501290"/>
            <a:ext cx="751834" cy="739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02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 takt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691680" y="292494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987824" y="2924944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4139952" y="292494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f1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364088" y="2924944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873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 takt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403648" y="249289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642173" y="2492896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3826768" y="2508207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c2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4978896" y="2508207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645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 takt 6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475656" y="1916832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g1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872230" y="1916832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283968" y="1916832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726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 takt 8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475656" y="2708920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g1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915816" y="2708920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278497" y="270892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703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Nyní zahraj celou písničku podle not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4180"/>
            <a:ext cx="9243631" cy="13088324"/>
          </a:xfrm>
          <a:prstGeom prst="rect">
            <a:avLst/>
          </a:prstGeom>
        </p:spPr>
      </p:pic>
      <p:sp>
        <p:nvSpPr>
          <p:cNvPr id="4" name="Vodorovný svitek 3"/>
          <p:cNvSpPr/>
          <p:nvPr/>
        </p:nvSpPr>
        <p:spPr>
          <a:xfrm>
            <a:off x="827584" y="4797152"/>
            <a:ext cx="7272808" cy="1969376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Víš, která jiná písnička má stejnou melodii?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567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selý obličej 2"/>
          <p:cNvSpPr/>
          <p:nvPr/>
        </p:nvSpPr>
        <p:spPr>
          <a:xfrm>
            <a:off x="323528" y="836712"/>
            <a:ext cx="2448272" cy="216024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ný popisek 3"/>
          <p:cNvSpPr/>
          <p:nvPr/>
        </p:nvSpPr>
        <p:spPr>
          <a:xfrm>
            <a:off x="2987824" y="2996952"/>
            <a:ext cx="3888432" cy="3096344"/>
          </a:xfrm>
          <a:prstGeom prst="wedgeEllipseCallout">
            <a:avLst>
              <a:gd name="adj1" fmla="val -67509"/>
              <a:gd name="adj2" fmla="val -6368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Správně, je to písnička: </a:t>
            </a:r>
          </a:p>
          <a:p>
            <a:pPr algn="ctr"/>
            <a:r>
              <a:rPr lang="cs-CZ" dirty="0" smtClean="0"/>
              <a:t>Běží liška k táboru. Pojďme si ji zazpívat.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9433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Anotace: materiál je určen pro žáky 1.stupně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929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118</TotalTime>
  <Words>128</Words>
  <Application>Microsoft Office PowerPoint</Application>
  <PresentationFormat>Předvádění na obrazovce (4:3)</PresentationFormat>
  <Paragraphs>41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Když jsem husy pásala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Procvičuj takt 1</vt:lpstr>
      <vt:lpstr>Procvičuj takt 5</vt:lpstr>
      <vt:lpstr>Procvičuj takt 6</vt:lpstr>
      <vt:lpstr>Procvičuj takt 8</vt:lpstr>
      <vt:lpstr>Nyní zahraj celou písničku podle not</vt:lpstr>
      <vt:lpstr>Prezentace aplikace PowerPoint</vt:lpstr>
      <vt:lpstr>Anotace: materiál je určen pro žáky 1.stupně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Když jsem husy pásala</dc:title>
  <dc:creator>Hana Slavíková</dc:creator>
  <cp:lastModifiedBy>Hana Slavíková</cp:lastModifiedBy>
  <cp:revision>27</cp:revision>
  <dcterms:created xsi:type="dcterms:W3CDTF">2012-01-11T16:51:53Z</dcterms:created>
  <dcterms:modified xsi:type="dcterms:W3CDTF">2012-02-12T18:30:01Z</dcterms:modified>
</cp:coreProperties>
</file>