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 Pod naším okýnkem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VY_32_INOVACE_HUDEBNÍ VÝCHOVA_14.Pod naším okýnkem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 custLinFactY="7686" custLinFactNeighborX="-12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 custLinFactNeighborX="7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C10D12C6-9294-47EF-94B9-68A115C6BF7F}" type="presOf" srcId="{1F22E069-A120-4AB7-85EA-52FE8601DC25}" destId="{101D9C14-FD64-4E3B-BCA2-9F90782F8549}" srcOrd="0" destOrd="0" presId="urn:microsoft.com/office/officeart/2005/8/layout/vList2"/>
    <dgm:cxn modelId="{3A26069B-6B5F-4C5B-8B5C-48A77C882564}" type="presOf" srcId="{52BEB325-363B-45D0-ABED-1885F79F23A1}" destId="{45FAE54C-2B7D-4C24-8DFF-2D9E8A3DF887}" srcOrd="0" destOrd="0" presId="urn:microsoft.com/office/officeart/2005/8/layout/vList2"/>
    <dgm:cxn modelId="{231AAD36-C279-4407-A926-D159C4E2E946}" type="presOf" srcId="{B00A2139-7123-4CE9-B1E5-5F65E85072EE}" destId="{58BE3FB0-741C-491B-83EE-7B1D305E3DDB}" srcOrd="0" destOrd="0" presId="urn:microsoft.com/office/officeart/2005/8/layout/vList2"/>
    <dgm:cxn modelId="{D7F205DC-D75E-4C5D-9B16-E055F09F65F2}" type="presOf" srcId="{ED4F5D22-F0C9-4DEB-AEBB-340C21D807CD}" destId="{162EBC16-4716-472B-9EB3-0A62D1C8E8FB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6F540F80-5BA0-4164-B73D-E1567F108DA1}" type="presOf" srcId="{54328577-CE38-42C9-B724-51432B06E5CA}" destId="{CD1F462A-8EDA-434D-9342-2C73FCF9D894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5D317625-2AE8-4E69-A2B4-E6BA4979FF4E}" type="presOf" srcId="{C8C4713B-85A2-4D65-9E2F-20BFD47A8FBE}" destId="{7ED2BFF5-562D-448B-A2B3-EA637190C721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887328FD-36C5-4C62-AFEC-1324D58E4988}" type="presParOf" srcId="{58BE3FB0-741C-491B-83EE-7B1D305E3DDB}" destId="{101D9C14-FD64-4E3B-BCA2-9F90782F8549}" srcOrd="0" destOrd="0" presId="urn:microsoft.com/office/officeart/2005/8/layout/vList2"/>
    <dgm:cxn modelId="{E0A23A11-4497-4F85-9314-6D43A85DE72A}" type="presParOf" srcId="{58BE3FB0-741C-491B-83EE-7B1D305E3DDB}" destId="{0BD3B9D5-C820-49A3-8317-EDB22A8FCC2D}" srcOrd="1" destOrd="0" presId="urn:microsoft.com/office/officeart/2005/8/layout/vList2"/>
    <dgm:cxn modelId="{52D18BC4-051E-434E-B724-8263178709DB}" type="presParOf" srcId="{58BE3FB0-741C-491B-83EE-7B1D305E3DDB}" destId="{45FAE54C-2B7D-4C24-8DFF-2D9E8A3DF887}" srcOrd="2" destOrd="0" presId="urn:microsoft.com/office/officeart/2005/8/layout/vList2"/>
    <dgm:cxn modelId="{4387B7BF-F9D7-4B22-8C45-E01D98AE2559}" type="presParOf" srcId="{58BE3FB0-741C-491B-83EE-7B1D305E3DDB}" destId="{55CF85D8-08AA-450B-8E2D-EB828D5EEC7D}" srcOrd="3" destOrd="0" presId="urn:microsoft.com/office/officeart/2005/8/layout/vList2"/>
    <dgm:cxn modelId="{1E69DE6A-2725-4921-B4C1-9C88525D53EA}" type="presParOf" srcId="{58BE3FB0-741C-491B-83EE-7B1D305E3DDB}" destId="{CD1F462A-8EDA-434D-9342-2C73FCF9D894}" srcOrd="4" destOrd="0" presId="urn:microsoft.com/office/officeart/2005/8/layout/vList2"/>
    <dgm:cxn modelId="{1A975E68-F7B1-41DF-98F5-E7C0126A8CAF}" type="presParOf" srcId="{58BE3FB0-741C-491B-83EE-7B1D305E3DDB}" destId="{51841FC5-9008-4FE4-95F0-1BCBA3F1F37E}" srcOrd="5" destOrd="0" presId="urn:microsoft.com/office/officeart/2005/8/layout/vList2"/>
    <dgm:cxn modelId="{408102DB-93B3-4FCD-A36B-B6DDEB7C6E31}" type="presParOf" srcId="{58BE3FB0-741C-491B-83EE-7B1D305E3DDB}" destId="{7ED2BFF5-562D-448B-A2B3-EA637190C721}" srcOrd="6" destOrd="0" presId="urn:microsoft.com/office/officeart/2005/8/layout/vList2"/>
    <dgm:cxn modelId="{9191CE5C-75C8-489D-B1F5-567F9DC6E0DB}" type="presParOf" srcId="{58BE3FB0-741C-491B-83EE-7B1D305E3DDB}" destId="{582111BC-682B-41DA-BB18-DEEBF264A8A9}" srcOrd="7" destOrd="0" presId="urn:microsoft.com/office/officeart/2005/8/layout/vList2"/>
    <dgm:cxn modelId="{820B535A-FEAE-46CD-87E8-3238F85975A7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142841"/>
          <a:ext cx="7239000" cy="912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NÁZEV ŠKOLY: ZŠ Pardubice - </a:t>
          </a:r>
          <a:r>
            <a:rPr lang="cs-CZ" sz="2400" kern="1200" dirty="0" err="1" smtClean="0"/>
            <a:t>Spořilov</a:t>
          </a:r>
          <a:endParaRPr lang="cs-CZ" sz="2400" kern="1200" dirty="0"/>
        </a:p>
      </dsp:txBody>
      <dsp:txXfrm>
        <a:off x="44549" y="187390"/>
        <a:ext cx="7149902" cy="823502"/>
      </dsp:txXfrm>
    </dsp:sp>
    <dsp:sp modelId="{45FAE54C-2B7D-4C24-8DFF-2D9E8A3DF887}">
      <dsp:nvSpPr>
        <dsp:cNvPr id="0" name=""/>
        <dsp:cNvSpPr/>
      </dsp:nvSpPr>
      <dsp:spPr>
        <a:xfrm>
          <a:off x="0" y="1013988"/>
          <a:ext cx="7239000" cy="912600"/>
        </a:xfrm>
        <a:prstGeom prst="roundRect">
          <a:avLst/>
        </a:prstGeom>
        <a:solidFill>
          <a:schemeClr val="accent2">
            <a:hueOff val="-4051890"/>
            <a:satOff val="8333"/>
            <a:lumOff val="-63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AUTOR : Hana Slavíková</a:t>
          </a:r>
          <a:endParaRPr lang="cs-CZ" sz="2400" kern="1200" dirty="0"/>
        </a:p>
      </dsp:txBody>
      <dsp:txXfrm>
        <a:off x="44549" y="1058537"/>
        <a:ext cx="7149902" cy="823502"/>
      </dsp:txXfrm>
    </dsp:sp>
    <dsp:sp modelId="{CD1F462A-8EDA-434D-9342-2C73FCF9D894}">
      <dsp:nvSpPr>
        <dsp:cNvPr id="0" name=""/>
        <dsp:cNvSpPr/>
      </dsp:nvSpPr>
      <dsp:spPr>
        <a:xfrm>
          <a:off x="0" y="1967019"/>
          <a:ext cx="7239000" cy="912600"/>
        </a:xfrm>
        <a:prstGeom prst="roundRect">
          <a:avLst/>
        </a:prstGeom>
        <a:solidFill>
          <a:schemeClr val="accent2">
            <a:hueOff val="-8103780"/>
            <a:satOff val="16667"/>
            <a:lumOff val="-127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NÁZEV : VY_32_INOVACE_HUDEBNÍ VÝCHOVA_14.Pod naším okýnkem</a:t>
          </a:r>
          <a:endParaRPr lang="cs-CZ" sz="2400" kern="1200" dirty="0"/>
        </a:p>
      </dsp:txBody>
      <dsp:txXfrm>
        <a:off x="44549" y="2011568"/>
        <a:ext cx="7149902" cy="823502"/>
      </dsp:txXfrm>
    </dsp:sp>
    <dsp:sp modelId="{7ED2BFF5-562D-448B-A2B3-EA637190C721}">
      <dsp:nvSpPr>
        <dsp:cNvPr id="0" name=""/>
        <dsp:cNvSpPr/>
      </dsp:nvSpPr>
      <dsp:spPr>
        <a:xfrm>
          <a:off x="0" y="2948739"/>
          <a:ext cx="7239000" cy="912600"/>
        </a:xfrm>
        <a:prstGeom prst="roundRect">
          <a:avLst/>
        </a:prstGeom>
        <a:solidFill>
          <a:schemeClr val="accent2">
            <a:hueOff val="-12155671"/>
            <a:satOff val="25001"/>
            <a:lumOff val="-191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TÉMA : Pod naším okýnkem</a:t>
          </a:r>
          <a:endParaRPr lang="cs-CZ" sz="2400" kern="1200" dirty="0"/>
        </a:p>
      </dsp:txBody>
      <dsp:txXfrm>
        <a:off x="44549" y="2993288"/>
        <a:ext cx="7149902" cy="823502"/>
      </dsp:txXfrm>
    </dsp:sp>
    <dsp:sp modelId="{162EBC16-4716-472B-9EB3-0A62D1C8E8FB}">
      <dsp:nvSpPr>
        <dsp:cNvPr id="0" name=""/>
        <dsp:cNvSpPr/>
      </dsp:nvSpPr>
      <dsp:spPr>
        <a:xfrm>
          <a:off x="0" y="3930459"/>
          <a:ext cx="7239000" cy="912600"/>
        </a:xfrm>
        <a:prstGeom prst="roundRect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ČÍSLO PROJEKTU : CZ.1.07/1.4.00/21.2349</a:t>
          </a:r>
          <a:endParaRPr lang="cs-CZ" sz="2400" kern="1200" dirty="0"/>
        </a:p>
      </dsp:txBody>
      <dsp:txXfrm>
        <a:off x="44549" y="3975008"/>
        <a:ext cx="7149902" cy="823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D880E43-676C-4AE9-9715-6EE39C74333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DD773FC-93D3-461E-B181-7466CDCBC1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7776864" cy="1364109"/>
          </a:xfrm>
          <a:prstGeom prst="rect">
            <a:avLst/>
          </a:prstGeom>
        </p:spPr>
      </p:pic>
      <p:graphicFrame>
        <p:nvGraphicFramePr>
          <p:cNvPr id="7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7465561"/>
              </p:ext>
            </p:extLst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177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 naším okýnkem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Nácvik písně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6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672"/>
            <a:ext cx="7415808" cy="10509407"/>
          </a:xfrm>
        </p:spPr>
      </p:pic>
      <p:sp>
        <p:nvSpPr>
          <p:cNvPr id="5" name="Veselý obličej 4"/>
          <p:cNvSpPr/>
          <p:nvPr/>
        </p:nvSpPr>
        <p:spPr>
          <a:xfrm>
            <a:off x="323528" y="3573016"/>
            <a:ext cx="1778496" cy="1562472"/>
          </a:xfrm>
          <a:prstGeom prst="smileyFac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2771800" y="4005064"/>
            <a:ext cx="5976664" cy="2102532"/>
          </a:xfrm>
          <a:prstGeom prst="wedgeEllipseCallout">
            <a:avLst>
              <a:gd name="adj1" fmla="val -70016"/>
              <a:gd name="adj2" fmla="val -75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Pojďme si dát notovou rozcvičku!</a:t>
            </a:r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>
            <a:off x="323528" y="2348880"/>
            <a:ext cx="45719" cy="10081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6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971600" y="213285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f1</a:t>
            </a:r>
            <a:endParaRPr lang="cs-CZ" dirty="0"/>
          </a:p>
        </p:txBody>
      </p:sp>
      <p:sp>
        <p:nvSpPr>
          <p:cNvPr id="6" name="Je rovno 5"/>
          <p:cNvSpPr/>
          <p:nvPr/>
        </p:nvSpPr>
        <p:spPr>
          <a:xfrm>
            <a:off x="2555776" y="2165866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97884" y="2207794"/>
            <a:ext cx="302433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TLESKNI!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971600" y="35010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9" name="Je rovno 8"/>
          <p:cNvSpPr/>
          <p:nvPr/>
        </p:nvSpPr>
        <p:spPr>
          <a:xfrm>
            <a:off x="2555776" y="3538380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97884" y="3501008"/>
            <a:ext cx="326640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ZVEDNI RUCE NAD HLAVU!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971600" y="477568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g1</a:t>
            </a:r>
            <a:endParaRPr lang="cs-CZ" dirty="0"/>
          </a:p>
        </p:txBody>
      </p:sp>
      <p:sp>
        <p:nvSpPr>
          <p:cNvPr id="14" name="Je rovno 13"/>
          <p:cNvSpPr/>
          <p:nvPr/>
        </p:nvSpPr>
        <p:spPr>
          <a:xfrm>
            <a:off x="2570343" y="4720837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897884" y="4775688"/>
            <a:ext cx="332539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RUCE NA RAMENA!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971600" y="76470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e1</a:t>
            </a:r>
            <a:endParaRPr lang="cs-CZ" dirty="0"/>
          </a:p>
        </p:txBody>
      </p:sp>
      <p:sp>
        <p:nvSpPr>
          <p:cNvPr id="17" name="Je rovno 16"/>
          <p:cNvSpPr/>
          <p:nvPr/>
        </p:nvSpPr>
        <p:spPr>
          <a:xfrm>
            <a:off x="2535319" y="764704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897884" y="822826"/>
            <a:ext cx="30963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DŘEP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548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hmaty na flétně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23400" y="2711375"/>
            <a:ext cx="2766400" cy="2074800"/>
          </a:xfrm>
        </p:spPr>
      </p:pic>
      <p:sp>
        <p:nvSpPr>
          <p:cNvPr id="4" name="Ovál 3"/>
          <p:cNvSpPr/>
          <p:nvPr/>
        </p:nvSpPr>
        <p:spPr>
          <a:xfrm>
            <a:off x="417880" y="253428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e1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592131" y="239573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f1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854918" y="179796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g1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7308304" y="134076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83830" y="3980487"/>
            <a:ext cx="3070636" cy="230297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22438" y="3775023"/>
            <a:ext cx="2768185" cy="207613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20319" y="3241322"/>
            <a:ext cx="2719167" cy="203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78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Zahraj celou písničku.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16832"/>
            <a:ext cx="7992888" cy="11327472"/>
          </a:xfrm>
        </p:spPr>
      </p:pic>
      <p:sp>
        <p:nvSpPr>
          <p:cNvPr id="5" name="Šipka dolů 4"/>
          <p:cNvSpPr/>
          <p:nvPr/>
        </p:nvSpPr>
        <p:spPr>
          <a:xfrm>
            <a:off x="539552" y="3789040"/>
            <a:ext cx="216024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42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Anotace: materiál je určen pro žáky 1. stupně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Citace: byly použity fotografie žáků 2. třídy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87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</TotalTime>
  <Words>86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Pod naším okýnkem</vt:lpstr>
      <vt:lpstr>Prezentace aplikace PowerPoint</vt:lpstr>
      <vt:lpstr>Prezentace aplikace PowerPoint</vt:lpstr>
      <vt:lpstr>Zopakuj si hmaty na flétně</vt:lpstr>
      <vt:lpstr>Zahraj celou písničku.</vt:lpstr>
      <vt:lpstr>Anotace: materiál je určen pro žáky 1. stupně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 naším okýnkem</dc:title>
  <dc:creator>Hana Slavíková</dc:creator>
  <cp:lastModifiedBy>Hana Slavíková</cp:lastModifiedBy>
  <cp:revision>7</cp:revision>
  <dcterms:created xsi:type="dcterms:W3CDTF">2012-01-15T19:27:23Z</dcterms:created>
  <dcterms:modified xsi:type="dcterms:W3CDTF">2012-02-12T18:36:39Z</dcterms:modified>
</cp:coreProperties>
</file>