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8" r:id="rId4"/>
    <p:sldId id="259" r:id="rId5"/>
    <p:sldId id="257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#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 Černé oči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VY_32_INOVACE_HUDEBNÍ VÝCHOVA_15.Černé oči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 custLinFactY="7686" custLinFactNeighborX="-12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 custLinFactNeighborX="-88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F6C987-0884-4C9D-8A26-A8AE63B3483A}" type="presOf" srcId="{B00A2139-7123-4CE9-B1E5-5F65E85072EE}" destId="{58BE3FB0-741C-491B-83EE-7B1D305E3DDB}" srcOrd="0" destOrd="0" presId="urn:microsoft.com/office/officeart/2005/8/layout/vList2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2E498EA8-1931-41CA-BF66-0EBB2C57DB22}" type="presOf" srcId="{C8C4713B-85A2-4D65-9E2F-20BFD47A8FBE}" destId="{7ED2BFF5-562D-448B-A2B3-EA637190C721}" srcOrd="0" destOrd="0" presId="urn:microsoft.com/office/officeart/2005/8/layout/vList2"/>
    <dgm:cxn modelId="{7D1F550D-0679-458C-9263-A4666B15D809}" type="presOf" srcId="{54328577-CE38-42C9-B724-51432B06E5CA}" destId="{CD1F462A-8EDA-434D-9342-2C73FCF9D894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A6E1379A-D6DF-4044-89B7-FEA15C028579}" type="presOf" srcId="{52BEB325-363B-45D0-ABED-1885F79F23A1}" destId="{45FAE54C-2B7D-4C24-8DFF-2D9E8A3DF887}" srcOrd="0" destOrd="0" presId="urn:microsoft.com/office/officeart/2005/8/layout/vList2"/>
    <dgm:cxn modelId="{2A133771-28F8-4204-8230-DD20BEC2797F}" type="presOf" srcId="{ED4F5D22-F0C9-4DEB-AEBB-340C21D807CD}" destId="{162EBC16-4716-472B-9EB3-0A62D1C8E8FB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04808EB0-03B9-4CD3-9485-5CAEF6B63529}" type="presOf" srcId="{1F22E069-A120-4AB7-85EA-52FE8601DC25}" destId="{101D9C14-FD64-4E3B-BCA2-9F90782F8549}" srcOrd="0" destOrd="0" presId="urn:microsoft.com/office/officeart/2005/8/layout/vList2"/>
    <dgm:cxn modelId="{61FA601F-A3EF-4D1D-850E-84372E680087}" type="presParOf" srcId="{58BE3FB0-741C-491B-83EE-7B1D305E3DDB}" destId="{101D9C14-FD64-4E3B-BCA2-9F90782F8549}" srcOrd="0" destOrd="0" presId="urn:microsoft.com/office/officeart/2005/8/layout/vList2"/>
    <dgm:cxn modelId="{DF34D601-5FDF-46A3-B53B-8E280BFA692E}" type="presParOf" srcId="{58BE3FB0-741C-491B-83EE-7B1D305E3DDB}" destId="{0BD3B9D5-C820-49A3-8317-EDB22A8FCC2D}" srcOrd="1" destOrd="0" presId="urn:microsoft.com/office/officeart/2005/8/layout/vList2"/>
    <dgm:cxn modelId="{46E1C4BA-0E9A-477A-8D79-9B55825292C0}" type="presParOf" srcId="{58BE3FB0-741C-491B-83EE-7B1D305E3DDB}" destId="{45FAE54C-2B7D-4C24-8DFF-2D9E8A3DF887}" srcOrd="2" destOrd="0" presId="urn:microsoft.com/office/officeart/2005/8/layout/vList2"/>
    <dgm:cxn modelId="{FEA189BD-25DE-4032-9C4B-D3853DE2155C}" type="presParOf" srcId="{58BE3FB0-741C-491B-83EE-7B1D305E3DDB}" destId="{55CF85D8-08AA-450B-8E2D-EB828D5EEC7D}" srcOrd="3" destOrd="0" presId="urn:microsoft.com/office/officeart/2005/8/layout/vList2"/>
    <dgm:cxn modelId="{162EB5A8-8691-4CCE-8942-E8010986E957}" type="presParOf" srcId="{58BE3FB0-741C-491B-83EE-7B1D305E3DDB}" destId="{CD1F462A-8EDA-434D-9342-2C73FCF9D894}" srcOrd="4" destOrd="0" presId="urn:microsoft.com/office/officeart/2005/8/layout/vList2"/>
    <dgm:cxn modelId="{1ED4D805-FE11-4250-95BD-A11915684F84}" type="presParOf" srcId="{58BE3FB0-741C-491B-83EE-7B1D305E3DDB}" destId="{51841FC5-9008-4FE4-95F0-1BCBA3F1F37E}" srcOrd="5" destOrd="0" presId="urn:microsoft.com/office/officeart/2005/8/layout/vList2"/>
    <dgm:cxn modelId="{2514BCF5-D024-42CC-9E5A-C28D6AE88C40}" type="presParOf" srcId="{58BE3FB0-741C-491B-83EE-7B1D305E3DDB}" destId="{7ED2BFF5-562D-448B-A2B3-EA637190C721}" srcOrd="6" destOrd="0" presId="urn:microsoft.com/office/officeart/2005/8/layout/vList2"/>
    <dgm:cxn modelId="{5D363529-92DB-45D0-82A3-447B06D517EB}" type="presParOf" srcId="{58BE3FB0-741C-491B-83EE-7B1D305E3DDB}" destId="{582111BC-682B-41DA-BB18-DEEBF264A8A9}" srcOrd="7" destOrd="0" presId="urn:microsoft.com/office/officeart/2005/8/layout/vList2"/>
    <dgm:cxn modelId="{9102952C-BF93-41D4-AC41-C0F2BF66E466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#2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DDF02381-A030-4ACE-A959-F06D9E2303CB}" type="presOf" srcId="{B00A2139-7123-4CE9-B1E5-5F65E85072EE}" destId="{58BE3FB0-741C-491B-83EE-7B1D305E3DD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/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AE9FE-0E4A-4EF1-9A8B-221C60A7FED4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F0FE1-E332-410E-ABAD-3A6ECFC49D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FAE0C3-1C22-4CD9-8544-D60A346A1BA3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DF9E9-2115-457E-9B08-61A3998770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EF2D6B-3D91-4908-ABBF-D0F77AA3645C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0C1D1-9A80-4DEC-9E60-20CD9BBB0C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31514-C071-45F7-A19E-30AE4AD22C0A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2F42C-3E56-4312-8318-A7CAA9C407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938A7-D7BD-452F-8F06-D7AE59BE9B24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4386D-EB0C-4B65-9B02-AEF0B585C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300B5-0237-4970-A0FB-61C2B2D2B9C3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4A4CE-1542-4006-A7DA-77DF12D70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BF14C-AEC2-45A4-807C-DC1A50097804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98C6D-6C1B-4300-9CEA-9E4387909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FF931-9637-4B7B-921B-BC0D8BCCCAF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2C308-2F6D-42FF-90E5-EBA762FBC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63147-F3B8-4B6B-91CF-D047289ECF79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1554B-302F-4FB5-A98A-5B25CFADE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9876D-F0D2-40D7-A9AF-153281313DF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CC77E-D6D9-4C77-A2A6-CC0125EC64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0827D-4EA4-4B43-AFED-93E4CCB234D7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0F0118-B7F0-4E96-B081-1C82779E1C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trike="noStrike" spc="60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C50FB24-18C6-4917-8C83-0EA3CBED15AE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cap="all" spc="60" baseline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C120C0-63C5-4370-912A-EDED9ED567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78" r:id="rId8"/>
    <p:sldLayoutId id="2147483686" r:id="rId9"/>
    <p:sldLayoutId id="2147483677" r:id="rId10"/>
    <p:sldLayoutId id="214748367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ph sz="quarter" idx="13"/>
          </p:nvPr>
        </p:nvGraphicFramePr>
        <p:xfrm>
          <a:off x="609600" y="1600200"/>
          <a:ext cx="79248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5"/>
          <p:cNvGraphicFramePr>
            <a:graphicFrameLocks noGrp="1"/>
          </p:cNvGraphicFramePr>
          <p:nvPr>
            <p:ph idx="4294967295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3316" name="Obrázek 5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39750" y="188913"/>
            <a:ext cx="6337300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fontAlgn="auto">
              <a:buFont typeface="Arial" pitchFamily="34" charset="0"/>
              <a:buNone/>
              <a:defRPr/>
            </a:pPr>
            <a:r>
              <a:rPr lang="cs-CZ" dirty="0" smtClean="0"/>
              <a:t>Nácvik písně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08188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Černé oči jděte spát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Černé oči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 smtClean="0"/>
              <a:t>    1. Černé oči jděte spát ://</a:t>
            </a:r>
          </a:p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však musíte ráno vstát ://.</a:t>
            </a:r>
          </a:p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 smtClean="0"/>
              <a:t>    </a:t>
            </a:r>
          </a:p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2. Ráno, ráno, raníčko :// </a:t>
            </a:r>
            <a:endParaRPr lang="cs-CZ" dirty="0"/>
          </a:p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 smtClean="0"/>
              <a:t>        dřív než vyjde sluníčko ://.</a:t>
            </a:r>
          </a:p>
          <a:p>
            <a:pPr marL="0" indent="0" fontAlgn="auto"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 smtClean="0"/>
              <a:t>    3. Sluníčko už vychází, ://</a:t>
            </a:r>
          </a:p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má milá se prochází ://.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5076825" y="1196975"/>
            <a:ext cx="3887788" cy="321786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 smtClean="0"/>
              <a:t>    4. Prochází se po rynku ://</a:t>
            </a:r>
          </a:p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nese smutnou novinku ://.</a:t>
            </a:r>
          </a:p>
          <a:p>
            <a:pPr marL="0" indent="0" fontAlgn="auto"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 smtClean="0"/>
              <a:t>     5. </a:t>
            </a:r>
            <a:r>
              <a:rPr lang="cs-CZ" dirty="0" err="1" smtClean="0"/>
              <a:t>Novinečku</a:t>
            </a:r>
            <a:r>
              <a:rPr lang="cs-CZ" dirty="0" smtClean="0"/>
              <a:t> takovou ://</a:t>
            </a:r>
          </a:p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že na vojnu </a:t>
            </a:r>
            <a:r>
              <a:rPr lang="cs-CZ" dirty="0" err="1" smtClean="0"/>
              <a:t>verbujou</a:t>
            </a:r>
            <a:r>
              <a:rPr lang="cs-CZ" dirty="0" smtClean="0"/>
              <a:t> ://.</a:t>
            </a:r>
          </a:p>
          <a:p>
            <a:pPr marL="0" indent="0" fontAlgn="auto"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 smtClean="0"/>
              <a:t>     6. Když </a:t>
            </a:r>
            <a:r>
              <a:rPr lang="cs-CZ" dirty="0" err="1" smtClean="0"/>
              <a:t>verbujou</a:t>
            </a:r>
            <a:r>
              <a:rPr lang="cs-CZ" dirty="0" smtClean="0"/>
              <a:t>, budou brát ://</a:t>
            </a:r>
          </a:p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škoda chlapců nastokrát ://.</a:t>
            </a:r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4643438" y="692150"/>
            <a:ext cx="4105275" cy="4032250"/>
          </a:xfrm>
          <a:prstGeom prst="verticalScroll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BUDE VOJNA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0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2550" y="1052513"/>
            <a:ext cx="8896350" cy="125968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jména not v označených taktech</a:t>
            </a:r>
            <a:endParaRPr lang="cs-CZ" dirty="0"/>
          </a:p>
        </p:txBody>
      </p:sp>
      <p:pic>
        <p:nvPicPr>
          <p:cNvPr id="1843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84213" y="2349500"/>
            <a:ext cx="7213600" cy="10210800"/>
          </a:xfrm>
        </p:spPr>
      </p:pic>
      <p:sp>
        <p:nvSpPr>
          <p:cNvPr id="5" name="Šipka dolů 4"/>
          <p:cNvSpPr/>
          <p:nvPr/>
        </p:nvSpPr>
        <p:spPr>
          <a:xfrm>
            <a:off x="2843213" y="2492375"/>
            <a:ext cx="485775" cy="9794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562725" y="2492375"/>
            <a:ext cx="484188" cy="9794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Vývojový diagram: ukončení 6"/>
          <p:cNvSpPr/>
          <p:nvPr/>
        </p:nvSpPr>
        <p:spPr>
          <a:xfrm>
            <a:off x="179388" y="4149725"/>
            <a:ext cx="8604250" cy="136683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Zahraj  jednotlivé takty na flétnu.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Anotace: materiál je určen pro žáky 1. stupně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32</TotalTime>
  <Words>77</Words>
  <Application>Microsoft Office PowerPoint</Application>
  <PresentationFormat>On-screen Show (4:3)</PresentationFormat>
  <Paragraphs>23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7</vt:i4>
      </vt:variant>
    </vt:vector>
  </HeadingPairs>
  <TitlesOfParts>
    <vt:vector size="14" baseType="lpstr">
      <vt:lpstr>Arial Narrow</vt:lpstr>
      <vt:lpstr>Arial</vt:lpstr>
      <vt:lpstr>Calibri</vt:lpstr>
      <vt:lpstr>Horizont</vt:lpstr>
      <vt:lpstr>Horizont</vt:lpstr>
      <vt:lpstr>Horizont</vt:lpstr>
      <vt:lpstr>Horizont</vt:lpstr>
      <vt:lpstr>Snímek 1</vt:lpstr>
      <vt:lpstr>ČERNÉ OČI JDĚTE SPÁT</vt:lpstr>
      <vt:lpstr>ČERNÉ OČI</vt:lpstr>
      <vt:lpstr>Snímek 4</vt:lpstr>
      <vt:lpstr>Snímek 5</vt:lpstr>
      <vt:lpstr>DOPLŇ JMÉNA NOT V OZNAČENÝCH TAKTECH</vt:lpstr>
      <vt:lpstr>ANOTACE: MATERIÁL JE URČEN PRO ŽÁKY 1. STUPNĚ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Černé oči jděte spát</dc:title>
  <dc:creator>Hana Slavíková</dc:creator>
  <cp:lastModifiedBy>DUM</cp:lastModifiedBy>
  <cp:revision>9</cp:revision>
  <dcterms:created xsi:type="dcterms:W3CDTF">2012-01-15T18:55:26Z</dcterms:created>
  <dcterms:modified xsi:type="dcterms:W3CDTF">2014-05-14T16:57:46Z</dcterms:modified>
</cp:coreProperties>
</file>