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5" r:id="rId2"/>
    <p:sldId id="256" r:id="rId3"/>
    <p:sldId id="258" r:id="rId4"/>
    <p:sldId id="259" r:id="rId5"/>
    <p:sldId id="257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00A2139-7123-4CE9-B1E5-5F65E85072EE}" type="doc">
      <dgm:prSet loTypeId="urn:microsoft.com/office/officeart/2005/8/layout/vList2" loCatId="list" qsTypeId="urn:microsoft.com/office/officeart/2005/8/quickstyle/simple1#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1F22E069-A120-4AB7-85EA-52FE8601DC25}">
      <dgm:prSet phldrT="[Text]"/>
      <dgm:spPr/>
      <dgm:t>
        <a:bodyPr/>
        <a:lstStyle/>
        <a:p>
          <a:r>
            <a:rPr lang="cs-CZ" dirty="0" smtClean="0"/>
            <a:t>NÁZEV ŠKOLY: ZŠ Pardubice - </a:t>
          </a:r>
          <a:r>
            <a:rPr lang="cs-CZ" dirty="0" err="1" smtClean="0"/>
            <a:t>Spořilov</a:t>
          </a:r>
          <a:endParaRPr lang="cs-CZ" dirty="0"/>
        </a:p>
      </dgm:t>
    </dgm:pt>
    <dgm:pt modelId="{3770D696-ADED-4F86-80EF-FB6A60EC2A41}" type="parTrans" cxnId="{49A2AC04-A4AA-4B10-A0EE-6B1A60EEDC10}">
      <dgm:prSet/>
      <dgm:spPr/>
      <dgm:t>
        <a:bodyPr/>
        <a:lstStyle/>
        <a:p>
          <a:endParaRPr lang="cs-CZ"/>
        </a:p>
      </dgm:t>
    </dgm:pt>
    <dgm:pt modelId="{10882BCD-E2AA-498F-AE53-DB1A8F08295E}" type="sibTrans" cxnId="{49A2AC04-A4AA-4B10-A0EE-6B1A60EEDC10}">
      <dgm:prSet/>
      <dgm:spPr/>
      <dgm:t>
        <a:bodyPr/>
        <a:lstStyle/>
        <a:p>
          <a:endParaRPr lang="cs-CZ"/>
        </a:p>
      </dgm:t>
    </dgm:pt>
    <dgm:pt modelId="{ED4F5D22-F0C9-4DEB-AEBB-340C21D807CD}">
      <dgm:prSet phldrT="[Text]"/>
      <dgm:spPr/>
      <dgm:t>
        <a:bodyPr/>
        <a:lstStyle/>
        <a:p>
          <a:r>
            <a:rPr lang="cs-CZ" dirty="0" smtClean="0"/>
            <a:t>ČÍSLO PROJEKTU : CZ.1.07/1.4.00/21.2349</a:t>
          </a:r>
          <a:endParaRPr lang="cs-CZ" dirty="0"/>
        </a:p>
      </dgm:t>
    </dgm:pt>
    <dgm:pt modelId="{DF53A5E7-BE47-4FAA-BB26-083A60979F52}" type="parTrans" cxnId="{ECE00C98-7B68-44ED-A290-9A780A7835F9}">
      <dgm:prSet/>
      <dgm:spPr/>
      <dgm:t>
        <a:bodyPr/>
        <a:lstStyle/>
        <a:p>
          <a:endParaRPr lang="cs-CZ"/>
        </a:p>
      </dgm:t>
    </dgm:pt>
    <dgm:pt modelId="{996E1C3B-A86B-489F-91E7-C5BAC34D2365}" type="sibTrans" cxnId="{ECE00C98-7B68-44ED-A290-9A780A7835F9}">
      <dgm:prSet/>
      <dgm:spPr/>
      <dgm:t>
        <a:bodyPr/>
        <a:lstStyle/>
        <a:p>
          <a:endParaRPr lang="cs-CZ"/>
        </a:p>
      </dgm:t>
    </dgm:pt>
    <dgm:pt modelId="{52BEB325-363B-45D0-ABED-1885F79F23A1}">
      <dgm:prSet/>
      <dgm:spPr/>
      <dgm:t>
        <a:bodyPr/>
        <a:lstStyle/>
        <a:p>
          <a:r>
            <a:rPr lang="cs-CZ" dirty="0" smtClean="0"/>
            <a:t>AUTOR : Hana Slavíková</a:t>
          </a:r>
          <a:endParaRPr lang="cs-CZ" dirty="0"/>
        </a:p>
      </dgm:t>
    </dgm:pt>
    <dgm:pt modelId="{F10B152D-57A2-4D1C-9E99-5D628A9C9777}" type="parTrans" cxnId="{07573F31-E83A-42BB-9CBA-EDC37EAF4F8D}">
      <dgm:prSet/>
      <dgm:spPr/>
      <dgm:t>
        <a:bodyPr/>
        <a:lstStyle/>
        <a:p>
          <a:endParaRPr lang="cs-CZ"/>
        </a:p>
      </dgm:t>
    </dgm:pt>
    <dgm:pt modelId="{81E8B917-74A2-4A5F-9E2B-130A4082CC68}" type="sibTrans" cxnId="{07573F31-E83A-42BB-9CBA-EDC37EAF4F8D}">
      <dgm:prSet/>
      <dgm:spPr/>
      <dgm:t>
        <a:bodyPr/>
        <a:lstStyle/>
        <a:p>
          <a:endParaRPr lang="cs-CZ"/>
        </a:p>
      </dgm:t>
    </dgm:pt>
    <dgm:pt modelId="{C8C4713B-85A2-4D65-9E2F-20BFD47A8FBE}">
      <dgm:prSet/>
      <dgm:spPr/>
      <dgm:t>
        <a:bodyPr/>
        <a:lstStyle/>
        <a:p>
          <a:r>
            <a:rPr lang="cs-CZ" dirty="0" smtClean="0"/>
            <a:t>TÉMA : Délky not</a:t>
          </a:r>
          <a:endParaRPr lang="cs-CZ" dirty="0"/>
        </a:p>
      </dgm:t>
    </dgm:pt>
    <dgm:pt modelId="{144B8680-1F0F-493E-8329-AE776F8A5F5A}" type="parTrans" cxnId="{BBFA8942-9D83-404B-97EE-2EFC001A6B2A}">
      <dgm:prSet/>
      <dgm:spPr/>
      <dgm:t>
        <a:bodyPr/>
        <a:lstStyle/>
        <a:p>
          <a:endParaRPr lang="cs-CZ"/>
        </a:p>
      </dgm:t>
    </dgm:pt>
    <dgm:pt modelId="{6892DE68-2CFF-46B3-ACEA-F028D3EB5E03}" type="sibTrans" cxnId="{BBFA8942-9D83-404B-97EE-2EFC001A6B2A}">
      <dgm:prSet/>
      <dgm:spPr/>
      <dgm:t>
        <a:bodyPr/>
        <a:lstStyle/>
        <a:p>
          <a:endParaRPr lang="cs-CZ"/>
        </a:p>
      </dgm:t>
    </dgm:pt>
    <dgm:pt modelId="{54328577-CE38-42C9-B724-51432B06E5CA}">
      <dgm:prSet/>
      <dgm:spPr/>
      <dgm:t>
        <a:bodyPr/>
        <a:lstStyle/>
        <a:p>
          <a:r>
            <a:rPr lang="cs-CZ" dirty="0" smtClean="0"/>
            <a:t>NÁZEV : VY_32_INOVACE_HUDEBNÍ VÝCHOVA_17. Délky not</a:t>
          </a:r>
          <a:endParaRPr lang="cs-CZ" dirty="0"/>
        </a:p>
      </dgm:t>
    </dgm:pt>
    <dgm:pt modelId="{20F50E32-70B8-4E9A-BC27-0259AFF78C71}" type="parTrans" cxnId="{CB56AE63-5632-4E11-87D5-6AD4CDCAA6FC}">
      <dgm:prSet/>
      <dgm:spPr/>
      <dgm:t>
        <a:bodyPr/>
        <a:lstStyle/>
        <a:p>
          <a:endParaRPr lang="cs-CZ"/>
        </a:p>
      </dgm:t>
    </dgm:pt>
    <dgm:pt modelId="{CF41E74A-A215-43E1-8121-70B0667262B6}" type="sibTrans" cxnId="{CB56AE63-5632-4E11-87D5-6AD4CDCAA6FC}">
      <dgm:prSet/>
      <dgm:spPr/>
      <dgm:t>
        <a:bodyPr/>
        <a:lstStyle/>
        <a:p>
          <a:endParaRPr lang="cs-CZ"/>
        </a:p>
      </dgm:t>
    </dgm:pt>
    <dgm:pt modelId="{58BE3FB0-741C-491B-83EE-7B1D305E3DDB}" type="pres">
      <dgm:prSet presAssocID="{B00A2139-7123-4CE9-B1E5-5F65E85072E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01D9C14-FD64-4E3B-BCA2-9F90782F8549}" type="pres">
      <dgm:prSet presAssocID="{1F22E069-A120-4AB7-85EA-52FE8601DC25}" presName="parentText" presStyleLbl="node1" presStyleIdx="0" presStyleCnt="5" custLinFactY="7686" custLinFactNeighborX="-126" custLinFactNeighborY="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D3B9D5-C820-49A3-8317-EDB22A8FCC2D}" type="pres">
      <dgm:prSet presAssocID="{10882BCD-E2AA-498F-AE53-DB1A8F08295E}" presName="spacer" presStyleCnt="0"/>
      <dgm:spPr/>
    </dgm:pt>
    <dgm:pt modelId="{45FAE54C-2B7D-4C24-8DFF-2D9E8A3DF887}" type="pres">
      <dgm:prSet presAssocID="{52BEB325-363B-45D0-ABED-1885F79F23A1}" presName="parentText" presStyleLbl="node1" presStyleIdx="1" presStyleCnt="5" custLinFactNeighborX="108" custLinFactNeighborY="4150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CF85D8-08AA-450B-8E2D-EB828D5EEC7D}" type="pres">
      <dgm:prSet presAssocID="{81E8B917-74A2-4A5F-9E2B-130A4082CC68}" presName="spacer" presStyleCnt="0"/>
      <dgm:spPr/>
    </dgm:pt>
    <dgm:pt modelId="{CD1F462A-8EDA-434D-9342-2C73FCF9D894}" type="pres">
      <dgm:prSet presAssocID="{54328577-CE38-42C9-B724-51432B06E5C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841FC5-9008-4FE4-95F0-1BCBA3F1F37E}" type="pres">
      <dgm:prSet presAssocID="{CF41E74A-A215-43E1-8121-70B0667262B6}" presName="spacer" presStyleCnt="0"/>
      <dgm:spPr/>
    </dgm:pt>
    <dgm:pt modelId="{7ED2BFF5-562D-448B-A2B3-EA637190C721}" type="pres">
      <dgm:prSet presAssocID="{C8C4713B-85A2-4D65-9E2F-20BFD47A8FBE}" presName="parentText" presStyleLbl="node1" presStyleIdx="3" presStyleCnt="5" custLinFactNeighborX="74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2111BC-682B-41DA-BB18-DEEBF264A8A9}" type="pres">
      <dgm:prSet presAssocID="{6892DE68-2CFF-46B3-ACEA-F028D3EB5E03}" presName="spacer" presStyleCnt="0"/>
      <dgm:spPr/>
    </dgm:pt>
    <dgm:pt modelId="{162EBC16-4716-472B-9EB3-0A62D1C8E8FB}" type="pres">
      <dgm:prSet presAssocID="{ED4F5D22-F0C9-4DEB-AEBB-340C21D807C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BFA8942-9D83-404B-97EE-2EFC001A6B2A}" srcId="{B00A2139-7123-4CE9-B1E5-5F65E85072EE}" destId="{C8C4713B-85A2-4D65-9E2F-20BFD47A8FBE}" srcOrd="3" destOrd="0" parTransId="{144B8680-1F0F-493E-8329-AE776F8A5F5A}" sibTransId="{6892DE68-2CFF-46B3-ACEA-F028D3EB5E03}"/>
    <dgm:cxn modelId="{6100D1D4-D181-4AD2-9BEB-6F2FCBB9044C}" type="presOf" srcId="{C8C4713B-85A2-4D65-9E2F-20BFD47A8FBE}" destId="{7ED2BFF5-562D-448B-A2B3-EA637190C721}" srcOrd="0" destOrd="0" presId="urn:microsoft.com/office/officeart/2005/8/layout/vList2"/>
    <dgm:cxn modelId="{095C1B64-54E3-485A-AB64-55DE33D3B3C7}" type="presOf" srcId="{54328577-CE38-42C9-B724-51432B06E5CA}" destId="{CD1F462A-8EDA-434D-9342-2C73FCF9D894}" srcOrd="0" destOrd="0" presId="urn:microsoft.com/office/officeart/2005/8/layout/vList2"/>
    <dgm:cxn modelId="{42A68599-9CEC-45B3-AA3D-429071B82FFC}" type="presOf" srcId="{ED4F5D22-F0C9-4DEB-AEBB-340C21D807CD}" destId="{162EBC16-4716-472B-9EB3-0A62D1C8E8FB}" srcOrd="0" destOrd="0" presId="urn:microsoft.com/office/officeart/2005/8/layout/vList2"/>
    <dgm:cxn modelId="{07573F31-E83A-42BB-9CBA-EDC37EAF4F8D}" srcId="{B00A2139-7123-4CE9-B1E5-5F65E85072EE}" destId="{52BEB325-363B-45D0-ABED-1885F79F23A1}" srcOrd="1" destOrd="0" parTransId="{F10B152D-57A2-4D1C-9E99-5D628A9C9777}" sibTransId="{81E8B917-74A2-4A5F-9E2B-130A4082CC68}"/>
    <dgm:cxn modelId="{49A2AC04-A4AA-4B10-A0EE-6B1A60EEDC10}" srcId="{B00A2139-7123-4CE9-B1E5-5F65E85072EE}" destId="{1F22E069-A120-4AB7-85EA-52FE8601DC25}" srcOrd="0" destOrd="0" parTransId="{3770D696-ADED-4F86-80EF-FB6A60EC2A41}" sibTransId="{10882BCD-E2AA-498F-AE53-DB1A8F08295E}"/>
    <dgm:cxn modelId="{F4D20A2A-BC7C-487D-B728-D901A92773C3}" type="presOf" srcId="{52BEB325-363B-45D0-ABED-1885F79F23A1}" destId="{45FAE54C-2B7D-4C24-8DFF-2D9E8A3DF887}" srcOrd="0" destOrd="0" presId="urn:microsoft.com/office/officeart/2005/8/layout/vList2"/>
    <dgm:cxn modelId="{4062DBDF-EB4A-4409-8762-B240DEA24D1E}" type="presOf" srcId="{B00A2139-7123-4CE9-B1E5-5F65E85072EE}" destId="{58BE3FB0-741C-491B-83EE-7B1D305E3DDB}" srcOrd="0" destOrd="0" presId="urn:microsoft.com/office/officeart/2005/8/layout/vList2"/>
    <dgm:cxn modelId="{ECE00C98-7B68-44ED-A290-9A780A7835F9}" srcId="{B00A2139-7123-4CE9-B1E5-5F65E85072EE}" destId="{ED4F5D22-F0C9-4DEB-AEBB-340C21D807CD}" srcOrd="4" destOrd="0" parTransId="{DF53A5E7-BE47-4FAA-BB26-083A60979F52}" sibTransId="{996E1C3B-A86B-489F-91E7-C5BAC34D2365}"/>
    <dgm:cxn modelId="{47369099-4C31-4083-B301-59274A113A34}" type="presOf" srcId="{1F22E069-A120-4AB7-85EA-52FE8601DC25}" destId="{101D9C14-FD64-4E3B-BCA2-9F90782F8549}" srcOrd="0" destOrd="0" presId="urn:microsoft.com/office/officeart/2005/8/layout/vList2"/>
    <dgm:cxn modelId="{CB56AE63-5632-4E11-87D5-6AD4CDCAA6FC}" srcId="{B00A2139-7123-4CE9-B1E5-5F65E85072EE}" destId="{54328577-CE38-42C9-B724-51432B06E5CA}" srcOrd="2" destOrd="0" parTransId="{20F50E32-70B8-4E9A-BC27-0259AFF78C71}" sibTransId="{CF41E74A-A215-43E1-8121-70B0667262B6}"/>
    <dgm:cxn modelId="{4E5A7750-6535-479B-B511-86E1FDC3B26F}" type="presParOf" srcId="{58BE3FB0-741C-491B-83EE-7B1D305E3DDB}" destId="{101D9C14-FD64-4E3B-BCA2-9F90782F8549}" srcOrd="0" destOrd="0" presId="urn:microsoft.com/office/officeart/2005/8/layout/vList2"/>
    <dgm:cxn modelId="{62920418-5E34-46BA-B502-17939E8323CC}" type="presParOf" srcId="{58BE3FB0-741C-491B-83EE-7B1D305E3DDB}" destId="{0BD3B9D5-C820-49A3-8317-EDB22A8FCC2D}" srcOrd="1" destOrd="0" presId="urn:microsoft.com/office/officeart/2005/8/layout/vList2"/>
    <dgm:cxn modelId="{362A4FB2-7672-433A-A4DC-2BFADF21D86D}" type="presParOf" srcId="{58BE3FB0-741C-491B-83EE-7B1D305E3DDB}" destId="{45FAE54C-2B7D-4C24-8DFF-2D9E8A3DF887}" srcOrd="2" destOrd="0" presId="urn:microsoft.com/office/officeart/2005/8/layout/vList2"/>
    <dgm:cxn modelId="{19F0D31C-A82F-4935-AADC-DC887F1FB8F7}" type="presParOf" srcId="{58BE3FB0-741C-491B-83EE-7B1D305E3DDB}" destId="{55CF85D8-08AA-450B-8E2D-EB828D5EEC7D}" srcOrd="3" destOrd="0" presId="urn:microsoft.com/office/officeart/2005/8/layout/vList2"/>
    <dgm:cxn modelId="{C97B37E0-E153-4764-BC6A-EB79E2A5D4E9}" type="presParOf" srcId="{58BE3FB0-741C-491B-83EE-7B1D305E3DDB}" destId="{CD1F462A-8EDA-434D-9342-2C73FCF9D894}" srcOrd="4" destOrd="0" presId="urn:microsoft.com/office/officeart/2005/8/layout/vList2"/>
    <dgm:cxn modelId="{1FE6B6AB-9503-4EFF-B3B2-EB4AE28772AC}" type="presParOf" srcId="{58BE3FB0-741C-491B-83EE-7B1D305E3DDB}" destId="{51841FC5-9008-4FE4-95F0-1BCBA3F1F37E}" srcOrd="5" destOrd="0" presId="urn:microsoft.com/office/officeart/2005/8/layout/vList2"/>
    <dgm:cxn modelId="{CA868245-DBE1-43E5-916D-7277E59A1600}" type="presParOf" srcId="{58BE3FB0-741C-491B-83EE-7B1D305E3DDB}" destId="{7ED2BFF5-562D-448B-A2B3-EA637190C721}" srcOrd="6" destOrd="0" presId="urn:microsoft.com/office/officeart/2005/8/layout/vList2"/>
    <dgm:cxn modelId="{B011F286-7A28-4987-BC6C-6ADABFBB2F3C}" type="presParOf" srcId="{58BE3FB0-741C-491B-83EE-7B1D305E3DDB}" destId="{582111BC-682B-41DA-BB18-DEEBF264A8A9}" srcOrd="7" destOrd="0" presId="urn:microsoft.com/office/officeart/2005/8/layout/vList2"/>
    <dgm:cxn modelId="{C4685870-D071-4A44-AC85-F559DCDEE8DA}" type="presParOf" srcId="{58BE3FB0-741C-491B-83EE-7B1D305E3DDB}" destId="{162EBC16-4716-472B-9EB3-0A62D1C8E8F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94"/>
          <p:cNvGrpSpPr>
            <a:grpSpLocks/>
          </p:cNvGrpSpPr>
          <p:nvPr/>
        </p:nvGrpSpPr>
        <p:grpSpPr bwMode="auto">
          <a:xfrm>
            <a:off x="0" y="-30163"/>
            <a:ext cx="9067800" cy="6889751"/>
            <a:chOff x="0" y="-30477"/>
            <a:chExt cx="9067800" cy="6889273"/>
          </a:xfrm>
        </p:grpSpPr>
        <p:cxnSp>
          <p:nvCxnSpPr>
            <p:cNvPr id="5" name="Straight Connector 109"/>
            <p:cNvCxnSpPr/>
            <p:nvPr/>
          </p:nvCxnSpPr>
          <p:spPr>
            <a:xfrm rot="16200000" flipH="1">
              <a:off x="-1447562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176"/>
            <p:cNvCxnSpPr/>
            <p:nvPr/>
          </p:nvCxnSpPr>
          <p:spPr>
            <a:xfrm rot="16200000" flipH="1">
              <a:off x="-1638062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177"/>
            <p:cNvCxnSpPr/>
            <p:nvPr/>
          </p:nvCxnSpPr>
          <p:spPr>
            <a:xfrm rot="5400000">
              <a:off x="-1485662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180"/>
            <p:cNvCxnSpPr/>
            <p:nvPr/>
          </p:nvCxnSpPr>
          <p:spPr>
            <a:xfrm rot="5400000">
              <a:off x="-3238262" y="3314146"/>
              <a:ext cx="6857524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181"/>
            <p:cNvCxnSpPr/>
            <p:nvPr/>
          </p:nvCxnSpPr>
          <p:spPr>
            <a:xfrm rot="16200000" flipH="1">
              <a:off x="-3314462" y="3314146"/>
              <a:ext cx="6857524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182"/>
            <p:cNvCxnSpPr/>
            <p:nvPr/>
          </p:nvCxnSpPr>
          <p:spPr>
            <a:xfrm rot="16200000" flipH="1">
              <a:off x="-1371362" y="2971246"/>
              <a:ext cx="6857524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83"/>
            <p:cNvCxnSpPr/>
            <p:nvPr/>
          </p:nvCxnSpPr>
          <p:spPr>
            <a:xfrm rot="16200000" flipH="1">
              <a:off x="-2819162" y="3199846"/>
              <a:ext cx="6857524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84"/>
            <p:cNvCxnSpPr/>
            <p:nvPr/>
          </p:nvCxnSpPr>
          <p:spPr>
            <a:xfrm rot="5400000">
              <a:off x="-2704862" y="3237946"/>
              <a:ext cx="6857524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85"/>
            <p:cNvCxnSpPr/>
            <p:nvPr/>
          </p:nvCxnSpPr>
          <p:spPr>
            <a:xfrm rot="16200000" flipH="1">
              <a:off x="-2133362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86"/>
            <p:cNvCxnSpPr/>
            <p:nvPr/>
          </p:nvCxnSpPr>
          <p:spPr>
            <a:xfrm rot="16200000" flipH="1">
              <a:off x="-3123962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87"/>
            <p:cNvCxnSpPr/>
            <p:nvPr/>
          </p:nvCxnSpPr>
          <p:spPr>
            <a:xfrm rot="16200000" flipH="1">
              <a:off x="-1828562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88"/>
            <p:cNvCxnSpPr/>
            <p:nvPr/>
          </p:nvCxnSpPr>
          <p:spPr>
            <a:xfrm rot="16200000" flipH="1">
              <a:off x="-2819162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89"/>
            <p:cNvCxnSpPr/>
            <p:nvPr/>
          </p:nvCxnSpPr>
          <p:spPr>
            <a:xfrm rot="16200000" flipH="1">
              <a:off x="-2438162" y="3123646"/>
              <a:ext cx="6857524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64"/>
            <p:cNvCxnSpPr/>
            <p:nvPr/>
          </p:nvCxnSpPr>
          <p:spPr>
            <a:xfrm rot="5400000">
              <a:off x="-1731724" y="2722008"/>
              <a:ext cx="6857524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65"/>
            <p:cNvCxnSpPr/>
            <p:nvPr/>
          </p:nvCxnSpPr>
          <p:spPr>
            <a:xfrm rot="5400000">
              <a:off x="-1141968" y="3276840"/>
              <a:ext cx="6857524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68"/>
            <p:cNvCxnSpPr/>
            <p:nvPr/>
          </p:nvCxnSpPr>
          <p:spPr>
            <a:xfrm rot="5400000">
              <a:off x="-914162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172"/>
            <p:cNvCxnSpPr/>
            <p:nvPr/>
          </p:nvCxnSpPr>
          <p:spPr>
            <a:xfrm rot="5400000">
              <a:off x="-1855549" y="3226833"/>
              <a:ext cx="6857524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120"/>
            <p:cNvCxnSpPr/>
            <p:nvPr/>
          </p:nvCxnSpPr>
          <p:spPr>
            <a:xfrm rot="16200000" flipH="1">
              <a:off x="-2642949" y="3252233"/>
              <a:ext cx="6857524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144"/>
            <p:cNvCxnSpPr/>
            <p:nvPr/>
          </p:nvCxnSpPr>
          <p:spPr>
            <a:xfrm rot="16200000" flipH="1">
              <a:off x="-1953974" y="3325258"/>
              <a:ext cx="6857524" cy="206375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107"/>
            <p:cNvCxnSpPr/>
            <p:nvPr/>
          </p:nvCxnSpPr>
          <p:spPr>
            <a:xfrm rot="16200000" flipH="1">
              <a:off x="-2361962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08"/>
            <p:cNvCxnSpPr/>
            <p:nvPr/>
          </p:nvCxnSpPr>
          <p:spPr>
            <a:xfrm rot="16200000" flipH="1">
              <a:off x="-2133362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09"/>
            <p:cNvCxnSpPr/>
            <p:nvPr/>
          </p:nvCxnSpPr>
          <p:spPr>
            <a:xfrm rot="16200000" flipH="1">
              <a:off x="10670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10"/>
            <p:cNvCxnSpPr/>
            <p:nvPr/>
          </p:nvCxnSpPr>
          <p:spPr>
            <a:xfrm rot="16200000" flipH="1">
              <a:off x="8765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11"/>
            <p:cNvCxnSpPr/>
            <p:nvPr/>
          </p:nvCxnSpPr>
          <p:spPr>
            <a:xfrm rot="5400000">
              <a:off x="1028938" y="3237946"/>
              <a:ext cx="6857524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12"/>
            <p:cNvCxnSpPr/>
            <p:nvPr/>
          </p:nvCxnSpPr>
          <p:spPr>
            <a:xfrm rot="5400000">
              <a:off x="-723662" y="3314146"/>
              <a:ext cx="6857524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13"/>
            <p:cNvCxnSpPr/>
            <p:nvPr/>
          </p:nvCxnSpPr>
          <p:spPr>
            <a:xfrm rot="16200000" flipH="1">
              <a:off x="-799862" y="3314146"/>
              <a:ext cx="6857524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214"/>
            <p:cNvCxnSpPr/>
            <p:nvPr/>
          </p:nvCxnSpPr>
          <p:spPr>
            <a:xfrm rot="5400000">
              <a:off x="-152161" y="3428446"/>
              <a:ext cx="6857524" cy="3175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215"/>
            <p:cNvCxnSpPr/>
            <p:nvPr/>
          </p:nvCxnSpPr>
          <p:spPr>
            <a:xfrm rot="16200000" flipH="1">
              <a:off x="-304562" y="3199846"/>
              <a:ext cx="6857524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216"/>
            <p:cNvCxnSpPr/>
            <p:nvPr/>
          </p:nvCxnSpPr>
          <p:spPr>
            <a:xfrm rot="5400000">
              <a:off x="-190262" y="3237946"/>
              <a:ext cx="6857524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217"/>
            <p:cNvCxnSpPr/>
            <p:nvPr/>
          </p:nvCxnSpPr>
          <p:spPr>
            <a:xfrm rot="16200000" flipH="1">
              <a:off x="381238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218"/>
            <p:cNvCxnSpPr/>
            <p:nvPr/>
          </p:nvCxnSpPr>
          <p:spPr>
            <a:xfrm rot="16200000" flipH="1">
              <a:off x="-609362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219"/>
            <p:cNvCxnSpPr/>
            <p:nvPr/>
          </p:nvCxnSpPr>
          <p:spPr>
            <a:xfrm rot="16200000" flipH="1">
              <a:off x="686038" y="3352246"/>
              <a:ext cx="6857524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220"/>
            <p:cNvCxnSpPr/>
            <p:nvPr/>
          </p:nvCxnSpPr>
          <p:spPr>
            <a:xfrm rot="16200000" flipH="1">
              <a:off x="-304562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221"/>
            <p:cNvCxnSpPr/>
            <p:nvPr/>
          </p:nvCxnSpPr>
          <p:spPr>
            <a:xfrm rot="5400000">
              <a:off x="-1028462" y="3314146"/>
              <a:ext cx="6857524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222"/>
            <p:cNvCxnSpPr/>
            <p:nvPr/>
          </p:nvCxnSpPr>
          <p:spPr>
            <a:xfrm rot="5400000">
              <a:off x="782876" y="2722008"/>
              <a:ext cx="6857524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223"/>
            <p:cNvCxnSpPr/>
            <p:nvPr/>
          </p:nvCxnSpPr>
          <p:spPr>
            <a:xfrm rot="5400000">
              <a:off x="1372632" y="3276840"/>
              <a:ext cx="6857524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224"/>
            <p:cNvCxnSpPr/>
            <p:nvPr/>
          </p:nvCxnSpPr>
          <p:spPr>
            <a:xfrm rot="5400000">
              <a:off x="16004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225"/>
            <p:cNvCxnSpPr/>
            <p:nvPr/>
          </p:nvCxnSpPr>
          <p:spPr>
            <a:xfrm rot="5400000">
              <a:off x="659051" y="3226833"/>
              <a:ext cx="6857524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226"/>
            <p:cNvCxnSpPr/>
            <p:nvPr/>
          </p:nvCxnSpPr>
          <p:spPr>
            <a:xfrm rot="16200000" flipH="1">
              <a:off x="-128349" y="3252233"/>
              <a:ext cx="6857524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227"/>
            <p:cNvCxnSpPr/>
            <p:nvPr/>
          </p:nvCxnSpPr>
          <p:spPr>
            <a:xfrm rot="16200000" flipH="1">
              <a:off x="5606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228"/>
            <p:cNvCxnSpPr/>
            <p:nvPr/>
          </p:nvCxnSpPr>
          <p:spPr>
            <a:xfrm rot="16200000" flipH="1">
              <a:off x="1526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229"/>
            <p:cNvCxnSpPr/>
            <p:nvPr/>
          </p:nvCxnSpPr>
          <p:spPr>
            <a:xfrm rot="16200000" flipH="1">
              <a:off x="3812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236"/>
            <p:cNvCxnSpPr/>
            <p:nvPr/>
          </p:nvCxnSpPr>
          <p:spPr>
            <a:xfrm rot="16200000" flipH="1">
              <a:off x="2743438" y="3352246"/>
              <a:ext cx="6857524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237"/>
            <p:cNvCxnSpPr/>
            <p:nvPr/>
          </p:nvCxnSpPr>
          <p:spPr>
            <a:xfrm rot="16200000" flipH="1">
              <a:off x="20957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238"/>
            <p:cNvCxnSpPr/>
            <p:nvPr/>
          </p:nvCxnSpPr>
          <p:spPr>
            <a:xfrm rot="5400000">
              <a:off x="27053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239"/>
            <p:cNvCxnSpPr/>
            <p:nvPr/>
          </p:nvCxnSpPr>
          <p:spPr>
            <a:xfrm rot="5400000">
              <a:off x="1829038" y="3276046"/>
              <a:ext cx="6857524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240"/>
            <p:cNvCxnSpPr/>
            <p:nvPr/>
          </p:nvCxnSpPr>
          <p:spPr>
            <a:xfrm rot="16200000" flipH="1">
              <a:off x="1067038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241"/>
            <p:cNvCxnSpPr/>
            <p:nvPr/>
          </p:nvCxnSpPr>
          <p:spPr>
            <a:xfrm rot="16200000" flipH="1">
              <a:off x="23624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242"/>
            <p:cNvCxnSpPr/>
            <p:nvPr/>
          </p:nvCxnSpPr>
          <p:spPr>
            <a:xfrm rot="5400000">
              <a:off x="2646601" y="2722008"/>
              <a:ext cx="6857524" cy="1412875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243"/>
            <p:cNvCxnSpPr/>
            <p:nvPr/>
          </p:nvCxnSpPr>
          <p:spPr>
            <a:xfrm rot="5400000">
              <a:off x="3049032" y="3276840"/>
              <a:ext cx="6857524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244"/>
            <p:cNvCxnSpPr/>
            <p:nvPr/>
          </p:nvCxnSpPr>
          <p:spPr>
            <a:xfrm rot="5400000">
              <a:off x="2895838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245"/>
            <p:cNvCxnSpPr/>
            <p:nvPr/>
          </p:nvCxnSpPr>
          <p:spPr>
            <a:xfrm rot="5400000">
              <a:off x="2389426" y="3226833"/>
              <a:ext cx="6857524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246"/>
            <p:cNvCxnSpPr/>
            <p:nvPr/>
          </p:nvCxnSpPr>
          <p:spPr>
            <a:xfrm rot="16200000" flipH="1">
              <a:off x="22370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247"/>
            <p:cNvCxnSpPr/>
            <p:nvPr/>
          </p:nvCxnSpPr>
          <p:spPr>
            <a:xfrm rot="16200000" flipH="1">
              <a:off x="17528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248"/>
            <p:cNvCxnSpPr/>
            <p:nvPr/>
          </p:nvCxnSpPr>
          <p:spPr>
            <a:xfrm rot="16200000" flipH="1">
              <a:off x="19814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249"/>
            <p:cNvCxnSpPr/>
            <p:nvPr/>
          </p:nvCxnSpPr>
          <p:spPr>
            <a:xfrm rot="5400000">
              <a:off x="3467338" y="3314146"/>
              <a:ext cx="6857524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250"/>
            <p:cNvCxnSpPr/>
            <p:nvPr/>
          </p:nvCxnSpPr>
          <p:spPr>
            <a:xfrm rot="16200000" flipH="1">
              <a:off x="3467338" y="3314146"/>
              <a:ext cx="6857524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251"/>
            <p:cNvCxnSpPr/>
            <p:nvPr/>
          </p:nvCxnSpPr>
          <p:spPr>
            <a:xfrm rot="5400000">
              <a:off x="4038839" y="3428446"/>
              <a:ext cx="6857524" cy="3175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252"/>
            <p:cNvCxnSpPr/>
            <p:nvPr/>
          </p:nvCxnSpPr>
          <p:spPr>
            <a:xfrm rot="16200000" flipH="1">
              <a:off x="3886438" y="3199846"/>
              <a:ext cx="6857524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253"/>
            <p:cNvCxnSpPr/>
            <p:nvPr/>
          </p:nvCxnSpPr>
          <p:spPr>
            <a:xfrm rot="5400000">
              <a:off x="4000738" y="3237946"/>
              <a:ext cx="6857524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254"/>
            <p:cNvCxnSpPr/>
            <p:nvPr/>
          </p:nvCxnSpPr>
          <p:spPr>
            <a:xfrm rot="16200000" flipH="1">
              <a:off x="4572238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256"/>
            <p:cNvCxnSpPr/>
            <p:nvPr/>
          </p:nvCxnSpPr>
          <p:spPr>
            <a:xfrm rot="16200000" flipH="1">
              <a:off x="37340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257"/>
            <p:cNvCxnSpPr/>
            <p:nvPr/>
          </p:nvCxnSpPr>
          <p:spPr>
            <a:xfrm rot="5400000">
              <a:off x="3619738" y="3314146"/>
              <a:ext cx="6857524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258"/>
            <p:cNvCxnSpPr/>
            <p:nvPr/>
          </p:nvCxnSpPr>
          <p:spPr>
            <a:xfrm rot="16200000" flipH="1">
              <a:off x="4215051" y="3252233"/>
              <a:ext cx="6857524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259"/>
            <p:cNvCxnSpPr/>
            <p:nvPr/>
          </p:nvCxnSpPr>
          <p:spPr>
            <a:xfrm rot="16200000" flipH="1">
              <a:off x="47516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260"/>
            <p:cNvCxnSpPr/>
            <p:nvPr/>
          </p:nvCxnSpPr>
          <p:spPr>
            <a:xfrm rot="16200000" flipH="1">
              <a:off x="43436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261"/>
            <p:cNvCxnSpPr/>
            <p:nvPr/>
          </p:nvCxnSpPr>
          <p:spPr>
            <a:xfrm rot="16200000" flipH="1">
              <a:off x="45722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263"/>
            <p:cNvCxnSpPr/>
            <p:nvPr/>
          </p:nvCxnSpPr>
          <p:spPr>
            <a:xfrm rot="16200000" flipH="1">
              <a:off x="52580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264"/>
            <p:cNvCxnSpPr/>
            <p:nvPr/>
          </p:nvCxnSpPr>
          <p:spPr>
            <a:xfrm rot="16200000" flipH="1">
              <a:off x="50675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265"/>
            <p:cNvCxnSpPr/>
            <p:nvPr/>
          </p:nvCxnSpPr>
          <p:spPr>
            <a:xfrm rot="5400000">
              <a:off x="5219938" y="3237946"/>
              <a:ext cx="6857524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266"/>
            <p:cNvCxnSpPr/>
            <p:nvPr/>
          </p:nvCxnSpPr>
          <p:spPr>
            <a:xfrm rot="16200000" flipH="1">
              <a:off x="48770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267"/>
            <p:cNvCxnSpPr/>
            <p:nvPr/>
          </p:nvCxnSpPr>
          <p:spPr>
            <a:xfrm rot="5400000">
              <a:off x="5528707" y="3318116"/>
              <a:ext cx="6887685" cy="1905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269"/>
            <p:cNvCxnSpPr/>
            <p:nvPr/>
          </p:nvCxnSpPr>
          <p:spPr>
            <a:xfrm rot="5400000">
              <a:off x="4850051" y="3226833"/>
              <a:ext cx="6857524" cy="403225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270"/>
            <p:cNvCxnSpPr/>
            <p:nvPr/>
          </p:nvCxnSpPr>
          <p:spPr>
            <a:xfrm rot="16200000" flipH="1">
              <a:off x="47516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277"/>
            <p:cNvCxnSpPr/>
            <p:nvPr/>
          </p:nvCxnSpPr>
          <p:spPr>
            <a:xfrm rot="5400000">
              <a:off x="5562839" y="3428446"/>
              <a:ext cx="6857524" cy="3175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282"/>
            <p:cNvCxnSpPr/>
            <p:nvPr/>
          </p:nvCxnSpPr>
          <p:spPr>
            <a:xfrm rot="5400000">
              <a:off x="2552938" y="3390346"/>
              <a:ext cx="6857524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288"/>
            <p:cNvCxnSpPr/>
            <p:nvPr/>
          </p:nvCxnSpPr>
          <p:spPr>
            <a:xfrm rot="16200000" flipH="1">
              <a:off x="3048238" y="3352246"/>
              <a:ext cx="6857524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291"/>
            <p:cNvCxnSpPr/>
            <p:nvPr/>
          </p:nvCxnSpPr>
          <p:spPr>
            <a:xfrm rot="16200000" flipH="1">
              <a:off x="3238738" y="3237946"/>
              <a:ext cx="6857524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293"/>
            <p:cNvCxnSpPr/>
            <p:nvPr/>
          </p:nvCxnSpPr>
          <p:spPr>
            <a:xfrm rot="5400000">
              <a:off x="2133838" y="3276046"/>
              <a:ext cx="6857524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297"/>
            <p:cNvCxnSpPr/>
            <p:nvPr/>
          </p:nvCxnSpPr>
          <p:spPr>
            <a:xfrm rot="16200000" flipH="1">
              <a:off x="3148251" y="3252233"/>
              <a:ext cx="6857524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298"/>
            <p:cNvCxnSpPr/>
            <p:nvPr/>
          </p:nvCxnSpPr>
          <p:spPr>
            <a:xfrm rot="5400000">
              <a:off x="37721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301"/>
            <p:cNvCxnSpPr/>
            <p:nvPr/>
          </p:nvCxnSpPr>
          <p:spPr>
            <a:xfrm rot="5400000">
              <a:off x="4229338" y="2933146"/>
              <a:ext cx="6857524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306"/>
            <p:cNvCxnSpPr/>
            <p:nvPr/>
          </p:nvCxnSpPr>
          <p:spPr>
            <a:xfrm rot="16200000" flipH="1">
              <a:off x="1371044" y="3200640"/>
              <a:ext cx="6859112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8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89" name="Group 93"/>
          <p:cNvGrpSpPr>
            <a:grpSpLocks/>
          </p:cNvGrpSpPr>
          <p:nvPr/>
        </p:nvGrpSpPr>
        <p:grpSpPr bwMode="auto">
          <a:xfrm>
            <a:off x="0" y="2057400"/>
            <a:ext cx="4802188" cy="2820988"/>
            <a:chOff x="0" y="2057400"/>
            <a:chExt cx="4801394" cy="2820988"/>
          </a:xfrm>
        </p:grpSpPr>
        <p:cxnSp>
          <p:nvCxnSpPr>
            <p:cNvPr id="90" name="Straight Connector 116"/>
            <p:cNvCxnSpPr/>
            <p:nvPr/>
          </p:nvCxnSpPr>
          <p:spPr>
            <a:xfrm>
              <a:off x="0" y="2057400"/>
              <a:ext cx="4799806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117"/>
            <p:cNvCxnSpPr/>
            <p:nvPr/>
          </p:nvCxnSpPr>
          <p:spPr>
            <a:xfrm>
              <a:off x="0" y="4876800"/>
              <a:ext cx="4799806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119"/>
            <p:cNvCxnSpPr/>
            <p:nvPr/>
          </p:nvCxnSpPr>
          <p:spPr>
            <a:xfrm rot="5400000">
              <a:off x="3391694" y="3467100"/>
              <a:ext cx="2817812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/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9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5751FE-A1C3-455A-88F4-5E934E3149B9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9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EF889E-DD61-48D4-AAD3-54F11C7A0A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F3F9DA-5FBB-46BD-AD15-FDF4325EC614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8499F7-7759-4235-8F9C-FD352DE4C1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92"/>
          <p:cNvGrpSpPr>
            <a:grpSpLocks/>
          </p:cNvGrpSpPr>
          <p:nvPr/>
        </p:nvGrpSpPr>
        <p:grpSpPr bwMode="auto">
          <a:xfrm>
            <a:off x="0" y="-30163"/>
            <a:ext cx="9067800" cy="4846638"/>
            <a:chOff x="1" y="-30477"/>
            <a:chExt cx="9067799" cy="4526277"/>
          </a:xfrm>
        </p:grpSpPr>
        <p:cxnSp>
          <p:nvCxnSpPr>
            <p:cNvPr id="5" name="Straight Connector 7"/>
            <p:cNvCxnSpPr/>
            <p:nvPr/>
          </p:nvCxnSpPr>
          <p:spPr>
            <a:xfrm rot="16200000" flipH="1">
              <a:off x="-27156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8"/>
            <p:cNvCxnSpPr/>
            <p:nvPr/>
          </p:nvCxnSpPr>
          <p:spPr>
            <a:xfrm rot="16200000" flipH="1">
              <a:off x="-462060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9"/>
            <p:cNvCxnSpPr/>
            <p:nvPr/>
          </p:nvCxnSpPr>
          <p:spPr>
            <a:xfrm rot="5400000">
              <a:off x="-309660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10"/>
            <p:cNvCxnSpPr/>
            <p:nvPr/>
          </p:nvCxnSpPr>
          <p:spPr>
            <a:xfrm rot="5400000">
              <a:off x="-2062260" y="2128740"/>
              <a:ext cx="450552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11"/>
            <p:cNvCxnSpPr/>
            <p:nvPr/>
          </p:nvCxnSpPr>
          <p:spPr>
            <a:xfrm rot="16200000" flipH="1">
              <a:off x="-2138460" y="2128740"/>
              <a:ext cx="450552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12"/>
            <p:cNvCxnSpPr/>
            <p:nvPr/>
          </p:nvCxnSpPr>
          <p:spPr>
            <a:xfrm rot="16200000" flipH="1">
              <a:off x="-195360" y="1785840"/>
              <a:ext cx="450552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3"/>
            <p:cNvCxnSpPr/>
            <p:nvPr/>
          </p:nvCxnSpPr>
          <p:spPr>
            <a:xfrm rot="16200000" flipH="1">
              <a:off x="-1643160" y="2014440"/>
              <a:ext cx="450552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4"/>
            <p:cNvCxnSpPr/>
            <p:nvPr/>
          </p:nvCxnSpPr>
          <p:spPr>
            <a:xfrm rot="5400000">
              <a:off x="-1528860" y="2052540"/>
              <a:ext cx="450552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5"/>
            <p:cNvCxnSpPr/>
            <p:nvPr/>
          </p:nvCxnSpPr>
          <p:spPr>
            <a:xfrm rot="16200000" flipH="1">
              <a:off x="-957360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6"/>
            <p:cNvCxnSpPr/>
            <p:nvPr/>
          </p:nvCxnSpPr>
          <p:spPr>
            <a:xfrm rot="16200000" flipH="1">
              <a:off x="-1947960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7"/>
            <p:cNvCxnSpPr/>
            <p:nvPr/>
          </p:nvCxnSpPr>
          <p:spPr>
            <a:xfrm rot="16200000" flipH="1">
              <a:off x="-652560" y="2166840"/>
              <a:ext cx="450552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8"/>
            <p:cNvCxnSpPr/>
            <p:nvPr/>
          </p:nvCxnSpPr>
          <p:spPr>
            <a:xfrm rot="16200000" flipH="1">
              <a:off x="-164316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9"/>
            <p:cNvCxnSpPr/>
            <p:nvPr/>
          </p:nvCxnSpPr>
          <p:spPr>
            <a:xfrm rot="16200000" flipH="1">
              <a:off x="-1790370" y="2019629"/>
              <a:ext cx="4495143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20"/>
            <p:cNvCxnSpPr/>
            <p:nvPr/>
          </p:nvCxnSpPr>
          <p:spPr>
            <a:xfrm rot="5400000">
              <a:off x="-555722" y="1536602"/>
              <a:ext cx="4505521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21"/>
            <p:cNvCxnSpPr/>
            <p:nvPr/>
          </p:nvCxnSpPr>
          <p:spPr>
            <a:xfrm rot="5400000">
              <a:off x="34034" y="2091434"/>
              <a:ext cx="4505521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22"/>
            <p:cNvCxnSpPr/>
            <p:nvPr/>
          </p:nvCxnSpPr>
          <p:spPr>
            <a:xfrm rot="5400000">
              <a:off x="261840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3"/>
            <p:cNvCxnSpPr/>
            <p:nvPr/>
          </p:nvCxnSpPr>
          <p:spPr>
            <a:xfrm rot="5400000">
              <a:off x="-679547" y="2041427"/>
              <a:ext cx="4505521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4"/>
            <p:cNvCxnSpPr/>
            <p:nvPr/>
          </p:nvCxnSpPr>
          <p:spPr>
            <a:xfrm rot="16200000" flipH="1">
              <a:off x="-1466947" y="2066827"/>
              <a:ext cx="450552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5"/>
            <p:cNvCxnSpPr/>
            <p:nvPr/>
          </p:nvCxnSpPr>
          <p:spPr>
            <a:xfrm rot="16200000" flipH="1">
              <a:off x="-777972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6"/>
            <p:cNvCxnSpPr/>
            <p:nvPr/>
          </p:nvCxnSpPr>
          <p:spPr>
            <a:xfrm rot="16200000" flipH="1">
              <a:off x="-118596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7"/>
            <p:cNvCxnSpPr/>
            <p:nvPr/>
          </p:nvCxnSpPr>
          <p:spPr>
            <a:xfrm rot="16200000" flipH="1">
              <a:off x="-95736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8"/>
            <p:cNvCxnSpPr/>
            <p:nvPr/>
          </p:nvCxnSpPr>
          <p:spPr>
            <a:xfrm rot="16200000" flipH="1">
              <a:off x="22430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9"/>
            <p:cNvCxnSpPr/>
            <p:nvPr/>
          </p:nvCxnSpPr>
          <p:spPr>
            <a:xfrm rot="16200000" flipH="1">
              <a:off x="20525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30"/>
            <p:cNvCxnSpPr/>
            <p:nvPr/>
          </p:nvCxnSpPr>
          <p:spPr>
            <a:xfrm rot="5400000">
              <a:off x="2204939" y="2052540"/>
              <a:ext cx="450552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31"/>
            <p:cNvCxnSpPr/>
            <p:nvPr/>
          </p:nvCxnSpPr>
          <p:spPr>
            <a:xfrm rot="5400000">
              <a:off x="452340" y="2128740"/>
              <a:ext cx="450552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32"/>
            <p:cNvCxnSpPr/>
            <p:nvPr/>
          </p:nvCxnSpPr>
          <p:spPr>
            <a:xfrm rot="16200000" flipH="1">
              <a:off x="376140" y="2128740"/>
              <a:ext cx="450552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3"/>
            <p:cNvCxnSpPr/>
            <p:nvPr/>
          </p:nvCxnSpPr>
          <p:spPr>
            <a:xfrm rot="5400000">
              <a:off x="1024634" y="2242246"/>
              <a:ext cx="450552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4"/>
            <p:cNvCxnSpPr/>
            <p:nvPr/>
          </p:nvCxnSpPr>
          <p:spPr>
            <a:xfrm rot="16200000" flipH="1">
              <a:off x="871440" y="2014440"/>
              <a:ext cx="450552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5"/>
            <p:cNvCxnSpPr/>
            <p:nvPr/>
          </p:nvCxnSpPr>
          <p:spPr>
            <a:xfrm rot="5400000">
              <a:off x="985740" y="2052540"/>
              <a:ext cx="450552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6"/>
            <p:cNvCxnSpPr/>
            <p:nvPr/>
          </p:nvCxnSpPr>
          <p:spPr>
            <a:xfrm rot="16200000" flipH="1">
              <a:off x="1557240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7"/>
            <p:cNvCxnSpPr/>
            <p:nvPr/>
          </p:nvCxnSpPr>
          <p:spPr>
            <a:xfrm rot="16200000" flipH="1">
              <a:off x="566640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8"/>
            <p:cNvCxnSpPr/>
            <p:nvPr/>
          </p:nvCxnSpPr>
          <p:spPr>
            <a:xfrm rot="16200000" flipH="1">
              <a:off x="186204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9"/>
            <p:cNvCxnSpPr/>
            <p:nvPr/>
          </p:nvCxnSpPr>
          <p:spPr>
            <a:xfrm rot="16200000" flipH="1">
              <a:off x="87144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40"/>
            <p:cNvCxnSpPr/>
            <p:nvPr/>
          </p:nvCxnSpPr>
          <p:spPr>
            <a:xfrm rot="5400000">
              <a:off x="147540" y="2128740"/>
              <a:ext cx="450552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41"/>
            <p:cNvCxnSpPr/>
            <p:nvPr/>
          </p:nvCxnSpPr>
          <p:spPr>
            <a:xfrm rot="5400000">
              <a:off x="1958878" y="1536602"/>
              <a:ext cx="4505521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42"/>
            <p:cNvCxnSpPr/>
            <p:nvPr/>
          </p:nvCxnSpPr>
          <p:spPr>
            <a:xfrm rot="5400000">
              <a:off x="2548633" y="2091434"/>
              <a:ext cx="4505521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3"/>
            <p:cNvCxnSpPr/>
            <p:nvPr/>
          </p:nvCxnSpPr>
          <p:spPr>
            <a:xfrm rot="5400000">
              <a:off x="27764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4"/>
            <p:cNvCxnSpPr/>
            <p:nvPr/>
          </p:nvCxnSpPr>
          <p:spPr>
            <a:xfrm rot="5400000">
              <a:off x="1835053" y="2041427"/>
              <a:ext cx="4505521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5"/>
            <p:cNvCxnSpPr/>
            <p:nvPr/>
          </p:nvCxnSpPr>
          <p:spPr>
            <a:xfrm rot="16200000" flipH="1">
              <a:off x="1047653" y="2066827"/>
              <a:ext cx="450552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6"/>
            <p:cNvCxnSpPr/>
            <p:nvPr/>
          </p:nvCxnSpPr>
          <p:spPr>
            <a:xfrm rot="16200000" flipH="1">
              <a:off x="1736628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7"/>
            <p:cNvCxnSpPr/>
            <p:nvPr/>
          </p:nvCxnSpPr>
          <p:spPr>
            <a:xfrm rot="16200000" flipH="1">
              <a:off x="132864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8"/>
            <p:cNvCxnSpPr/>
            <p:nvPr/>
          </p:nvCxnSpPr>
          <p:spPr>
            <a:xfrm rot="16200000" flipH="1">
              <a:off x="155724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9"/>
            <p:cNvCxnSpPr/>
            <p:nvPr/>
          </p:nvCxnSpPr>
          <p:spPr>
            <a:xfrm rot="16200000" flipH="1">
              <a:off x="3919439" y="2166840"/>
              <a:ext cx="450552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50"/>
            <p:cNvCxnSpPr/>
            <p:nvPr/>
          </p:nvCxnSpPr>
          <p:spPr>
            <a:xfrm rot="16200000" flipH="1">
              <a:off x="32717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51"/>
            <p:cNvCxnSpPr/>
            <p:nvPr/>
          </p:nvCxnSpPr>
          <p:spPr>
            <a:xfrm rot="5400000">
              <a:off x="38813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52"/>
            <p:cNvCxnSpPr/>
            <p:nvPr/>
          </p:nvCxnSpPr>
          <p:spPr>
            <a:xfrm rot="5400000">
              <a:off x="3005039" y="2090640"/>
              <a:ext cx="4505521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3"/>
            <p:cNvCxnSpPr/>
            <p:nvPr/>
          </p:nvCxnSpPr>
          <p:spPr>
            <a:xfrm rot="16200000" flipH="1">
              <a:off x="2243039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4"/>
            <p:cNvCxnSpPr/>
            <p:nvPr/>
          </p:nvCxnSpPr>
          <p:spPr>
            <a:xfrm rot="16200000" flipH="1">
              <a:off x="35384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5"/>
            <p:cNvCxnSpPr/>
            <p:nvPr/>
          </p:nvCxnSpPr>
          <p:spPr>
            <a:xfrm rot="5400000">
              <a:off x="3822602" y="1536602"/>
              <a:ext cx="4505521" cy="1412875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6"/>
            <p:cNvCxnSpPr/>
            <p:nvPr/>
          </p:nvCxnSpPr>
          <p:spPr>
            <a:xfrm rot="5400000">
              <a:off x="4225033" y="2091434"/>
              <a:ext cx="4505521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7"/>
            <p:cNvCxnSpPr/>
            <p:nvPr/>
          </p:nvCxnSpPr>
          <p:spPr>
            <a:xfrm rot="5400000">
              <a:off x="4071839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8"/>
            <p:cNvCxnSpPr/>
            <p:nvPr/>
          </p:nvCxnSpPr>
          <p:spPr>
            <a:xfrm rot="5400000">
              <a:off x="3565427" y="2041427"/>
              <a:ext cx="4505521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9"/>
            <p:cNvCxnSpPr/>
            <p:nvPr/>
          </p:nvCxnSpPr>
          <p:spPr>
            <a:xfrm rot="16200000" flipH="1">
              <a:off x="3413027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60"/>
            <p:cNvCxnSpPr/>
            <p:nvPr/>
          </p:nvCxnSpPr>
          <p:spPr>
            <a:xfrm rot="16200000" flipH="1">
              <a:off x="2928839" y="2166840"/>
              <a:ext cx="450552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61"/>
            <p:cNvCxnSpPr/>
            <p:nvPr/>
          </p:nvCxnSpPr>
          <p:spPr>
            <a:xfrm rot="16200000" flipH="1">
              <a:off x="3081239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62"/>
            <p:cNvCxnSpPr/>
            <p:nvPr/>
          </p:nvCxnSpPr>
          <p:spPr>
            <a:xfrm rot="5400000">
              <a:off x="4643339" y="2128740"/>
              <a:ext cx="450552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3"/>
            <p:cNvCxnSpPr/>
            <p:nvPr/>
          </p:nvCxnSpPr>
          <p:spPr>
            <a:xfrm rot="16200000" flipH="1">
              <a:off x="4643339" y="2128740"/>
              <a:ext cx="450552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4"/>
            <p:cNvCxnSpPr/>
            <p:nvPr/>
          </p:nvCxnSpPr>
          <p:spPr>
            <a:xfrm rot="5400000">
              <a:off x="5215633" y="2242246"/>
              <a:ext cx="450552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5"/>
            <p:cNvCxnSpPr/>
            <p:nvPr/>
          </p:nvCxnSpPr>
          <p:spPr>
            <a:xfrm rot="16200000" flipH="1">
              <a:off x="5062439" y="2014440"/>
              <a:ext cx="450552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6"/>
            <p:cNvCxnSpPr/>
            <p:nvPr/>
          </p:nvCxnSpPr>
          <p:spPr>
            <a:xfrm rot="5400000">
              <a:off x="5176739" y="2052540"/>
              <a:ext cx="450552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7"/>
            <p:cNvCxnSpPr/>
            <p:nvPr/>
          </p:nvCxnSpPr>
          <p:spPr>
            <a:xfrm rot="16200000" flipH="1">
              <a:off x="5748239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8"/>
            <p:cNvCxnSpPr/>
            <p:nvPr/>
          </p:nvCxnSpPr>
          <p:spPr>
            <a:xfrm rot="16200000" flipH="1">
              <a:off x="4910039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9"/>
            <p:cNvCxnSpPr/>
            <p:nvPr/>
          </p:nvCxnSpPr>
          <p:spPr>
            <a:xfrm rot="5400000">
              <a:off x="4795739" y="2128740"/>
              <a:ext cx="450552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70"/>
            <p:cNvCxnSpPr/>
            <p:nvPr/>
          </p:nvCxnSpPr>
          <p:spPr>
            <a:xfrm rot="16200000" flipH="1">
              <a:off x="5391052" y="2066827"/>
              <a:ext cx="450552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71"/>
            <p:cNvCxnSpPr/>
            <p:nvPr/>
          </p:nvCxnSpPr>
          <p:spPr>
            <a:xfrm rot="16200000" flipH="1">
              <a:off x="5927627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72"/>
            <p:cNvCxnSpPr/>
            <p:nvPr/>
          </p:nvCxnSpPr>
          <p:spPr>
            <a:xfrm rot="16200000" flipH="1">
              <a:off x="55196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3"/>
            <p:cNvCxnSpPr/>
            <p:nvPr/>
          </p:nvCxnSpPr>
          <p:spPr>
            <a:xfrm rot="16200000" flipH="1">
              <a:off x="5748239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4"/>
            <p:cNvCxnSpPr/>
            <p:nvPr/>
          </p:nvCxnSpPr>
          <p:spPr>
            <a:xfrm rot="16200000" flipH="1">
              <a:off x="64340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5"/>
            <p:cNvCxnSpPr/>
            <p:nvPr/>
          </p:nvCxnSpPr>
          <p:spPr>
            <a:xfrm rot="16200000" flipH="1">
              <a:off x="62435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6"/>
            <p:cNvCxnSpPr/>
            <p:nvPr/>
          </p:nvCxnSpPr>
          <p:spPr>
            <a:xfrm rot="5400000">
              <a:off x="63959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7"/>
            <p:cNvCxnSpPr/>
            <p:nvPr/>
          </p:nvCxnSpPr>
          <p:spPr>
            <a:xfrm rot="16200000" flipH="1">
              <a:off x="60530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8"/>
            <p:cNvCxnSpPr/>
            <p:nvPr/>
          </p:nvCxnSpPr>
          <p:spPr>
            <a:xfrm rot="5400000">
              <a:off x="6709412" y="2137412"/>
              <a:ext cx="4526277" cy="1905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9"/>
            <p:cNvCxnSpPr/>
            <p:nvPr/>
          </p:nvCxnSpPr>
          <p:spPr>
            <a:xfrm rot="5400000">
              <a:off x="6026052" y="2041427"/>
              <a:ext cx="4505521" cy="403225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80"/>
            <p:cNvCxnSpPr/>
            <p:nvPr/>
          </p:nvCxnSpPr>
          <p:spPr>
            <a:xfrm rot="16200000" flipH="1">
              <a:off x="5927627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81"/>
            <p:cNvCxnSpPr/>
            <p:nvPr/>
          </p:nvCxnSpPr>
          <p:spPr>
            <a:xfrm rot="5400000">
              <a:off x="6738840" y="2241452"/>
              <a:ext cx="4505521" cy="3175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82"/>
            <p:cNvCxnSpPr/>
            <p:nvPr/>
          </p:nvCxnSpPr>
          <p:spPr>
            <a:xfrm rot="5400000">
              <a:off x="3728939" y="2204940"/>
              <a:ext cx="450552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3"/>
            <p:cNvCxnSpPr/>
            <p:nvPr/>
          </p:nvCxnSpPr>
          <p:spPr>
            <a:xfrm rot="16200000" flipH="1">
              <a:off x="4224239" y="2166840"/>
              <a:ext cx="450552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4"/>
            <p:cNvCxnSpPr/>
            <p:nvPr/>
          </p:nvCxnSpPr>
          <p:spPr>
            <a:xfrm rot="16200000" flipH="1">
              <a:off x="4414739" y="2052540"/>
              <a:ext cx="450552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5"/>
            <p:cNvCxnSpPr/>
            <p:nvPr/>
          </p:nvCxnSpPr>
          <p:spPr>
            <a:xfrm rot="5400000">
              <a:off x="3309839" y="2090640"/>
              <a:ext cx="450552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6"/>
            <p:cNvCxnSpPr/>
            <p:nvPr/>
          </p:nvCxnSpPr>
          <p:spPr>
            <a:xfrm rot="16200000" flipH="1">
              <a:off x="4324252" y="2066827"/>
              <a:ext cx="450552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7"/>
            <p:cNvCxnSpPr/>
            <p:nvPr/>
          </p:nvCxnSpPr>
          <p:spPr>
            <a:xfrm rot="5400000">
              <a:off x="49481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8"/>
            <p:cNvCxnSpPr/>
            <p:nvPr/>
          </p:nvCxnSpPr>
          <p:spPr>
            <a:xfrm rot="5400000">
              <a:off x="5405339" y="1747740"/>
              <a:ext cx="450552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9"/>
            <p:cNvCxnSpPr/>
            <p:nvPr/>
          </p:nvCxnSpPr>
          <p:spPr>
            <a:xfrm rot="16200000" flipH="1">
              <a:off x="2547839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8" name="Rectangle 93"/>
          <p:cNvSpPr/>
          <p:nvPr/>
        </p:nvSpPr>
        <p:spPr>
          <a:xfrm>
            <a:off x="0" y="4311650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89" name="Straight Connector 95"/>
          <p:cNvCxnSpPr/>
          <p:nvPr/>
        </p:nvCxnSpPr>
        <p:spPr>
          <a:xfrm>
            <a:off x="0" y="438785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Straight Connector 96"/>
          <p:cNvCxnSpPr/>
          <p:nvPr/>
        </p:nvCxnSpPr>
        <p:spPr>
          <a:xfrm>
            <a:off x="0" y="6138863"/>
            <a:ext cx="9144000" cy="1587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1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5573B3-8FF6-464B-9B2E-B990E5ACCEA7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92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3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3F38C5-9F26-40CD-9C57-B49B3B10C6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B19038-257C-4950-A183-1D7A76CD770F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7B9B55-B165-4028-9F4B-85B37270AA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B43304-5796-4BC2-BE38-559703F878A6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58926D-E206-43A4-8A54-1925AFE002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30A905-0939-4911-ADEE-AEFEB882456D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6BAA0C-68AC-4EA2-BBE5-81E81DC023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AF2E65-477A-4FFF-9302-F13306D05CD2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754828-7FEE-4B6C-AB17-C58A13A315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6"/>
          <p:cNvSpPr/>
          <p:nvPr/>
        </p:nvSpPr>
        <p:spPr>
          <a:xfrm>
            <a:off x="0" y="1563688"/>
            <a:ext cx="2762250" cy="3313112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6" name="Straight Connector 38"/>
          <p:cNvCxnSpPr/>
          <p:nvPr/>
        </p:nvCxnSpPr>
        <p:spPr>
          <a:xfrm rot="5400000">
            <a:off x="1127919" y="3221832"/>
            <a:ext cx="3017837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40"/>
          <p:cNvCxnSpPr/>
          <p:nvPr/>
        </p:nvCxnSpPr>
        <p:spPr>
          <a:xfrm>
            <a:off x="0" y="1712913"/>
            <a:ext cx="2651125" cy="1587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42"/>
          <p:cNvCxnSpPr/>
          <p:nvPr/>
        </p:nvCxnSpPr>
        <p:spPr>
          <a:xfrm>
            <a:off x="0" y="4733925"/>
            <a:ext cx="2651125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3D4961-A0C2-479E-857B-6E9DABA9DEB9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A6B786-202C-4261-9CCF-119038D4D3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2"/>
          <p:cNvSpPr/>
          <p:nvPr/>
        </p:nvSpPr>
        <p:spPr>
          <a:xfrm>
            <a:off x="0" y="1563688"/>
            <a:ext cx="2762250" cy="3313112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6" name="Straight Connector 33"/>
          <p:cNvCxnSpPr/>
          <p:nvPr/>
        </p:nvCxnSpPr>
        <p:spPr>
          <a:xfrm rot="5400000">
            <a:off x="1127919" y="3221832"/>
            <a:ext cx="3017837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34"/>
          <p:cNvCxnSpPr/>
          <p:nvPr/>
        </p:nvCxnSpPr>
        <p:spPr>
          <a:xfrm>
            <a:off x="0" y="1712913"/>
            <a:ext cx="2651125" cy="1587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59"/>
          <p:cNvCxnSpPr/>
          <p:nvPr/>
        </p:nvCxnSpPr>
        <p:spPr>
          <a:xfrm>
            <a:off x="0" y="4733925"/>
            <a:ext cx="2651125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/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B17068-6707-4671-A8A0-E914057D158F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CF6A31-AD03-4E75-AB51-DD96C3A18D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D8A5C2-A198-416F-B3F7-6766FC4A296D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5C7D85-F96B-4FA6-A89E-274638D98C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E50491-003D-4D80-A90D-FAC7233E75D3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12A423-AACE-42E9-A1A0-343C94DC44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225" y="136525"/>
            <a:ext cx="8869363" cy="658495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19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8E8BCC7-326C-48BD-8951-6DB0870CE607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0513" y="6311900"/>
            <a:ext cx="34829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19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A2A22CA-122E-4A91-A382-EBA9657F77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8" r:id="rId1"/>
    <p:sldLayoutId id="2147483707" r:id="rId2"/>
    <p:sldLayoutId id="2147483709" r:id="rId3"/>
    <p:sldLayoutId id="2147483706" r:id="rId4"/>
    <p:sldLayoutId id="2147483705" r:id="rId5"/>
    <p:sldLayoutId id="2147483704" r:id="rId6"/>
    <p:sldLayoutId id="2147483703" r:id="rId7"/>
    <p:sldLayoutId id="2147483710" r:id="rId8"/>
    <p:sldLayoutId id="2147483711" r:id="rId9"/>
    <p:sldLayoutId id="2147483702" r:id="rId10"/>
    <p:sldLayoutId id="2147483701" r:id="rId11"/>
  </p:sldLayoutIdLst>
  <p:txStyles>
    <p:titleStyle>
      <a:lvl1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 kern="1200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rgbClr val="FEFEFE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2pPr>
      <a:lvl3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3pPr>
      <a:lvl4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4pPr>
      <a:lvl5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5pPr>
      <a:lvl6pPr marL="4572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6pPr>
      <a:lvl7pPr marL="9144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7pPr>
      <a:lvl8pPr marL="13716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8pPr>
      <a:lvl9pPr marL="18288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ACC2C9"/>
        </a:buClr>
        <a:buFont typeface="Arial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7688" indent="-182563" algn="l" rtl="0" fontAlgn="base">
        <a:spcBef>
          <a:spcPct val="20000"/>
        </a:spcBef>
        <a:spcAft>
          <a:spcPct val="0"/>
        </a:spcAft>
        <a:buClr>
          <a:srgbClr val="ACC2C9"/>
        </a:buClr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Arial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7450" indent="-228600" algn="l" rtl="0" fontAlgn="base">
        <a:spcBef>
          <a:spcPct val="20000"/>
        </a:spcBef>
        <a:spcAft>
          <a:spcPct val="0"/>
        </a:spcAft>
        <a:buClr>
          <a:srgbClr val="99987F"/>
        </a:buClr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rgbClr val="90AC97"/>
        </a:buClr>
        <a:buFont typeface="Arial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>
              <a:solidFill>
                <a:schemeClr val="accent6">
                  <a:tint val="1000"/>
                </a:schemeClr>
              </a:solidFill>
            </a:endParaRPr>
          </a:p>
        </p:txBody>
      </p:sp>
      <p:graphicFrame>
        <p:nvGraphicFramePr>
          <p:cNvPr id="4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315" name="Obrázek 4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68313" y="188913"/>
            <a:ext cx="6696075" cy="1508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Délky not</a:t>
            </a:r>
            <a:endParaRPr lang="cs-CZ" dirty="0"/>
          </a:p>
        </p:txBody>
      </p:sp>
      <p:sp>
        <p:nvSpPr>
          <p:cNvPr id="14338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Nota celá se počítá na 4 doby</a:t>
            </a:r>
            <a:endParaRPr lang="cs-CZ" dirty="0">
              <a:solidFill>
                <a:schemeClr val="accent6">
                  <a:tint val="1000"/>
                </a:schemeClr>
              </a:solidFill>
            </a:endParaRPr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554163" y="1600200"/>
            <a:ext cx="6035675" cy="4525963"/>
          </a:xfrm>
        </p:spPr>
      </p:pic>
      <p:sp>
        <p:nvSpPr>
          <p:cNvPr id="9" name="Oválný popisek 8"/>
          <p:cNvSpPr/>
          <p:nvPr/>
        </p:nvSpPr>
        <p:spPr>
          <a:xfrm>
            <a:off x="1042988" y="3843338"/>
            <a:ext cx="3457575" cy="1601787"/>
          </a:xfrm>
          <a:prstGeom prst="wedgeEllipseCallout">
            <a:avLst>
              <a:gd name="adj1" fmla="val 17030"/>
              <a:gd name="adj2" fmla="val -7498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Pamatuj si, já mám 4 nohy, nota celá 4 doby.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0" y="1844675"/>
            <a:ext cx="8974138" cy="1329372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Nota půlová se počítá na 2 doby</a:t>
            </a:r>
            <a:endParaRPr lang="cs-CZ" dirty="0">
              <a:solidFill>
                <a:schemeClr val="accent6">
                  <a:tint val="1000"/>
                </a:schemeClr>
              </a:solidFill>
            </a:endParaRPr>
          </a:p>
        </p:txBody>
      </p:sp>
      <p:pic>
        <p:nvPicPr>
          <p:cNvPr id="18" name="Zástupný symbol pro obsah 17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554163" y="1600200"/>
            <a:ext cx="6035675" cy="4525963"/>
          </a:xfrm>
        </p:spPr>
      </p:pic>
      <p:sp>
        <p:nvSpPr>
          <p:cNvPr id="19" name="Oválný popisek 18"/>
          <p:cNvSpPr/>
          <p:nvPr/>
        </p:nvSpPr>
        <p:spPr>
          <a:xfrm>
            <a:off x="5508625" y="3500438"/>
            <a:ext cx="3635375" cy="2557462"/>
          </a:xfrm>
          <a:prstGeom prst="wedgeEllipseCallout">
            <a:avLst>
              <a:gd name="adj1" fmla="val -62738"/>
              <a:gd name="adj2" fmla="val -106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Vy máte v Pardubicích ve znaku půlku koně, ten má jen 2 nohy. Stejně má doba půlová  2 doby.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26988" y="1979613"/>
            <a:ext cx="9170988" cy="12987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Nota čtvrťová se počítá na 1 dobu</a:t>
            </a:r>
            <a:endParaRPr lang="cs-CZ" dirty="0">
              <a:solidFill>
                <a:schemeClr val="accent6">
                  <a:tint val="1000"/>
                </a:schemeClr>
              </a:solidFill>
            </a:endParaRP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4" name="Zástupný symbol pro obsah 7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89000" y="1484313"/>
            <a:ext cx="7777163" cy="5373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válný popisek 4"/>
          <p:cNvSpPr/>
          <p:nvPr/>
        </p:nvSpPr>
        <p:spPr>
          <a:xfrm>
            <a:off x="0" y="3644900"/>
            <a:ext cx="3348038" cy="2833688"/>
          </a:xfrm>
          <a:prstGeom prst="wedgeEllipseCallout">
            <a:avLst>
              <a:gd name="adj1" fmla="val 56764"/>
              <a:gd name="adj2" fmla="val -4476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Na každé noze mám  1 podkovu. Víš kolik jich mám celkem?  Správně říkáš 4, stejně tak se  do celé noty vejdou 4 čtvrťové.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0" y="1557338"/>
            <a:ext cx="9015413" cy="127635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Nota osminová má jen půl doby</a:t>
            </a:r>
            <a:endParaRPr lang="cs-CZ" dirty="0">
              <a:solidFill>
                <a:schemeClr val="accent6">
                  <a:tint val="1000"/>
                </a:schemeClr>
              </a:solidFill>
            </a:endParaRPr>
          </a:p>
        </p:txBody>
      </p:sp>
      <p:pic>
        <p:nvPicPr>
          <p:cNvPr id="21506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07950" y="2349500"/>
            <a:ext cx="8902700" cy="12606338"/>
          </a:xfrm>
        </p:spPr>
      </p:pic>
      <p:sp>
        <p:nvSpPr>
          <p:cNvPr id="6" name="Osmicípá hvězda 5"/>
          <p:cNvSpPr/>
          <p:nvPr/>
        </p:nvSpPr>
        <p:spPr>
          <a:xfrm>
            <a:off x="287338" y="4797425"/>
            <a:ext cx="2663825" cy="1922463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Do noty celé se jich vejde 8.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635375" y="4797425"/>
            <a:ext cx="3722688" cy="1679575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Budeme je počítat: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PR-VÁ, DRU-HÁ, TŘE-TÍ, ČTVR-TÁ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Anotace: materiál je určen pro žáky 1. stupně </a:t>
            </a:r>
            <a:endParaRPr lang="cs-CZ" dirty="0">
              <a:solidFill>
                <a:schemeClr val="accent6">
                  <a:tint val="1000"/>
                </a:schemeClr>
              </a:solidFill>
            </a:endParaRP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Citace: byly použity vlastní fotografie.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Došky">
    <a:dk1>
      <a:sysClr val="windowText" lastClr="000000"/>
    </a:dk1>
    <a:lt1>
      <a:sysClr val="window" lastClr="FFFFFF"/>
    </a:lt1>
    <a:dk2>
      <a:srgbClr val="1D3641"/>
    </a:dk2>
    <a:lt2>
      <a:srgbClr val="DFE6D0"/>
    </a:lt2>
    <a:accent1>
      <a:srgbClr val="759AA5"/>
    </a:accent1>
    <a:accent2>
      <a:srgbClr val="CFC60D"/>
    </a:accent2>
    <a:accent3>
      <a:srgbClr val="99987F"/>
    </a:accent3>
    <a:accent4>
      <a:srgbClr val="90AC97"/>
    </a:accent4>
    <a:accent5>
      <a:srgbClr val="FFAD1C"/>
    </a:accent5>
    <a:accent6>
      <a:srgbClr val="B9AB6F"/>
    </a:accent6>
    <a:hlink>
      <a:srgbClr val="66AACD"/>
    </a:hlink>
    <a:folHlink>
      <a:srgbClr val="809DB3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44</TotalTime>
  <Words>71</Words>
  <Application>Microsoft Office PowerPoint</Application>
  <PresentationFormat>On-screen Show (4:3)</PresentationFormat>
  <Paragraphs>7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10</vt:i4>
      </vt:variant>
    </vt:vector>
  </HeadingPairs>
  <TitlesOfParts>
    <vt:vector size="18" baseType="lpstr">
      <vt:lpstr>Tw Cen MT</vt:lpstr>
      <vt:lpstr>Arial</vt:lpstr>
      <vt:lpstr>Calibri</vt:lpstr>
      <vt:lpstr>Došky</vt:lpstr>
      <vt:lpstr>Došky</vt:lpstr>
      <vt:lpstr>Došky</vt:lpstr>
      <vt:lpstr>Došky</vt:lpstr>
      <vt:lpstr>Došky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Délky not</dc:title>
  <dc:creator>Hana Slavíková</dc:creator>
  <cp:lastModifiedBy>DUM</cp:lastModifiedBy>
  <cp:revision>12</cp:revision>
  <dcterms:created xsi:type="dcterms:W3CDTF">2012-01-11T17:55:47Z</dcterms:created>
  <dcterms:modified xsi:type="dcterms:W3CDTF">2014-05-14T16:53:17Z</dcterms:modified>
</cp:coreProperties>
</file>