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#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 Komáři se ženili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VY_32_INOVACE_HUDEBNÍ VÝCHOVA_18. Komáři se ženili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 custLinFactY="7686" custLinFactNeighborX="-126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Y="4906" custLinFactNeighborX="143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 custLinFactNeighborX="74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BB6E69-1DBD-4F7A-B31F-FAEB937D8390}" type="presOf" srcId="{C8C4713B-85A2-4D65-9E2F-20BFD47A8FBE}" destId="{7ED2BFF5-562D-448B-A2B3-EA637190C721}" srcOrd="0" destOrd="0" presId="urn:microsoft.com/office/officeart/2005/8/layout/vList2"/>
    <dgm:cxn modelId="{5D21E62E-6D1B-4B51-90BB-D239B8B1E3D4}" type="presOf" srcId="{1F22E069-A120-4AB7-85EA-52FE8601DC25}" destId="{101D9C14-FD64-4E3B-BCA2-9F90782F8549}" srcOrd="0" destOrd="0" presId="urn:microsoft.com/office/officeart/2005/8/layout/vList2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965FC408-6444-416C-A3BF-A5BA25E2D94E}" type="presOf" srcId="{ED4F5D22-F0C9-4DEB-AEBB-340C21D807CD}" destId="{162EBC16-4716-472B-9EB3-0A62D1C8E8FB}" srcOrd="0" destOrd="0" presId="urn:microsoft.com/office/officeart/2005/8/layout/vList2"/>
    <dgm:cxn modelId="{44E283CE-53A7-46AA-A870-6A03A3FC0E4D}" type="presOf" srcId="{52BEB325-363B-45D0-ABED-1885F79F23A1}" destId="{45FAE54C-2B7D-4C24-8DFF-2D9E8A3DF887}" srcOrd="0" destOrd="0" presId="urn:microsoft.com/office/officeart/2005/8/layout/vList2"/>
    <dgm:cxn modelId="{BA9D19EF-DE46-4064-A031-70CE8F483899}" type="presOf" srcId="{54328577-CE38-42C9-B724-51432B06E5CA}" destId="{CD1F462A-8EDA-434D-9342-2C73FCF9D894}" srcOrd="0" destOrd="0" presId="urn:microsoft.com/office/officeart/2005/8/layout/vList2"/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DA42165D-1925-4ECD-B076-0DFFCFB615F4}" type="presOf" srcId="{B00A2139-7123-4CE9-B1E5-5F65E85072EE}" destId="{58BE3FB0-741C-491B-83EE-7B1D305E3DDB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CEE2A9C4-0C96-4E94-BF31-8F147AF6757E}" type="presParOf" srcId="{58BE3FB0-741C-491B-83EE-7B1D305E3DDB}" destId="{101D9C14-FD64-4E3B-BCA2-9F90782F8549}" srcOrd="0" destOrd="0" presId="urn:microsoft.com/office/officeart/2005/8/layout/vList2"/>
    <dgm:cxn modelId="{E4AB1564-57FF-4254-A5D4-5818879D5EDD}" type="presParOf" srcId="{58BE3FB0-741C-491B-83EE-7B1D305E3DDB}" destId="{0BD3B9D5-C820-49A3-8317-EDB22A8FCC2D}" srcOrd="1" destOrd="0" presId="urn:microsoft.com/office/officeart/2005/8/layout/vList2"/>
    <dgm:cxn modelId="{137110DA-775B-4DC2-8FF6-25C0FECB2FA1}" type="presParOf" srcId="{58BE3FB0-741C-491B-83EE-7B1D305E3DDB}" destId="{45FAE54C-2B7D-4C24-8DFF-2D9E8A3DF887}" srcOrd="2" destOrd="0" presId="urn:microsoft.com/office/officeart/2005/8/layout/vList2"/>
    <dgm:cxn modelId="{1DEF0143-3E69-43C2-9A09-07ED1451BDD1}" type="presParOf" srcId="{58BE3FB0-741C-491B-83EE-7B1D305E3DDB}" destId="{55CF85D8-08AA-450B-8E2D-EB828D5EEC7D}" srcOrd="3" destOrd="0" presId="urn:microsoft.com/office/officeart/2005/8/layout/vList2"/>
    <dgm:cxn modelId="{40029EE4-2771-403B-8AB1-7ADDF480F562}" type="presParOf" srcId="{58BE3FB0-741C-491B-83EE-7B1D305E3DDB}" destId="{CD1F462A-8EDA-434D-9342-2C73FCF9D894}" srcOrd="4" destOrd="0" presId="urn:microsoft.com/office/officeart/2005/8/layout/vList2"/>
    <dgm:cxn modelId="{BFF9F87B-D5A7-4B86-9824-FE78C1557AA6}" type="presParOf" srcId="{58BE3FB0-741C-491B-83EE-7B1D305E3DDB}" destId="{51841FC5-9008-4FE4-95F0-1BCBA3F1F37E}" srcOrd="5" destOrd="0" presId="urn:microsoft.com/office/officeart/2005/8/layout/vList2"/>
    <dgm:cxn modelId="{3A9B1B09-1911-4AB7-9D39-23CF6609E609}" type="presParOf" srcId="{58BE3FB0-741C-491B-83EE-7B1D305E3DDB}" destId="{7ED2BFF5-562D-448B-A2B3-EA637190C721}" srcOrd="6" destOrd="0" presId="urn:microsoft.com/office/officeart/2005/8/layout/vList2"/>
    <dgm:cxn modelId="{A22A300F-A3D1-4897-8BF1-5D4D98065DCD}" type="presParOf" srcId="{58BE3FB0-741C-491B-83EE-7B1D305E3DDB}" destId="{582111BC-682B-41DA-BB18-DEEBF264A8A9}" srcOrd="7" destOrd="0" presId="urn:microsoft.com/office/officeart/2005/8/layout/vList2"/>
    <dgm:cxn modelId="{F4C33B22-571B-44C0-80BD-F4EA49136AD4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8A758B-EDC5-4051-BCA7-94113CC32E8A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80F195-745E-4F7A-80E8-FEE8418FC0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4996EA1-3A7A-45DB-BCF5-A871C9ADE24B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4A25ED0-F2AB-4E45-B439-CCF582818D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7FEE01-A781-4EBA-B11D-A080D21FDC1F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4E1897-A576-4885-B80A-2973DEB2B1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F47D94-E0A7-4F0F-AE97-3D87DA341A8B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A9F0B-1B59-4C75-B500-BA9BED1D5D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A73C2-7C2C-496B-82A9-FBB853066F6A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9A30F3-FF34-43E4-874E-BEADB7818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F943CAF-F917-4752-8978-453D2A03C50E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6504BBD-067B-445F-AF3F-F7290EBA4B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A75EF-87F6-475B-90AC-70E6C6D29711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C0088-0EC0-45FB-A8C6-5B68A9D104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1CEF0CD-C5CC-471D-AFF9-71CB8C77DD01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15223D4-371C-43F6-AC4F-EBAC23E5C3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E9A1D2C-216A-436D-9214-BB39586FF5FE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9894FB5-E635-4AA5-AD15-0B354EFDE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A4B22D-66B2-4DF0-A3DA-74B15FE037CC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83E14-5DCC-4964-9FE0-595982A940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A0219-FD46-472B-85B1-7E61353EAC6B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F27F5-2DA2-4F82-A296-358B2FF2B5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882D5A-0D6E-432A-8BC7-FCDE5DF842B4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930E53-F451-46F7-8614-07D413338A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1" r:id="rId4"/>
    <p:sldLayoutId id="2147483790" r:id="rId5"/>
    <p:sldLayoutId id="2147483795" r:id="rId6"/>
    <p:sldLayoutId id="2147483789" r:id="rId7"/>
    <p:sldLayoutId id="2147483796" r:id="rId8"/>
    <p:sldLayoutId id="2147483797" r:id="rId9"/>
    <p:sldLayoutId id="2147483788" r:id="rId10"/>
    <p:sldLayoutId id="214748378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331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349250"/>
            <a:ext cx="54721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Zástupný symbol pro obsah 5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Komáři se ženili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r>
              <a:rPr lang="cs-CZ" smtClean="0"/>
              <a:t>Nácvik písně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692150"/>
            <a:ext cx="1843087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aoblený obdélníkový popisek 5"/>
          <p:cNvSpPr/>
          <p:nvPr/>
        </p:nvSpPr>
        <p:spPr>
          <a:xfrm>
            <a:off x="4787900" y="1628775"/>
            <a:ext cx="3529013" cy="1584325"/>
          </a:xfrm>
          <a:prstGeom prst="wedgeRoundRectCallout">
            <a:avLst>
              <a:gd name="adj1" fmla="val -82818"/>
              <a:gd name="adj2" fmla="val -5557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Ahoj děti, pojďte se se mnou podívat do naší hmyzí říše. Povím vám </a:t>
            </a:r>
            <a:r>
              <a:rPr lang="cs-CZ"/>
              <a:t>o tom, </a:t>
            </a:r>
            <a:r>
              <a:rPr lang="cs-CZ" dirty="0"/>
              <a:t>co se dělo u komárů, když měli svatbu.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354013"/>
            <a:ext cx="7705725" cy="9069387"/>
          </a:xfrm>
        </p:spPr>
      </p:pic>
      <p:sp>
        <p:nvSpPr>
          <p:cNvPr id="2" name="Zaoblený obdélník 1"/>
          <p:cNvSpPr/>
          <p:nvPr/>
        </p:nvSpPr>
        <p:spPr>
          <a:xfrm>
            <a:off x="3406775" y="5295900"/>
            <a:ext cx="3794125" cy="15621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1.Napiš jména not.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2. Zakroužkuj stejné takty.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3. Najdi takty, ve kterých je pomlka.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4. Doplň to, co </a:t>
            </a:r>
            <a:r>
              <a:rPr lang="cs-CZ"/>
              <a:t>nám chybí 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47813" y="4230688"/>
            <a:ext cx="18430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2600" y="476250"/>
            <a:ext cx="8426450" cy="10772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atin typeface="+mn-lt"/>
                <a:cs typeface="+mn-cs"/>
              </a:rPr>
              <a:t>                            Komáři se ženili</a:t>
            </a:r>
            <a:endParaRPr lang="cs-CZ" sz="2800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dirty="0">
                <a:latin typeface="+mn-lt"/>
                <a:cs typeface="+mn-cs"/>
              </a:rPr>
              <a:t>Komáři se ženili, </a:t>
            </a:r>
            <a:r>
              <a:rPr lang="cs-CZ" dirty="0" err="1">
                <a:latin typeface="+mn-lt"/>
                <a:cs typeface="+mn-cs"/>
              </a:rPr>
              <a:t>bzum</a:t>
            </a:r>
            <a:r>
              <a:rPr lang="cs-CZ" dirty="0">
                <a:latin typeface="+mn-lt"/>
                <a:cs typeface="+mn-cs"/>
              </a:rPr>
              <a:t>, </a:t>
            </a:r>
            <a:r>
              <a:rPr lang="cs-CZ" dirty="0" err="1">
                <a:latin typeface="+mn-lt"/>
                <a:cs typeface="+mn-cs"/>
              </a:rPr>
              <a:t>bzum</a:t>
            </a:r>
            <a:r>
              <a:rPr lang="cs-CZ" dirty="0">
                <a:latin typeface="+mn-lt"/>
                <a:cs typeface="+mn-cs"/>
              </a:rPr>
              <a:t>, ženili, kapku vína neměli , </a:t>
            </a:r>
            <a:r>
              <a:rPr lang="cs-CZ" dirty="0" err="1">
                <a:latin typeface="+mn-lt"/>
                <a:cs typeface="+mn-cs"/>
              </a:rPr>
              <a:t>bzum</a:t>
            </a:r>
            <a:r>
              <a:rPr lang="cs-CZ" dirty="0">
                <a:latin typeface="+mn-lt"/>
                <a:cs typeface="+mn-cs"/>
              </a:rPr>
              <a:t>, </a:t>
            </a:r>
            <a:r>
              <a:rPr lang="cs-CZ" dirty="0" err="1">
                <a:latin typeface="+mn-lt"/>
                <a:cs typeface="+mn-cs"/>
              </a:rPr>
              <a:t>bzum</a:t>
            </a:r>
            <a:r>
              <a:rPr lang="cs-CZ" dirty="0">
                <a:latin typeface="+mn-lt"/>
                <a:cs typeface="+mn-cs"/>
              </a:rPr>
              <a:t>, neměli.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Komáři se ženili , ženili, kapku vína neměli : //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 startAt="2"/>
              <a:defRPr/>
            </a:pPr>
            <a:r>
              <a:rPr lang="cs-CZ" dirty="0">
                <a:latin typeface="+mn-lt"/>
                <a:cs typeface="+mn-cs"/>
              </a:rPr>
              <a:t>Přiletěl  k nim slavíček, </a:t>
            </a:r>
            <a:r>
              <a:rPr lang="cs-CZ" dirty="0" err="1">
                <a:latin typeface="+mn-lt"/>
                <a:cs typeface="+mn-cs"/>
              </a:rPr>
              <a:t>bzum</a:t>
            </a:r>
            <a:r>
              <a:rPr lang="cs-CZ" dirty="0">
                <a:latin typeface="+mn-lt"/>
                <a:cs typeface="+mn-cs"/>
              </a:rPr>
              <a:t>, </a:t>
            </a:r>
            <a:r>
              <a:rPr lang="cs-CZ" dirty="0" err="1">
                <a:latin typeface="+mn-lt"/>
                <a:cs typeface="+mn-cs"/>
              </a:rPr>
              <a:t>bzum</a:t>
            </a:r>
            <a:r>
              <a:rPr lang="cs-CZ" dirty="0">
                <a:latin typeface="+mn-lt"/>
                <a:cs typeface="+mn-cs"/>
              </a:rPr>
              <a:t>, slavíček, přines vína žejdlíček,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     </a:t>
            </a:r>
            <a:r>
              <a:rPr lang="cs-CZ" dirty="0" err="1">
                <a:latin typeface="+mn-lt"/>
                <a:cs typeface="+mn-cs"/>
              </a:rPr>
              <a:t>bzum</a:t>
            </a:r>
            <a:r>
              <a:rPr lang="cs-CZ" dirty="0">
                <a:latin typeface="+mn-lt"/>
                <a:cs typeface="+mn-cs"/>
              </a:rPr>
              <a:t>, </a:t>
            </a:r>
            <a:r>
              <a:rPr lang="cs-CZ" dirty="0" err="1">
                <a:latin typeface="+mn-lt"/>
                <a:cs typeface="+mn-cs"/>
              </a:rPr>
              <a:t>bzum</a:t>
            </a:r>
            <a:r>
              <a:rPr lang="cs-CZ" dirty="0">
                <a:latin typeface="+mn-lt"/>
                <a:cs typeface="+mn-cs"/>
              </a:rPr>
              <a:t>, žejdlíček.</a:t>
            </a: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Přiletěl k nim slavíček, slavíček, přines vína žejdlíček ://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3. Komáři se opili, </a:t>
            </a:r>
            <a:r>
              <a:rPr lang="cs-CZ" dirty="0" err="1">
                <a:latin typeface="+mn-lt"/>
                <a:cs typeface="+mn-cs"/>
              </a:rPr>
              <a:t>bzum</a:t>
            </a:r>
            <a:r>
              <a:rPr lang="cs-CZ" dirty="0">
                <a:latin typeface="+mn-lt"/>
                <a:cs typeface="+mn-cs"/>
              </a:rPr>
              <a:t>, </a:t>
            </a:r>
            <a:r>
              <a:rPr lang="cs-CZ" dirty="0" err="1">
                <a:latin typeface="+mn-lt"/>
                <a:cs typeface="+mn-cs"/>
              </a:rPr>
              <a:t>bzum</a:t>
            </a:r>
            <a:r>
              <a:rPr lang="cs-CZ" dirty="0">
                <a:latin typeface="+mn-lt"/>
                <a:cs typeface="+mn-cs"/>
              </a:rPr>
              <a:t>, opili, až komára zabili, </a:t>
            </a:r>
            <a:r>
              <a:rPr lang="cs-CZ" dirty="0" err="1">
                <a:latin typeface="+mn-lt"/>
                <a:cs typeface="+mn-cs"/>
              </a:rPr>
              <a:t>bzum</a:t>
            </a:r>
            <a:r>
              <a:rPr lang="cs-CZ" dirty="0">
                <a:latin typeface="+mn-lt"/>
                <a:cs typeface="+mn-cs"/>
              </a:rPr>
              <a:t>, </a:t>
            </a:r>
            <a:r>
              <a:rPr lang="cs-CZ" dirty="0" err="1">
                <a:latin typeface="+mn-lt"/>
                <a:cs typeface="+mn-cs"/>
              </a:rPr>
              <a:t>bzum</a:t>
            </a:r>
            <a:r>
              <a:rPr lang="cs-CZ" dirty="0">
                <a:latin typeface="+mn-lt"/>
                <a:cs typeface="+mn-cs"/>
              </a:rPr>
              <a:t>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   zabili.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 Komáři se opili, opili, až komára zabili://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1</a:t>
            </a: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1"/>
          <p:cNvSpPr>
            <a:spLocks noChangeArrowheads="1"/>
          </p:cNvSpPr>
          <p:nvPr/>
        </p:nvSpPr>
        <p:spPr bwMode="auto">
          <a:xfrm>
            <a:off x="323850" y="1125538"/>
            <a:ext cx="7920038" cy="535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entury Schoolbook" pitchFamily="18" charset="0"/>
              </a:rPr>
              <a:t>4. Komár leží v komoře, bzum,bzum, v komoře, muška pláče na dvoře,</a:t>
            </a:r>
          </a:p>
          <a:p>
            <a:r>
              <a:rPr lang="cs-CZ">
                <a:latin typeface="Century Schoolbook" pitchFamily="18" charset="0"/>
              </a:rPr>
              <a:t>    bzum, bzum, na dvoře.</a:t>
            </a:r>
          </a:p>
          <a:p>
            <a:r>
              <a:rPr lang="cs-CZ">
                <a:latin typeface="Century Schoolbook" pitchFamily="18" charset="0"/>
              </a:rPr>
              <a:t> </a:t>
            </a:r>
          </a:p>
          <a:p>
            <a:r>
              <a:rPr lang="cs-CZ">
                <a:latin typeface="Century Schoolbook" pitchFamily="18" charset="0"/>
              </a:rPr>
              <a:t> Komár leží v komoře, v komoře, muška pláče na dvoře ://</a:t>
            </a:r>
          </a:p>
          <a:p>
            <a:endParaRPr lang="cs-CZ">
              <a:latin typeface="Century Schoolbook" pitchFamily="18" charset="0"/>
            </a:endParaRPr>
          </a:p>
          <a:p>
            <a:r>
              <a:rPr lang="cs-CZ">
                <a:latin typeface="Century Schoolbook" pitchFamily="18" charset="0"/>
              </a:rPr>
              <a:t>5. Neplač muško, co ti je? Bzum, bzum, co ti je? Vždyť ti komár ožije</a:t>
            </a:r>
          </a:p>
          <a:p>
            <a:r>
              <a:rPr lang="cs-CZ">
                <a:latin typeface="Century Schoolbook" pitchFamily="18" charset="0"/>
              </a:rPr>
              <a:t>   bzum, bzum, ožije.</a:t>
            </a:r>
          </a:p>
          <a:p>
            <a:endParaRPr lang="cs-CZ">
              <a:latin typeface="Century Schoolbook" pitchFamily="18" charset="0"/>
            </a:endParaRPr>
          </a:p>
          <a:p>
            <a:r>
              <a:rPr lang="cs-CZ">
                <a:latin typeface="Century Schoolbook" pitchFamily="18" charset="0"/>
              </a:rPr>
              <a:t>  Neplač muško, co ti je, co ti je? Vždyť ti komár ožije://</a:t>
            </a:r>
          </a:p>
          <a:p>
            <a:endParaRPr lang="cs-CZ">
              <a:latin typeface="Century Schoolbook" pitchFamily="18" charset="0"/>
            </a:endParaRPr>
          </a:p>
          <a:p>
            <a:r>
              <a:rPr lang="cs-CZ">
                <a:latin typeface="Century Schoolbook" pitchFamily="18" charset="0"/>
              </a:rPr>
              <a:t>6. Těžké jeho ožití, bzum, bzum, ožití, když je na smrt zabitý, bzum,</a:t>
            </a:r>
          </a:p>
          <a:p>
            <a:r>
              <a:rPr lang="cs-CZ">
                <a:latin typeface="Century Schoolbook" pitchFamily="18" charset="0"/>
              </a:rPr>
              <a:t>   bzum, zabitý.</a:t>
            </a:r>
          </a:p>
          <a:p>
            <a:endParaRPr lang="cs-CZ">
              <a:latin typeface="Century Schoolbook" pitchFamily="18" charset="0"/>
            </a:endParaRPr>
          </a:p>
          <a:p>
            <a:r>
              <a:rPr lang="cs-CZ">
                <a:latin typeface="Century Schoolbook" pitchFamily="18" charset="0"/>
              </a:rPr>
              <a:t>   Těžké jeho ožití, ožítí, když je na smrt zabitý://</a:t>
            </a:r>
          </a:p>
          <a:p>
            <a:endParaRPr lang="cs-CZ">
              <a:latin typeface="Century Schoolbook" pitchFamily="18" charset="0"/>
            </a:endParaRPr>
          </a:p>
          <a:p>
            <a:r>
              <a:rPr lang="cs-CZ">
                <a:latin typeface="Century Schoolbook" pitchFamily="18" charset="0"/>
              </a:rPr>
              <a:t>7. Sádlo z něho vybrali, bzum, bzum, vybrali, za pět zlatých prodali,                                                       </a:t>
            </a:r>
          </a:p>
          <a:p>
            <a:r>
              <a:rPr lang="cs-CZ">
                <a:latin typeface="Century Schoolbook" pitchFamily="18" charset="0"/>
              </a:rPr>
              <a:t>   bzum, bzum prodali.</a:t>
            </a:r>
          </a:p>
          <a:p>
            <a:endParaRPr lang="cs-CZ">
              <a:latin typeface="Century Schoolbook" pitchFamily="18" charset="0"/>
            </a:endParaRPr>
          </a:p>
          <a:p>
            <a:r>
              <a:rPr lang="cs-CZ">
                <a:latin typeface="Century Schoolbook" pitchFamily="18" charset="0"/>
              </a:rPr>
              <a:t> Sádlo z něho vybrali, vybrali, za pět zlatých prodali ://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395288"/>
            <a:ext cx="2870200" cy="224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aoblený obdélníkový popisek 2"/>
          <p:cNvSpPr/>
          <p:nvPr/>
        </p:nvSpPr>
        <p:spPr>
          <a:xfrm>
            <a:off x="4821238" y="2852738"/>
            <a:ext cx="3600450" cy="1655762"/>
          </a:xfrm>
          <a:prstGeom prst="wedgeRoundRectCallout">
            <a:avLst>
              <a:gd name="adj1" fmla="val -84469"/>
              <a:gd name="adj2" fmla="val -13024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Znáte i jiné písničky, ve kterých vystupuje hmyz?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Pojďte si je zazpívat 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67</TotalTime>
  <Words>228</Words>
  <Application>Microsoft Office PowerPoint</Application>
  <PresentationFormat>On-screen Show (4:3)</PresentationFormat>
  <Paragraphs>65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6</vt:i4>
      </vt:variant>
    </vt:vector>
  </HeadingPairs>
  <TitlesOfParts>
    <vt:vector size="18" baseType="lpstr">
      <vt:lpstr>Century Schoolbook</vt:lpstr>
      <vt:lpstr>Arial</vt:lpstr>
      <vt:lpstr>Wingdings</vt:lpstr>
      <vt:lpstr>Wingdings 2</vt:lpstr>
      <vt:lpstr>Calibri</vt:lpstr>
      <vt:lpstr>Arkýř</vt:lpstr>
      <vt:lpstr>Arkýř</vt:lpstr>
      <vt:lpstr>Arkýř</vt:lpstr>
      <vt:lpstr>Arkýř</vt:lpstr>
      <vt:lpstr>Arkýř</vt:lpstr>
      <vt:lpstr>Arkýř</vt:lpstr>
      <vt:lpstr>Arkýř</vt:lpstr>
      <vt:lpstr>Snímek 1</vt:lpstr>
      <vt:lpstr>KOMÁŘI SE ŽENILI</vt:lpstr>
      <vt:lpstr>Snímek 3</vt:lpstr>
      <vt:lpstr>Snímek 4</vt:lpstr>
      <vt:lpstr>Snímek 5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Komáři se ženili</dc:title>
  <dc:creator>Hana Slavíková</dc:creator>
  <cp:lastModifiedBy>DUM</cp:lastModifiedBy>
  <cp:revision>13</cp:revision>
  <dcterms:created xsi:type="dcterms:W3CDTF">2012-01-10T17:50:19Z</dcterms:created>
  <dcterms:modified xsi:type="dcterms:W3CDTF">2014-05-14T16:51:13Z</dcterms:modified>
</cp:coreProperties>
</file>