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70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2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 Opakování not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VY_32_INOVACE_HUDEBNÍ VÝCHOVA_19.Opakování not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 custLinFactY="7686" custLinFactNeighborX="-12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Y="4906" custLinFactNeighborX="143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 custLinFactNeighborX="74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37578520-EFF3-45E7-9C4E-7E121EDEBC29}" type="presOf" srcId="{54328577-CE38-42C9-B724-51432B06E5CA}" destId="{CD1F462A-8EDA-434D-9342-2C73FCF9D894}" srcOrd="0" destOrd="0" presId="urn:microsoft.com/office/officeart/2005/8/layout/vList2"/>
    <dgm:cxn modelId="{D2F31DC6-0487-43E8-8D0F-A1CE4D55C5E3}" type="presOf" srcId="{52BEB325-363B-45D0-ABED-1885F79F23A1}" destId="{45FAE54C-2B7D-4C24-8DFF-2D9E8A3DF887}" srcOrd="0" destOrd="0" presId="urn:microsoft.com/office/officeart/2005/8/layout/vList2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0F85290A-59B9-4428-AF65-48B8D4F8B168}" type="presOf" srcId="{ED4F5D22-F0C9-4DEB-AEBB-340C21D807CD}" destId="{162EBC16-4716-472B-9EB3-0A62D1C8E8FB}" srcOrd="0" destOrd="0" presId="urn:microsoft.com/office/officeart/2005/8/layout/vList2"/>
    <dgm:cxn modelId="{E2D2ED07-D5E1-4C0B-9212-82604A4A7E3C}" type="presOf" srcId="{1F22E069-A120-4AB7-85EA-52FE8601DC25}" destId="{101D9C14-FD64-4E3B-BCA2-9F90782F8549}" srcOrd="0" destOrd="0" presId="urn:microsoft.com/office/officeart/2005/8/layout/vList2"/>
    <dgm:cxn modelId="{536AFE0D-46CE-4535-A1C1-0F2C8B30A47F}" type="presOf" srcId="{C8C4713B-85A2-4D65-9E2F-20BFD47A8FBE}" destId="{7ED2BFF5-562D-448B-A2B3-EA637190C721}" srcOrd="0" destOrd="0" presId="urn:microsoft.com/office/officeart/2005/8/layout/vList2"/>
    <dgm:cxn modelId="{96B7867A-2715-4CD3-B3A6-E4B9720F4BD1}" type="presOf" srcId="{B00A2139-7123-4CE9-B1E5-5F65E85072EE}" destId="{58BE3FB0-741C-491B-83EE-7B1D305E3DDB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AC55C3EB-4B63-46D8-9FA5-AF97AA69DFDD}" type="presParOf" srcId="{58BE3FB0-741C-491B-83EE-7B1D305E3DDB}" destId="{101D9C14-FD64-4E3B-BCA2-9F90782F8549}" srcOrd="0" destOrd="0" presId="urn:microsoft.com/office/officeart/2005/8/layout/vList2"/>
    <dgm:cxn modelId="{316C88DE-0D71-4FF2-84A4-CC39C7C310F1}" type="presParOf" srcId="{58BE3FB0-741C-491B-83EE-7B1D305E3DDB}" destId="{0BD3B9D5-C820-49A3-8317-EDB22A8FCC2D}" srcOrd="1" destOrd="0" presId="urn:microsoft.com/office/officeart/2005/8/layout/vList2"/>
    <dgm:cxn modelId="{BE4BFE3F-CB15-4F77-BB85-C9145332BD10}" type="presParOf" srcId="{58BE3FB0-741C-491B-83EE-7B1D305E3DDB}" destId="{45FAE54C-2B7D-4C24-8DFF-2D9E8A3DF887}" srcOrd="2" destOrd="0" presId="urn:microsoft.com/office/officeart/2005/8/layout/vList2"/>
    <dgm:cxn modelId="{F67456B2-E9B6-4EFA-A141-217262FC0064}" type="presParOf" srcId="{58BE3FB0-741C-491B-83EE-7B1D305E3DDB}" destId="{55CF85D8-08AA-450B-8E2D-EB828D5EEC7D}" srcOrd="3" destOrd="0" presId="urn:microsoft.com/office/officeart/2005/8/layout/vList2"/>
    <dgm:cxn modelId="{2476E19F-3B10-4616-BBE4-E50D63BF0531}" type="presParOf" srcId="{58BE3FB0-741C-491B-83EE-7B1D305E3DDB}" destId="{CD1F462A-8EDA-434D-9342-2C73FCF9D894}" srcOrd="4" destOrd="0" presId="urn:microsoft.com/office/officeart/2005/8/layout/vList2"/>
    <dgm:cxn modelId="{51CDF856-A4BF-48C7-A42D-F901F1601739}" type="presParOf" srcId="{58BE3FB0-741C-491B-83EE-7B1D305E3DDB}" destId="{51841FC5-9008-4FE4-95F0-1BCBA3F1F37E}" srcOrd="5" destOrd="0" presId="urn:microsoft.com/office/officeart/2005/8/layout/vList2"/>
    <dgm:cxn modelId="{D304F380-4AED-459D-9C86-39E477939BBD}" type="presParOf" srcId="{58BE3FB0-741C-491B-83EE-7B1D305E3DDB}" destId="{7ED2BFF5-562D-448B-A2B3-EA637190C721}" srcOrd="6" destOrd="0" presId="urn:microsoft.com/office/officeart/2005/8/layout/vList2"/>
    <dgm:cxn modelId="{C4A04547-3EB2-42A5-BB89-7B25557BA6EB}" type="presParOf" srcId="{58BE3FB0-741C-491B-83EE-7B1D305E3DDB}" destId="{582111BC-682B-41DA-BB18-DEEBF264A8A9}" srcOrd="7" destOrd="0" presId="urn:microsoft.com/office/officeart/2005/8/layout/vList2"/>
    <dgm:cxn modelId="{4AF4F449-F75F-4E8D-8E67-05EB06E9DEF7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860004"/>
          <a:ext cx="8229600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NÁZEV ŠKOLY: ZŠ Pardubice - </a:t>
          </a:r>
          <a:r>
            <a:rPr lang="cs-CZ" sz="2300" kern="1200" dirty="0" err="1" smtClean="0"/>
            <a:t>Spořilov</a:t>
          </a:r>
          <a:endParaRPr lang="cs-CZ" sz="2300" kern="1200" dirty="0"/>
        </a:p>
      </dsp:txBody>
      <dsp:txXfrm>
        <a:off x="26930" y="886934"/>
        <a:ext cx="8175740" cy="497795"/>
      </dsp:txXfrm>
    </dsp:sp>
    <dsp:sp modelId="{45FAE54C-2B7D-4C24-8DFF-2D9E8A3DF887}">
      <dsp:nvSpPr>
        <dsp:cNvPr id="0" name=""/>
        <dsp:cNvSpPr/>
      </dsp:nvSpPr>
      <dsp:spPr>
        <a:xfrm>
          <a:off x="0" y="1462563"/>
          <a:ext cx="8229600" cy="551655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 : Hana Slavíková</a:t>
          </a:r>
          <a:endParaRPr lang="cs-CZ" sz="2300" kern="1200" dirty="0"/>
        </a:p>
      </dsp:txBody>
      <dsp:txXfrm>
        <a:off x="26930" y="1489493"/>
        <a:ext cx="8175740" cy="497795"/>
      </dsp:txXfrm>
    </dsp:sp>
    <dsp:sp modelId="{CD1F462A-8EDA-434D-9342-2C73FCF9D894}">
      <dsp:nvSpPr>
        <dsp:cNvPr id="0" name=""/>
        <dsp:cNvSpPr/>
      </dsp:nvSpPr>
      <dsp:spPr>
        <a:xfrm>
          <a:off x="0" y="1987153"/>
          <a:ext cx="8229600" cy="551655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NÁZEV : VY_32_INOVACE_HUDEBNÍ VÝCHOVA_19.Opakování not</a:t>
          </a:r>
          <a:endParaRPr lang="cs-CZ" sz="2300" kern="1200" dirty="0"/>
        </a:p>
      </dsp:txBody>
      <dsp:txXfrm>
        <a:off x="26930" y="2014083"/>
        <a:ext cx="8175740" cy="497795"/>
      </dsp:txXfrm>
    </dsp:sp>
    <dsp:sp modelId="{7ED2BFF5-562D-448B-A2B3-EA637190C721}">
      <dsp:nvSpPr>
        <dsp:cNvPr id="0" name=""/>
        <dsp:cNvSpPr/>
      </dsp:nvSpPr>
      <dsp:spPr>
        <a:xfrm>
          <a:off x="0" y="2605049"/>
          <a:ext cx="8229600" cy="551655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TÉMA : Opakování not</a:t>
          </a:r>
          <a:endParaRPr lang="cs-CZ" sz="2300" kern="1200" dirty="0"/>
        </a:p>
      </dsp:txBody>
      <dsp:txXfrm>
        <a:off x="26930" y="2631979"/>
        <a:ext cx="8175740" cy="497795"/>
      </dsp:txXfrm>
    </dsp:sp>
    <dsp:sp modelId="{162EBC16-4716-472B-9EB3-0A62D1C8E8FB}">
      <dsp:nvSpPr>
        <dsp:cNvPr id="0" name=""/>
        <dsp:cNvSpPr/>
      </dsp:nvSpPr>
      <dsp:spPr>
        <a:xfrm>
          <a:off x="0" y="3222944"/>
          <a:ext cx="8229600" cy="551655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CZ.1.07/1.4.00/21.2349</a:t>
          </a:r>
          <a:endParaRPr lang="cs-CZ" sz="2300" kern="1200" dirty="0"/>
        </a:p>
      </dsp:txBody>
      <dsp:txXfrm>
        <a:off x="26930" y="3249874"/>
        <a:ext cx="8175740" cy="497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632E-F906-48E4-BEC4-A33B08B63BB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3AD2-20B5-4638-A2D8-1326190DB1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89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632E-F906-48E4-BEC4-A33B08B63BB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3AD2-20B5-4638-A2D8-1326190DB1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930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632E-F906-48E4-BEC4-A33B08B63BB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3AD2-20B5-4638-A2D8-1326190DB1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919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632E-F906-48E4-BEC4-A33B08B63BB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3AD2-20B5-4638-A2D8-1326190DB1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37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632E-F906-48E4-BEC4-A33B08B63BB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3AD2-20B5-4638-A2D8-1326190DB1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885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632E-F906-48E4-BEC4-A33B08B63BB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3AD2-20B5-4638-A2D8-1326190DB1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43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632E-F906-48E4-BEC4-A33B08B63BB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3AD2-20B5-4638-A2D8-1326190DB1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529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632E-F906-48E4-BEC4-A33B08B63BB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3AD2-20B5-4638-A2D8-1326190DB1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669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632E-F906-48E4-BEC4-A33B08B63BB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3AD2-20B5-4638-A2D8-1326190DB1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432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632E-F906-48E4-BEC4-A33B08B63BB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3AD2-20B5-4638-A2D8-1326190DB1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285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8632E-F906-48E4-BEC4-A33B08B63BB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33AD2-20B5-4638-A2D8-1326190DB1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21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E8632E-F906-48E4-BEC4-A33B08B63BB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833AD2-20B5-4638-A2D8-1326190DB1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91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045450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04664"/>
            <a:ext cx="5760720" cy="150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not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366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Vytleskej jednotlivé takty.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503" y="2060848"/>
            <a:ext cx="9073008" cy="12843612"/>
          </a:xfrm>
        </p:spPr>
      </p:pic>
    </p:spTree>
    <p:extLst>
      <p:ext uri="{BB962C8B-B14F-4D97-AF65-F5344CB8AC3E}">
        <p14:creationId xmlns:p14="http://schemas.microsoft.com/office/powerpoint/2010/main" val="14526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5894" y="1994057"/>
            <a:ext cx="10656888" cy="15087600"/>
          </a:xfrm>
        </p:spPr>
      </p:pic>
      <p:sp>
        <p:nvSpPr>
          <p:cNvPr id="5" name="Obdélník 4"/>
          <p:cNvSpPr/>
          <p:nvPr/>
        </p:nvSpPr>
        <p:spPr>
          <a:xfrm>
            <a:off x="546804" y="2836168"/>
            <a:ext cx="1440160" cy="986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Piš noty do C taktu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5894" y="4293096"/>
            <a:ext cx="10369152" cy="1468198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11560" y="5157192"/>
            <a:ext cx="144016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Piš noty do ¾ taktu</a:t>
            </a:r>
            <a:endParaRPr lang="cs-CZ" dirty="0"/>
          </a:p>
        </p:txBody>
      </p:sp>
      <p:sp>
        <p:nvSpPr>
          <p:cNvPr id="9" name="Veselý obličej 8"/>
          <p:cNvSpPr/>
          <p:nvPr/>
        </p:nvSpPr>
        <p:spPr>
          <a:xfrm>
            <a:off x="467544" y="548680"/>
            <a:ext cx="1490464" cy="127444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ný popisek 9"/>
          <p:cNvSpPr/>
          <p:nvPr/>
        </p:nvSpPr>
        <p:spPr>
          <a:xfrm>
            <a:off x="5148064" y="692696"/>
            <a:ext cx="1800200" cy="1332728"/>
          </a:xfrm>
          <a:prstGeom prst="wedgeEllipseCallout">
            <a:avLst>
              <a:gd name="adj1" fmla="val -226218"/>
              <a:gd name="adj2" fmla="val 506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Ukažte, co už umíte!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870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selý obličej 2"/>
          <p:cNvSpPr/>
          <p:nvPr/>
        </p:nvSpPr>
        <p:spPr>
          <a:xfrm>
            <a:off x="1259632" y="1124744"/>
            <a:ext cx="1584176" cy="1296144"/>
          </a:xfrm>
          <a:prstGeom prst="smileyFac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ový popisek 4"/>
          <p:cNvSpPr/>
          <p:nvPr/>
        </p:nvSpPr>
        <p:spPr>
          <a:xfrm>
            <a:off x="5148064" y="764704"/>
            <a:ext cx="2088232" cy="1080118"/>
          </a:xfrm>
          <a:prstGeom prst="wedgeRoundRectCallout">
            <a:avLst>
              <a:gd name="adj1" fmla="val -166939"/>
              <a:gd name="adj2" fmla="val 100032"/>
              <a:gd name="adj3" fmla="val 16667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Napiš celou stupnici C Dur.</a:t>
            </a:r>
          </a:p>
          <a:p>
            <a:pPr algn="ctr"/>
            <a:r>
              <a:rPr lang="cs-CZ" dirty="0" smtClean="0"/>
              <a:t>Pokus se zahrát, co jsi napsal.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2699921"/>
            <a:ext cx="9354794" cy="13245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952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98376" y="87223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c1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331640" y="87223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d1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339752" y="8550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e1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312484" y="89601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f1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377680" y="89601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g1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454949" y="89149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a1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537920" y="87223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h1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7569402" y="89601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047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360206" y="2320314"/>
            <a:ext cx="5532107" cy="4149080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c2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6865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h1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43822" y="2224121"/>
            <a:ext cx="5321565" cy="3991174"/>
          </a:xfrm>
        </p:spPr>
      </p:pic>
    </p:spTree>
    <p:extLst>
      <p:ext uri="{BB962C8B-B14F-4D97-AF65-F5344CB8AC3E}">
        <p14:creationId xmlns:p14="http://schemas.microsoft.com/office/powerpoint/2010/main" val="21690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a1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31821" y="2140111"/>
            <a:ext cx="5417575" cy="4063182"/>
          </a:xfrm>
        </p:spPr>
      </p:pic>
    </p:spTree>
    <p:extLst>
      <p:ext uri="{BB962C8B-B14F-4D97-AF65-F5344CB8AC3E}">
        <p14:creationId xmlns:p14="http://schemas.microsoft.com/office/powerpoint/2010/main" val="419012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g1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31821" y="2140111"/>
            <a:ext cx="5417576" cy="4063182"/>
          </a:xfrm>
        </p:spPr>
      </p:pic>
    </p:spTree>
    <p:extLst>
      <p:ext uri="{BB962C8B-B14F-4D97-AF65-F5344CB8AC3E}">
        <p14:creationId xmlns:p14="http://schemas.microsoft.com/office/powerpoint/2010/main" val="3012385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f1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99978" y="2201764"/>
            <a:ext cx="5144178" cy="3856250"/>
          </a:xfrm>
        </p:spPr>
      </p:pic>
    </p:spTree>
    <p:extLst>
      <p:ext uri="{BB962C8B-B14F-4D97-AF65-F5344CB8AC3E}">
        <p14:creationId xmlns:p14="http://schemas.microsoft.com/office/powerpoint/2010/main" val="45583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e1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82568" y="2185984"/>
            <a:ext cx="5033533" cy="3775150"/>
          </a:xfrm>
        </p:spPr>
      </p:pic>
    </p:spTree>
    <p:extLst>
      <p:ext uri="{BB962C8B-B14F-4D97-AF65-F5344CB8AC3E}">
        <p14:creationId xmlns:p14="http://schemas.microsoft.com/office/powerpoint/2010/main" val="4148997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d1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43822" y="2224121"/>
            <a:ext cx="5321565" cy="3991174"/>
          </a:xfrm>
        </p:spPr>
      </p:pic>
    </p:spTree>
    <p:extLst>
      <p:ext uri="{BB962C8B-B14F-4D97-AF65-F5344CB8AC3E}">
        <p14:creationId xmlns:p14="http://schemas.microsoft.com/office/powerpoint/2010/main" val="284672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c1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70567" y="2125977"/>
            <a:ext cx="5129544" cy="3847158"/>
          </a:xfrm>
        </p:spPr>
      </p:pic>
    </p:spTree>
    <p:extLst>
      <p:ext uri="{BB962C8B-B14F-4D97-AF65-F5344CB8AC3E}">
        <p14:creationId xmlns:p14="http://schemas.microsoft.com/office/powerpoint/2010/main" val="606142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Anotace: Materiál je určen pro žáky 1. stupně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Citace: Byly použity fotografie žáků 2. třídy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541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</TotalTime>
  <Words>95</Words>
  <Application>Microsoft Office PowerPoint</Application>
  <PresentationFormat>Předvádění na obrazovce (4:3)</PresentationFormat>
  <Paragraphs>30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Opakování not</vt:lpstr>
      <vt:lpstr>Vytleskej jednotlivé takty.</vt:lpstr>
      <vt:lpstr>Prezentace aplikace PowerPoint</vt:lpstr>
      <vt:lpstr>Prezentace aplikace PowerPoint</vt:lpstr>
      <vt:lpstr>Prezentace aplikace PowerPoint</vt:lpstr>
      <vt:lpstr>c2</vt:lpstr>
      <vt:lpstr>h1</vt:lpstr>
      <vt:lpstr>a1</vt:lpstr>
      <vt:lpstr>g1</vt:lpstr>
      <vt:lpstr>f1</vt:lpstr>
      <vt:lpstr>e1</vt:lpstr>
      <vt:lpstr>d1</vt:lpstr>
      <vt:lpstr>c1</vt:lpstr>
      <vt:lpstr>Anotace: Materiál je určen pro žáky 1. stupně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Slavíková</dc:creator>
  <cp:lastModifiedBy>Hana Slavíková</cp:lastModifiedBy>
  <cp:revision>15</cp:revision>
  <dcterms:created xsi:type="dcterms:W3CDTF">2012-01-15T19:55:29Z</dcterms:created>
  <dcterms:modified xsi:type="dcterms:W3CDTF">2012-02-12T18:24:34Z</dcterms:modified>
</cp:coreProperties>
</file>