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6" r:id="rId3"/>
    <p:sldId id="267" r:id="rId4"/>
    <p:sldId id="268" r:id="rId5"/>
    <p:sldId id="269" r:id="rId6"/>
    <p:sldId id="270" r:id="rId7"/>
    <p:sldId id="271" r:id="rId8"/>
    <p:sldId id="272" r:id="rId9"/>
    <p:sldId id="273" r:id="rId10"/>
    <p:sldId id="274" r:id="rId11"/>
    <p:sldId id="275" r:id="rId12"/>
    <p:sldId id="276" r:id="rId13"/>
    <p:sldId id="277" r:id="rId14"/>
    <p:sldId id="278" r:id="rId15"/>
    <p:sldId id="279" r:id="rId16"/>
    <p:sldId id="28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612" autoAdjust="0"/>
    <p:restoredTop sz="86482" autoAdjust="0"/>
  </p:normalViewPr>
  <p:slideViewPr>
    <p:cSldViewPr>
      <p:cViewPr varScale="1">
        <p:scale>
          <a:sx n="40" d="100"/>
          <a:sy n="40" d="100"/>
        </p:scale>
        <p:origin x="-9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019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6125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2738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7845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5820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38603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7021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871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73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575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1345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B9ACCC-A51A-4919-9C54-2B8612B530A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A2ECDF-CEBB-4452-9A19-0B8B22F6AD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4600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3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5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1640" y="772192"/>
            <a:ext cx="6143405" cy="15046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 txBox="1">
            <a:spLocks noGrp="1"/>
          </p:cNvSpPr>
          <p:nvPr>
            <p:ph type="subTitle" idx="1"/>
          </p:nvPr>
        </p:nvSpPr>
        <p:spPr>
          <a:xfrm>
            <a:off x="1082674" y="2852738"/>
            <a:ext cx="7161733" cy="3456582"/>
          </a:xfrm>
        </p:spPr>
        <p:txBody>
          <a:bodyPr anchorCtr="0">
            <a:normAutofit fontScale="92500" lnSpcReduction="20000"/>
          </a:bodyPr>
          <a:lstStyle/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školy : </a:t>
            </a:r>
            <a:r>
              <a:rPr lang="cs-CZ" sz="2400" dirty="0">
                <a:solidFill>
                  <a:srgbClr val="000000"/>
                </a:solidFill>
              </a:rPr>
              <a:t>ZŠ Pardubice-</a:t>
            </a:r>
            <a:r>
              <a:rPr lang="cs-CZ" sz="2400" dirty="0" err="1">
                <a:solidFill>
                  <a:srgbClr val="000000"/>
                </a:solidFill>
              </a:rPr>
              <a:t>Spořilov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Autor : </a:t>
            </a:r>
            <a:r>
              <a:rPr lang="cs-CZ" sz="2400" dirty="0">
                <a:solidFill>
                  <a:srgbClr val="000000"/>
                </a:solidFill>
              </a:rPr>
              <a:t>Marcela Pilná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>
                <a:solidFill>
                  <a:srgbClr val="000000"/>
                </a:solidFill>
              </a:rPr>
              <a:t>Název 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VY_32_INOVACE_INFORMAČNÍ_GRAMOTNOST_15</a:t>
            </a:r>
            <a:endParaRPr lang="cs-CZ" sz="2400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Téma :</a:t>
            </a:r>
            <a:r>
              <a:rPr lang="cs-CZ" sz="2400" dirty="0" smtClean="0">
                <a:solidFill>
                  <a:srgbClr val="000000"/>
                </a:solidFill>
              </a:rPr>
              <a:t>Násobilka č. 2</a:t>
            </a:r>
          </a:p>
          <a:p>
            <a:pPr lvl="0"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Číslo projektu :</a:t>
            </a:r>
            <a:r>
              <a:rPr lang="cs-CZ" sz="2400" dirty="0" smtClean="0">
                <a:solidFill>
                  <a:srgbClr val="000000"/>
                </a:solidFill>
              </a:rPr>
              <a:t>CZ1.07/1.4.00/21.2349</a:t>
            </a:r>
          </a:p>
          <a:p>
            <a:pPr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Anotace </a:t>
            </a:r>
            <a:r>
              <a:rPr lang="cs-CZ" sz="2400" b="1" u="sng" dirty="0">
                <a:solidFill>
                  <a:srgbClr val="000000"/>
                </a:solidFill>
              </a:rPr>
              <a:t>:</a:t>
            </a:r>
            <a:r>
              <a:rPr lang="cs-CZ" sz="2400" dirty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Žáci podle zadání procvičují násobilku  čísla 2.Při správném výsledku postupují na další </a:t>
            </a:r>
            <a:r>
              <a:rPr lang="cs-CZ" sz="2400" dirty="0" err="1" smtClean="0">
                <a:solidFill>
                  <a:srgbClr val="000000"/>
                </a:solidFill>
              </a:rPr>
              <a:t>příklad,při</a:t>
            </a:r>
            <a:r>
              <a:rPr lang="cs-CZ" sz="2400" dirty="0" smtClean="0">
                <a:solidFill>
                  <a:srgbClr val="000000"/>
                </a:solidFill>
              </a:rPr>
              <a:t> chybném je program vrátí zpět a příklad opakují. </a:t>
            </a:r>
            <a:endParaRPr lang="cs-CZ" sz="2400" dirty="0" smtClean="0">
              <a:solidFill>
                <a:srgbClr val="000000"/>
              </a:solidFill>
            </a:endParaRPr>
          </a:p>
          <a:p>
            <a:pPr algn="l">
              <a:spcBef>
                <a:spcPts val="600"/>
              </a:spcBef>
            </a:pPr>
            <a:r>
              <a:rPr lang="cs-CZ" sz="2400" b="1" u="sng" dirty="0" smtClean="0">
                <a:solidFill>
                  <a:srgbClr val="000000"/>
                </a:solidFill>
              </a:rPr>
              <a:t>Citace </a:t>
            </a:r>
            <a:r>
              <a:rPr lang="cs-CZ" sz="2400" b="1" u="sng" dirty="0">
                <a:solidFill>
                  <a:srgbClr val="000000"/>
                </a:solidFill>
              </a:rPr>
              <a:t>: </a:t>
            </a:r>
            <a:r>
              <a:rPr lang="cs-CZ" sz="2400" dirty="0">
                <a:solidFill>
                  <a:srgbClr val="000000"/>
                </a:solidFill>
              </a:rPr>
              <a:t>Materiál z vlastní invence a s použitím obrázků z galerie MS Office 2010.</a:t>
            </a: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  <a:p>
            <a:pPr lvl="0" algn="l">
              <a:spcBef>
                <a:spcPts val="600"/>
              </a:spcBef>
            </a:pPr>
            <a:endParaRPr lang="cs-CZ" sz="2400" b="1" u="sng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834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2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1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967617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4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" name="Krychle 13">
            <a:hlinkClick r:id="rId2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10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6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6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14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3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6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2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10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10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8 . 2 =    </a:t>
            </a:r>
            <a:endParaRPr lang="cs-CZ" sz="8800" b="1" dirty="0"/>
          </a:p>
        </p:txBody>
      </p:sp>
      <p:sp>
        <p:nvSpPr>
          <p:cNvPr id="13" name="Krychle 12">
            <a:hlinkClick r:id="rId2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16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804520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10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20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2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10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2 . 2 =    </a:t>
            </a:r>
            <a:endParaRPr lang="cs-CZ" sz="8800" b="1" dirty="0"/>
          </a:p>
        </p:txBody>
      </p:sp>
      <p:sp>
        <p:nvSpPr>
          <p:cNvPr id="13" name="Krychle 12">
            <a:hlinkClick r:id="rId2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16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9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18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2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12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window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14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7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8</a:t>
            </a: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16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5 . 2 =    </a:t>
            </a:r>
            <a:endParaRPr lang="cs-CZ" sz="8800" b="1" dirty="0"/>
          </a:p>
        </p:txBody>
      </p:sp>
      <p:sp>
        <p:nvSpPr>
          <p:cNvPr id="13" name="Krychle 12">
            <a:hlinkClick r:id="rId2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6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3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10</a:t>
            </a:r>
            <a:endParaRPr lang="cs-CZ" sz="8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Krychle 3">
            <a:hlinkClick r:id="rId2" action="ppaction://hlinksldjump"/>
          </p:cNvPr>
          <p:cNvSpPr/>
          <p:nvPr/>
        </p:nvSpPr>
        <p:spPr>
          <a:xfrm>
            <a:off x="763560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2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331640" y="692696"/>
            <a:ext cx="68351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Vypočítej příklad a kliknutím označ správný výsledek :</a:t>
            </a:r>
            <a:endParaRPr lang="cs-CZ" sz="24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339752" y="1628800"/>
            <a:ext cx="4232249" cy="144655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38100">
            <a:solidFill>
              <a:schemeClr val="tx1"/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8800" b="1" dirty="0" smtClean="0"/>
              <a:t> 0 . 2 =    </a:t>
            </a:r>
            <a:endParaRPr lang="cs-CZ" sz="8800" b="1" dirty="0"/>
          </a:p>
        </p:txBody>
      </p:sp>
      <p:sp>
        <p:nvSpPr>
          <p:cNvPr id="13" name="Krychle 12">
            <a:hlinkClick r:id="rId3" action="ppaction://hlinksldjump"/>
          </p:cNvPr>
          <p:cNvSpPr/>
          <p:nvPr/>
        </p:nvSpPr>
        <p:spPr>
          <a:xfrm>
            <a:off x="3499864" y="3933056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 smtClean="0">
                <a:solidFill>
                  <a:schemeClr val="tx1"/>
                </a:solidFill>
              </a:rPr>
              <a:t>0</a:t>
            </a:r>
            <a:endParaRPr lang="cs-CZ" sz="8800" b="1" dirty="0">
              <a:solidFill>
                <a:schemeClr val="tx1"/>
              </a:solidFill>
            </a:endParaRPr>
          </a:p>
        </p:txBody>
      </p:sp>
      <p:sp>
        <p:nvSpPr>
          <p:cNvPr id="14" name="Krychle 13">
            <a:hlinkClick r:id="rId2" action="ppaction://hlinksldjump"/>
          </p:cNvPr>
          <p:cNvSpPr/>
          <p:nvPr/>
        </p:nvSpPr>
        <p:spPr>
          <a:xfrm>
            <a:off x="6020144" y="4509120"/>
            <a:ext cx="1792216" cy="1800200"/>
          </a:xfrm>
          <a:prstGeom prst="cub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b="1" dirty="0">
                <a:solidFill>
                  <a:schemeClr val="tx1"/>
                </a:solidFill>
              </a:rPr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42300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ilnaM\AppData\Local\Microsoft\Windows\Temporary Internet Files\Content.IE5\K0O7W0UI\MC9003588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192" y="692696"/>
            <a:ext cx="2917136" cy="3264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3978930"/>
            <a:ext cx="6138091" cy="1754326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isometricOffAxis1Right"/>
              <a:lightRig rig="threePt" dir="t"/>
            </a:scene3d>
          </a:bodyPr>
          <a:lstStyle/>
          <a:p>
            <a:r>
              <a:rPr lang="cs-CZ" sz="5400" b="1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Máš to špatně,</a:t>
            </a:r>
          </a:p>
          <a:p>
            <a:r>
              <a:rPr lang="cs-CZ" sz="5400" b="1" dirty="0" smtClean="0"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            zkus to znova!</a:t>
            </a:r>
            <a:endParaRPr lang="cs-CZ" sz="5400" b="1" dirty="0">
              <a:effectLst>
                <a:glow rad="139700">
                  <a:schemeClr val="accent2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3" name="Tlačítko akce: Dopředu nebo Další 2">
            <a:hlinkClick r:id="" action="ppaction://hlinkshowjump?jump=lastslideviewed" highlightClick="1"/>
          </p:cNvPr>
          <p:cNvSpPr/>
          <p:nvPr/>
        </p:nvSpPr>
        <p:spPr>
          <a:xfrm>
            <a:off x="7452320" y="5373216"/>
            <a:ext cx="1042416" cy="1042416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7308304" y="332656"/>
            <a:ext cx="101746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  <a:endParaRPr lang="cs-CZ" sz="9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33207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ilnaM\AppData\Local\Microsoft\Windows\Temporary Internet Files\Content.IE5\DE4CGPLA\MP90044831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0"/>
            <a:ext cx="457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692696"/>
            <a:ext cx="68640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  <a:p>
            <a:r>
              <a:rPr lang="cs-CZ" sz="6000" b="1" i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702018" y="620688"/>
            <a:ext cx="686406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  <a:p>
            <a:r>
              <a:rPr lang="cs-CZ" sz="60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  <a:p>
            <a:r>
              <a:rPr lang="cs-CZ" sz="6000" b="1" i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273599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C:\Users\PilnaM\AppData\Local\Microsoft\Windows\Temporary Internet Files\Content.IE5\S7687CZ2\MP90042437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0"/>
            <a:ext cx="638132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548680"/>
            <a:ext cx="62068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P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A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R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Á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D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A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!</a:t>
            </a:r>
            <a:endParaRPr lang="cs-CZ" sz="5400" b="1" i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27781" y="620688"/>
            <a:ext cx="62068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P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A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R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Á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D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A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!</a:t>
            </a:r>
            <a:endParaRPr lang="cs-CZ" sz="5400" b="1" i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448698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PilnaM\AppData\Local\Microsoft\Windows\Temporary Internet Files\Content.IE5\DE4CGPLA\MP90042286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91581" y="0"/>
            <a:ext cx="4560838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548680"/>
            <a:ext cx="63671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J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U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P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</a:p>
          <a:p>
            <a:r>
              <a:rPr lang="cs-CZ" sz="5400" b="1" i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endParaRPr lang="cs-CZ" sz="5400" b="1" i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607695" y="476672"/>
            <a:ext cx="636713" cy="59093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J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U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P</a:t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</a:p>
          <a:p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</a:p>
          <a:p>
            <a:r>
              <a:rPr lang="cs-CZ" sz="5400" b="1" i="1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>Í</a:t>
            </a:r>
            <a: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  <a:t/>
            </a:r>
            <a:br>
              <a:rPr lang="cs-CZ" sz="5400" b="1" i="1" dirty="0" smtClean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8100" dir="10800000" algn="r" rotWithShape="0">
                    <a:prstClr val="black">
                      <a:alpha val="40000"/>
                    </a:prstClr>
                  </a:outerShdw>
                </a:effectLst>
              </a:rPr>
            </a:br>
            <a:endParaRPr lang="cs-CZ" sz="5400" b="1" i="1" dirty="0"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8100" dir="10800000" algn="r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68554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ythrough/>
        <p:sndAc>
          <p:stSnd>
            <p:snd r:embed="rId2" name="drumroll.wav"/>
          </p:stSnd>
        </p:sndAc>
      </p:transition>
    </mc:Choice>
    <mc:Fallback xmlns="">
      <p:transition spd="slow">
        <p:fade/>
        <p:sndAc>
          <p:stSnd>
            <p:snd r:embed="rId4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276</Words>
  <Application>Microsoft Office PowerPoint</Application>
  <PresentationFormat>Předvádění na obrazovce (4:3)</PresentationFormat>
  <Paragraphs>97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Pilná Marcela</dc:creator>
  <cp:lastModifiedBy>Pilná Marcela</cp:lastModifiedBy>
  <cp:revision>18</cp:revision>
  <dcterms:created xsi:type="dcterms:W3CDTF">2013-03-08T11:16:29Z</dcterms:created>
  <dcterms:modified xsi:type="dcterms:W3CDTF">2014-05-14T15:47:59Z</dcterms:modified>
</cp:coreProperties>
</file>