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2DAE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13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6F477C-B1E4-4C2F-A3D0-E6DA5ECB059E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11FF1-A00A-4323-AE00-5F5C610FC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08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11FF1-A00A-4323-AE00-5F5C610FCDF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902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010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418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797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2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256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828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71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227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061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10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52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3D2E29-4798-46FC-B825-B3EB557EAF35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73A15E-4346-4927-9C04-D28BBED03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005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772192"/>
            <a:ext cx="6143405" cy="15046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4" y="2852738"/>
            <a:ext cx="7161733" cy="3456582"/>
          </a:xfrm>
        </p:spPr>
        <p:txBody>
          <a:bodyPr anchorCtr="0">
            <a:normAutofit fontScale="92500" lnSpcReduction="10000"/>
          </a:bodyPr>
          <a:lstStyle/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školy : </a:t>
            </a:r>
            <a:r>
              <a:rPr lang="cs-CZ" sz="2400" dirty="0">
                <a:solidFill>
                  <a:srgbClr val="000000"/>
                </a:solidFill>
              </a:rPr>
              <a:t>ZŠ Pardubice-</a:t>
            </a:r>
            <a:r>
              <a:rPr lang="cs-CZ" sz="2400" dirty="0" err="1">
                <a:solidFill>
                  <a:srgbClr val="000000"/>
                </a:solidFill>
              </a:rPr>
              <a:t>Spořilov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Autor : </a:t>
            </a:r>
            <a:r>
              <a:rPr lang="cs-CZ" sz="2400" dirty="0">
                <a:solidFill>
                  <a:srgbClr val="000000"/>
                </a:solidFill>
              </a:rPr>
              <a:t>Marcela Pilná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VY_32_INOVACE_INFORMAČNÍ_GRAMOTNOST_06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Téma :</a:t>
            </a:r>
            <a:r>
              <a:rPr lang="cs-CZ" sz="2400" dirty="0" smtClean="0">
                <a:solidFill>
                  <a:srgbClr val="000000"/>
                </a:solidFill>
              </a:rPr>
              <a:t>Podzimní zahrada- ZELENINA.</a:t>
            </a:r>
          </a:p>
          <a:p>
            <a:pPr lvl="0" algn="l">
              <a:spcBef>
                <a:spcPts val="600"/>
              </a:spcBef>
            </a:pP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b="1" u="sng" dirty="0" smtClean="0">
                <a:solidFill>
                  <a:srgbClr val="000000"/>
                </a:solidFill>
              </a:rPr>
              <a:t>Číslo projektu :</a:t>
            </a:r>
            <a:r>
              <a:rPr lang="cs-CZ" sz="2400" dirty="0" smtClean="0">
                <a:solidFill>
                  <a:srgbClr val="000000"/>
                </a:solidFill>
              </a:rPr>
              <a:t>CZ1.07/1.4.00/21.2349</a:t>
            </a:r>
          </a:p>
          <a:p>
            <a:pPr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Anotace </a:t>
            </a:r>
            <a:r>
              <a:rPr lang="cs-CZ" sz="2400" b="1" u="sng" dirty="0">
                <a:solidFill>
                  <a:srgbClr val="000000"/>
                </a:solidFill>
              </a:rPr>
              <a:t>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Žáci zábavnou formou poznávají čtyři základní skupiny zeleniny-kořenovou, listovou, cibulovou, plodovou</a:t>
            </a:r>
            <a:r>
              <a:rPr lang="cs-CZ" sz="2400" dirty="0" smtClean="0">
                <a:solidFill>
                  <a:srgbClr val="000000"/>
                </a:solidFill>
              </a:rPr>
              <a:t>.</a:t>
            </a:r>
            <a:r>
              <a:rPr lang="cs-CZ" sz="2400" b="1" u="sng" dirty="0">
                <a:solidFill>
                  <a:srgbClr val="000000"/>
                </a:solidFill>
              </a:rPr>
              <a:t> </a:t>
            </a:r>
            <a:r>
              <a:rPr lang="cs-CZ" sz="2400" b="1" u="sng">
                <a:solidFill>
                  <a:srgbClr val="000000"/>
                </a:solidFill>
              </a:rPr>
              <a:t>Citace : </a:t>
            </a:r>
            <a:r>
              <a:rPr lang="cs-CZ" sz="2400">
                <a:solidFill>
                  <a:srgbClr val="000000"/>
                </a:solidFill>
              </a:rPr>
              <a:t>Materiál z vlastní invence a s použitím obrázků z galerie MS Office 2010.</a:t>
            </a: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08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3916" y="901169"/>
            <a:ext cx="39328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Zelenina kořenová 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PilnaM\AppData\Local\Microsoft\Windows\Temporary Internet Files\Content.IE5\DE4CGPLA\MC900214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43052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ilnaM\AppData\Local\Microsoft\Windows\Temporary Internet Files\Content.IE5\AM1I8PN9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ilnaM\AppData\Local\Microsoft\Windows\Temporary Internet Files\Content.IE5\S7687CZ2\MP900387898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37021"/>
            <a:ext cx="2764904" cy="197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ilnaM\AppData\Local\Microsoft\Windows\Temporary Internet Files\Content.IE5\DE4CGPLA\MC900030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91880" y="2489911"/>
            <a:ext cx="2156880" cy="223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ilnaM\AppData\Local\Microsoft\Windows\Temporary Internet Files\Content.IE5\DE4CGPLA\MC900030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683" y="2846966"/>
            <a:ext cx="1812341" cy="187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ilnaM\AppData\Local\Microsoft\Windows\Temporary Internet Files\Content.IE5\DE4CGPLA\MC900030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66900" y="3383940"/>
            <a:ext cx="1812341" cy="187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2123564"/>
            <a:ext cx="76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1556792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petržel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565195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celer</a:t>
            </a:r>
            <a:endParaRPr lang="cs-CZ" dirty="0"/>
          </a:p>
        </p:txBody>
      </p:sp>
      <p:pic>
        <p:nvPicPr>
          <p:cNvPr id="8" name="Picture 3" descr="C:\Users\PilnaM\AppData\Local\Microsoft\Windows\Temporary Internet Files\Content.IE5\AM1I8PN9\MC9003830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629" y="4797152"/>
            <a:ext cx="1817827" cy="135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164288" y="4437112"/>
            <a:ext cx="1068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ředkvička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0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556792"/>
            <a:ext cx="623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03916" y="901169"/>
            <a:ext cx="3295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Zelenina listová: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ilnaM\AppData\Local\Microsoft\Windows\Temporary Internet Files\Content.IE5\AM1I8PN9\MC900430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60848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ilnaM\AppData\Local\Microsoft\Windows\Temporary Internet Files\Content.IE5\S7687CZ2\MC900199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574" y="1988840"/>
            <a:ext cx="2077770" cy="194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ilnaM\AppData\Local\Microsoft\Windows\Temporary Internet Files\Content.IE5\K0O7W0UI\MC9002508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363" y="4167672"/>
            <a:ext cx="1928718" cy="17096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TextovéPole 3"/>
          <p:cNvSpPr txBox="1"/>
          <p:nvPr/>
        </p:nvSpPr>
        <p:spPr>
          <a:xfrm>
            <a:off x="6629459" y="1628800"/>
            <a:ext cx="492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zelí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45093" y="4941168"/>
            <a:ext cx="911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kapusta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0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3916" y="901169"/>
            <a:ext cx="36513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Zelenina cibulová: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ilnaM\AppData\Local\Microsoft\Windows\Temporary Internet Files\Content.IE5\K0O7W0UI\MC900193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590" y="3510684"/>
            <a:ext cx="2191778" cy="124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ilnaM\AppData\Local\Microsoft\Windows\Temporary Internet Files\Content.IE5\S7687CZ2\MC900088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302" y="2060848"/>
            <a:ext cx="1975754" cy="134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ilnaM\AppData\Local\Microsoft\Windows\Temporary Internet Files\Content.IE5\AM1I8PN9\MC900411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990" y="4082593"/>
            <a:ext cx="1479898" cy="143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59277" y="2051556"/>
            <a:ext cx="1192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4082593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česnek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5013176"/>
            <a:ext cx="725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pórek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45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3916" y="901169"/>
            <a:ext cx="35920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Zelenina plodová: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708920"/>
            <a:ext cx="638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rajče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4653136"/>
            <a:ext cx="882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pic>
        <p:nvPicPr>
          <p:cNvPr id="1026" name="Picture 2" descr="C:\Users\PilnaM\AppData\Local\Microsoft\Windows\Temporary Internet Files\Content.IE5\K0O7W0UI\MC900358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286" y="1988840"/>
            <a:ext cx="1473098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ilnaM\AppData\Local\Microsoft\Windows\Temporary Internet Files\Content.IE5\DE4CGPLA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228" y="2996952"/>
            <a:ext cx="1506947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ilnaM\AppData\Local\Microsoft\Windows\Temporary Internet Files\Content.IE5\S7687CZ2\MC9003586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842" y="1992474"/>
            <a:ext cx="1837030" cy="172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ilnaM\AppData\Local\Microsoft\Windows\Temporary Internet Files\Content.IE5\K0O7W0UI\MC9004133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02" y="4509120"/>
            <a:ext cx="1622466" cy="159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2708920"/>
            <a:ext cx="820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okurka</a:t>
            </a:r>
            <a:endParaRPr lang="cs-CZ" dirty="0"/>
          </a:p>
        </p:txBody>
      </p:sp>
      <p:pic>
        <p:nvPicPr>
          <p:cNvPr id="1031" name="Picture 7" descr="C:\Users\PilnaM\AppData\Local\Microsoft\Windows\Temporary Internet Files\Content.IE5\K0O7W0UI\MC9003472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258" y="5091339"/>
            <a:ext cx="1827886" cy="121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52058" y="5363924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dýně</a:t>
            </a:r>
            <a:endParaRPr lang="cs-CZ" dirty="0"/>
          </a:p>
        </p:txBody>
      </p:sp>
      <p:pic>
        <p:nvPicPr>
          <p:cNvPr id="1034" name="Picture 10" descr="C:\Users\PilnaM\AppData\Local\Microsoft\Windows\Temporary Internet Files\Content.IE5\DE4CGPLA\MC9002155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65104"/>
            <a:ext cx="155762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547664" y="4859868"/>
            <a:ext cx="712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6461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052736"/>
            <a:ext cx="50361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Jezte </a:t>
            </a:r>
            <a:r>
              <a:rPr lang="cs-CZ" sz="4000" dirty="0" err="1" smtClean="0">
                <a:solidFill>
                  <a:schemeClr val="accent6">
                    <a:lumMod val="75000"/>
                  </a:schemeClr>
                </a:solidFill>
              </a:rPr>
              <a:t>zeleninu,je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zdravá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PilnaM\AppData\Local\Microsoft\Windows\Temporary Internet Files\Content.IE5\K0O7W0UI\MC900437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20888"/>
            <a:ext cx="1606860" cy="137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23840" y="5085184"/>
            <a:ext cx="60724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E12DAE"/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 O B R O U     C H U Ť !</a:t>
            </a:r>
            <a:endParaRPr lang="cs-CZ" sz="4800" b="1" dirty="0">
              <a:ln w="18000">
                <a:solidFill>
                  <a:srgbClr val="E12DAE"/>
                </a:solidFill>
                <a:prstDash val="solid"/>
                <a:miter lim="800000"/>
              </a:ln>
              <a:solidFill>
                <a:srgbClr val="00CC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90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98</Words>
  <Application>Microsoft Office PowerPoint</Application>
  <PresentationFormat>Předvádění na obrazovce (4:3)</PresentationFormat>
  <Paragraphs>28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PODZIMNÍ ZAHRADA OVOCE A ZELENINA</dc:title>
  <dc:creator>Pilná Marcela</dc:creator>
  <cp:lastModifiedBy>Pilná Marcela</cp:lastModifiedBy>
  <cp:revision>24</cp:revision>
  <dcterms:created xsi:type="dcterms:W3CDTF">2012-11-02T20:53:40Z</dcterms:created>
  <dcterms:modified xsi:type="dcterms:W3CDTF">2014-05-14T15:53:25Z</dcterms:modified>
</cp:coreProperties>
</file>