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5_21. Počítej do 100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C7E595ED-9D95-426E-9CD7-67F998274F22}">
      <dgm:prSet/>
      <dgm:spPr/>
      <dgm:t>
        <a:bodyPr/>
        <a:lstStyle/>
        <a:p>
          <a:r>
            <a:rPr lang="cs-CZ" dirty="0" smtClean="0"/>
            <a:t>TÉMA : Počítej do 100</a:t>
          </a:r>
          <a:endParaRPr lang="cs-CZ" dirty="0"/>
        </a:p>
      </dgm:t>
    </dgm:pt>
    <dgm:pt modelId="{304F0E88-2DFF-40B3-AFED-C0DE5251662D}" type="parTrans" cxnId="{BDB323B8-01B3-409F-917F-A5E5F5491659}">
      <dgm:prSet/>
      <dgm:spPr/>
      <dgm:t>
        <a:bodyPr/>
        <a:lstStyle/>
        <a:p>
          <a:endParaRPr lang="cs-CZ"/>
        </a:p>
      </dgm:t>
    </dgm:pt>
    <dgm:pt modelId="{94ED4DC4-C117-4445-8A66-E1C801A5010F}" type="sibTrans" cxnId="{BDB323B8-01B3-409F-917F-A5E5F5491659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B3A1460-D166-4C82-A74B-1DB149D2EF78}" type="pres">
      <dgm:prSet presAssocID="{C7E595ED-9D95-426E-9CD7-67F998274F22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F490B9-F0DB-453C-B5E2-71BC6F6B32D3}" type="pres">
      <dgm:prSet presAssocID="{94ED4DC4-C117-4445-8A66-E1C801A5010F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 custLinFactNeighborY="-3563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36E017C2-5D88-40E6-86DA-58CB9DEF4D2A}" type="presOf" srcId="{C7E595ED-9D95-426E-9CD7-67F998274F22}" destId="{7B3A1460-D166-4C82-A74B-1DB149D2EF78}" srcOrd="0" destOrd="0" presId="urn:microsoft.com/office/officeart/2005/8/layout/vList2"/>
    <dgm:cxn modelId="{C7ECD98D-1E7E-4E9A-9E72-B5729F52FBEC}" type="presOf" srcId="{1F22E069-A120-4AB7-85EA-52FE8601DC25}" destId="{101D9C14-FD64-4E3B-BCA2-9F90782F8549}" srcOrd="0" destOrd="0" presId="urn:microsoft.com/office/officeart/2005/8/layout/vList2"/>
    <dgm:cxn modelId="{9CAE787E-1A68-486C-BF3F-65A3E935FA25}" type="presOf" srcId="{B00A2139-7123-4CE9-B1E5-5F65E85072EE}" destId="{58BE3FB0-741C-491B-83EE-7B1D305E3DD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7F07F8E0-9CFE-42E7-9DFA-9FC2255ACDA8}" type="presOf" srcId="{52BEB325-363B-45D0-ABED-1885F79F23A1}" destId="{45FAE54C-2B7D-4C24-8DFF-2D9E8A3DF887}" srcOrd="0" destOrd="0" presId="urn:microsoft.com/office/officeart/2005/8/layout/vList2"/>
    <dgm:cxn modelId="{F5EC6D57-0B52-499B-B958-48DD44E219A4}" type="presOf" srcId="{54328577-CE38-42C9-B724-51432B06E5CA}" destId="{CD1F462A-8EDA-434D-9342-2C73FCF9D894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847505A5-384F-447C-9D16-EE83FFE1A73F}" type="presOf" srcId="{ED4F5D22-F0C9-4DEB-AEBB-340C21D807CD}" destId="{162EBC16-4716-472B-9EB3-0A62D1C8E8FB}" srcOrd="0" destOrd="0" presId="urn:microsoft.com/office/officeart/2005/8/layout/vList2"/>
    <dgm:cxn modelId="{BDB323B8-01B3-409F-917F-A5E5F5491659}" srcId="{B00A2139-7123-4CE9-B1E5-5F65E85072EE}" destId="{C7E595ED-9D95-426E-9CD7-67F998274F22}" srcOrd="3" destOrd="0" parTransId="{304F0E88-2DFF-40B3-AFED-C0DE5251662D}" sibTransId="{94ED4DC4-C117-4445-8A66-E1C801A5010F}"/>
    <dgm:cxn modelId="{864F3851-35F7-4D63-807C-47654CE75328}" type="presParOf" srcId="{58BE3FB0-741C-491B-83EE-7B1D305E3DDB}" destId="{101D9C14-FD64-4E3B-BCA2-9F90782F8549}" srcOrd="0" destOrd="0" presId="urn:microsoft.com/office/officeart/2005/8/layout/vList2"/>
    <dgm:cxn modelId="{3974CE33-6D4B-458E-B24D-D1E720DA3D76}" type="presParOf" srcId="{58BE3FB0-741C-491B-83EE-7B1D305E3DDB}" destId="{0BD3B9D5-C820-49A3-8317-EDB22A8FCC2D}" srcOrd="1" destOrd="0" presId="urn:microsoft.com/office/officeart/2005/8/layout/vList2"/>
    <dgm:cxn modelId="{4B7279EF-69C7-456A-A5E2-9E44D0E56002}" type="presParOf" srcId="{58BE3FB0-741C-491B-83EE-7B1D305E3DDB}" destId="{45FAE54C-2B7D-4C24-8DFF-2D9E8A3DF887}" srcOrd="2" destOrd="0" presId="urn:microsoft.com/office/officeart/2005/8/layout/vList2"/>
    <dgm:cxn modelId="{44EB5598-B643-4DD5-B700-136BC5378CBD}" type="presParOf" srcId="{58BE3FB0-741C-491B-83EE-7B1D305E3DDB}" destId="{55CF85D8-08AA-450B-8E2D-EB828D5EEC7D}" srcOrd="3" destOrd="0" presId="urn:microsoft.com/office/officeart/2005/8/layout/vList2"/>
    <dgm:cxn modelId="{4EA3CC84-1083-446C-9031-81309BA5B617}" type="presParOf" srcId="{58BE3FB0-741C-491B-83EE-7B1D305E3DDB}" destId="{CD1F462A-8EDA-434D-9342-2C73FCF9D894}" srcOrd="4" destOrd="0" presId="urn:microsoft.com/office/officeart/2005/8/layout/vList2"/>
    <dgm:cxn modelId="{2ACA4880-DD28-42C4-8135-982D84AE98D5}" type="presParOf" srcId="{58BE3FB0-741C-491B-83EE-7B1D305E3DDB}" destId="{51841FC5-9008-4FE4-95F0-1BCBA3F1F37E}" srcOrd="5" destOrd="0" presId="urn:microsoft.com/office/officeart/2005/8/layout/vList2"/>
    <dgm:cxn modelId="{172AFC15-A8B6-4FA3-9495-3D0B032FB80D}" type="presParOf" srcId="{58BE3FB0-741C-491B-83EE-7B1D305E3DDB}" destId="{7B3A1460-D166-4C82-A74B-1DB149D2EF78}" srcOrd="6" destOrd="0" presId="urn:microsoft.com/office/officeart/2005/8/layout/vList2"/>
    <dgm:cxn modelId="{8E6A5666-F647-4B8A-8D68-C35703CEE09E}" type="presParOf" srcId="{58BE3FB0-741C-491B-83EE-7B1D305E3DDB}" destId="{F7F490B9-F0DB-453C-B5E2-71BC6F6B32D3}" srcOrd="7" destOrd="0" presId="urn:microsoft.com/office/officeart/2005/8/layout/vList2"/>
    <dgm:cxn modelId="{D383F7E8-E2AE-4AA3-A9BB-5BED745CC120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CEC1F4-B54E-4933-B669-E7FAD62D6D55}" type="doc">
      <dgm:prSet loTypeId="urn:microsoft.com/office/officeart/2005/8/layout/hList9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AE3373B6-3397-4643-9C67-1E8E4392FF66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B6AE95E3-5788-42B3-9095-D3A2310883EB}" type="parTrans" cxnId="{C421937F-C8F1-413B-A581-D54212885D55}">
      <dgm:prSet/>
      <dgm:spPr/>
      <dgm:t>
        <a:bodyPr/>
        <a:lstStyle/>
        <a:p>
          <a:endParaRPr lang="cs-CZ"/>
        </a:p>
      </dgm:t>
    </dgm:pt>
    <dgm:pt modelId="{82134A0E-2036-4E48-82A8-1231E6927DF2}" type="sibTrans" cxnId="{C421937F-C8F1-413B-A581-D54212885D55}">
      <dgm:prSet/>
      <dgm:spPr/>
      <dgm:t>
        <a:bodyPr/>
        <a:lstStyle/>
        <a:p>
          <a:endParaRPr lang="cs-CZ"/>
        </a:p>
      </dgm:t>
    </dgm:pt>
    <dgm:pt modelId="{FEAD669B-DC72-462E-B61F-80DB7D1ADA92}">
      <dgm:prSet phldrT="[Text]"/>
      <dgm:spPr/>
      <dgm:t>
        <a:bodyPr/>
        <a:lstStyle/>
        <a:p>
          <a:r>
            <a:rPr lang="cs-CZ" dirty="0" smtClean="0"/>
            <a:t>30 +  *</a:t>
          </a:r>
          <a:endParaRPr lang="cs-CZ" dirty="0"/>
        </a:p>
      </dgm:t>
    </dgm:pt>
    <dgm:pt modelId="{8DB913C4-FE42-463A-975F-530E7420DAE6}" type="parTrans" cxnId="{D96914D8-994F-477C-9B6D-BB413D02826D}">
      <dgm:prSet/>
      <dgm:spPr/>
      <dgm:t>
        <a:bodyPr/>
        <a:lstStyle/>
        <a:p>
          <a:endParaRPr lang="cs-CZ"/>
        </a:p>
      </dgm:t>
    </dgm:pt>
    <dgm:pt modelId="{99D353D7-4003-4A15-8EEB-9849C19D2EF5}" type="sibTrans" cxnId="{D96914D8-994F-477C-9B6D-BB413D02826D}">
      <dgm:prSet/>
      <dgm:spPr/>
      <dgm:t>
        <a:bodyPr/>
        <a:lstStyle/>
        <a:p>
          <a:endParaRPr lang="cs-CZ"/>
        </a:p>
      </dgm:t>
    </dgm:pt>
    <dgm:pt modelId="{A5B501DA-3717-4A31-AFFB-2CEB1CAF6389}">
      <dgm:prSet phldrT="[Text]"/>
      <dgm:spPr/>
      <dgm:t>
        <a:bodyPr/>
        <a:lstStyle/>
        <a:p>
          <a:r>
            <a:rPr lang="cs-CZ" dirty="0" smtClean="0"/>
            <a:t>10 + *</a:t>
          </a:r>
          <a:endParaRPr lang="cs-CZ" dirty="0"/>
        </a:p>
      </dgm:t>
    </dgm:pt>
    <dgm:pt modelId="{F35114D7-E641-4190-B2B9-642526703C2A}" type="parTrans" cxnId="{D264FE8F-A750-4DFA-AC7A-DD35438C3E9B}">
      <dgm:prSet/>
      <dgm:spPr/>
      <dgm:t>
        <a:bodyPr/>
        <a:lstStyle/>
        <a:p>
          <a:endParaRPr lang="cs-CZ"/>
        </a:p>
      </dgm:t>
    </dgm:pt>
    <dgm:pt modelId="{99262C21-7C00-4BAA-996C-D3C38BA16585}" type="sibTrans" cxnId="{D264FE8F-A750-4DFA-AC7A-DD35438C3E9B}">
      <dgm:prSet/>
      <dgm:spPr/>
      <dgm:t>
        <a:bodyPr/>
        <a:lstStyle/>
        <a:p>
          <a:endParaRPr lang="cs-CZ"/>
        </a:p>
      </dgm:t>
    </dgm:pt>
    <dgm:pt modelId="{40D42F16-7223-4D0F-8F25-465C79999427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5BE2F79E-9155-40BE-8E61-1FBEFD63F679}" type="parTrans" cxnId="{896C6033-6E99-4205-830D-B1B8680939C8}">
      <dgm:prSet/>
      <dgm:spPr/>
      <dgm:t>
        <a:bodyPr/>
        <a:lstStyle/>
        <a:p>
          <a:endParaRPr lang="cs-CZ"/>
        </a:p>
      </dgm:t>
    </dgm:pt>
    <dgm:pt modelId="{A832ADDA-9229-4DAE-AA82-B7C2CA4190DE}" type="sibTrans" cxnId="{896C6033-6E99-4205-830D-B1B8680939C8}">
      <dgm:prSet/>
      <dgm:spPr/>
      <dgm:t>
        <a:bodyPr/>
        <a:lstStyle/>
        <a:p>
          <a:endParaRPr lang="cs-CZ"/>
        </a:p>
      </dgm:t>
    </dgm:pt>
    <dgm:pt modelId="{91F13D41-111F-43CD-BD1B-EDB42055C6FC}">
      <dgm:prSet phldrT="[Text]"/>
      <dgm:spPr/>
      <dgm:t>
        <a:bodyPr/>
        <a:lstStyle/>
        <a:p>
          <a:r>
            <a:rPr lang="cs-CZ" dirty="0" smtClean="0"/>
            <a:t>40 + *</a:t>
          </a:r>
          <a:endParaRPr lang="cs-CZ" dirty="0"/>
        </a:p>
      </dgm:t>
    </dgm:pt>
    <dgm:pt modelId="{B3744407-C310-4E13-8173-34725384C867}" type="parTrans" cxnId="{98ED9881-5A33-4D93-8AF2-2A8C0513397E}">
      <dgm:prSet/>
      <dgm:spPr/>
      <dgm:t>
        <a:bodyPr/>
        <a:lstStyle/>
        <a:p>
          <a:endParaRPr lang="cs-CZ"/>
        </a:p>
      </dgm:t>
    </dgm:pt>
    <dgm:pt modelId="{B085D3A9-80BB-4E76-A466-D41B4CC38496}" type="sibTrans" cxnId="{98ED9881-5A33-4D93-8AF2-2A8C0513397E}">
      <dgm:prSet/>
      <dgm:spPr/>
      <dgm:t>
        <a:bodyPr/>
        <a:lstStyle/>
        <a:p>
          <a:endParaRPr lang="cs-CZ"/>
        </a:p>
      </dgm:t>
    </dgm:pt>
    <dgm:pt modelId="{3976F67A-10C7-4FDE-A531-46BBFC2177A9}">
      <dgm:prSet phldrT="[Text]"/>
      <dgm:spPr/>
      <dgm:t>
        <a:bodyPr/>
        <a:lstStyle/>
        <a:p>
          <a:r>
            <a:rPr lang="cs-CZ" dirty="0" smtClean="0"/>
            <a:t>20 + *</a:t>
          </a:r>
          <a:endParaRPr lang="cs-CZ" dirty="0"/>
        </a:p>
      </dgm:t>
    </dgm:pt>
    <dgm:pt modelId="{1593E521-79B4-4289-B848-5A3ED6134D39}" type="parTrans" cxnId="{0B5997A3-F239-4BCE-B7F1-D19454E93D71}">
      <dgm:prSet/>
      <dgm:spPr/>
      <dgm:t>
        <a:bodyPr/>
        <a:lstStyle/>
        <a:p>
          <a:endParaRPr lang="cs-CZ"/>
        </a:p>
      </dgm:t>
    </dgm:pt>
    <dgm:pt modelId="{E190A6D0-4D7F-4F62-B8F5-38F65F6F604F}" type="sibTrans" cxnId="{0B5997A3-F239-4BCE-B7F1-D19454E93D71}">
      <dgm:prSet/>
      <dgm:spPr/>
      <dgm:t>
        <a:bodyPr/>
        <a:lstStyle/>
        <a:p>
          <a:endParaRPr lang="cs-CZ"/>
        </a:p>
      </dgm:t>
    </dgm:pt>
    <dgm:pt modelId="{5FE71E87-86E8-47EE-8570-9202090B7406}" type="pres">
      <dgm:prSet presAssocID="{18CEC1F4-B54E-4933-B669-E7FAD62D6D55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8148830-AEBD-474E-BACB-67B344694B7C}" type="pres">
      <dgm:prSet presAssocID="{AE3373B6-3397-4643-9C67-1E8E4392FF66}" presName="posSpace" presStyleCnt="0"/>
      <dgm:spPr/>
    </dgm:pt>
    <dgm:pt modelId="{9A433C58-127D-4FFD-861F-A7863168A8C0}" type="pres">
      <dgm:prSet presAssocID="{AE3373B6-3397-4643-9C67-1E8E4392FF66}" presName="vertFlow" presStyleCnt="0"/>
      <dgm:spPr/>
    </dgm:pt>
    <dgm:pt modelId="{4CEF8D3B-E410-4F56-BF78-A2258A6E1111}" type="pres">
      <dgm:prSet presAssocID="{AE3373B6-3397-4643-9C67-1E8E4392FF66}" presName="topSpace" presStyleCnt="0"/>
      <dgm:spPr/>
    </dgm:pt>
    <dgm:pt modelId="{4B2DA916-E1D6-437A-AA55-163AE4C29761}" type="pres">
      <dgm:prSet presAssocID="{AE3373B6-3397-4643-9C67-1E8E4392FF66}" presName="firstComp" presStyleCnt="0"/>
      <dgm:spPr/>
    </dgm:pt>
    <dgm:pt modelId="{20CB28F1-FC6C-4F93-80A6-76D5306F75AB}" type="pres">
      <dgm:prSet presAssocID="{AE3373B6-3397-4643-9C67-1E8E4392FF66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CBE3401F-F917-43FE-BB05-0D3819E3C6CE}" type="pres">
      <dgm:prSet presAssocID="{AE3373B6-3397-4643-9C67-1E8E4392FF66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175CD8-AAC3-462F-A240-0BDF5D919AB4}" type="pres">
      <dgm:prSet presAssocID="{A5B501DA-3717-4A31-AFFB-2CEB1CAF6389}" presName="comp" presStyleCnt="0"/>
      <dgm:spPr/>
    </dgm:pt>
    <dgm:pt modelId="{65B46BC0-7E5A-4CA6-9D20-23A1B1940F2C}" type="pres">
      <dgm:prSet presAssocID="{A5B501DA-3717-4A31-AFFB-2CEB1CAF6389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406DD2EC-194E-4517-ADE6-9B29B7BA203F}" type="pres">
      <dgm:prSet presAssocID="{A5B501DA-3717-4A31-AFFB-2CEB1CAF6389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E1090E-04C1-4D57-8DEF-AFE4308146A3}" type="pres">
      <dgm:prSet presAssocID="{AE3373B6-3397-4643-9C67-1E8E4392FF66}" presName="negSpace" presStyleCnt="0"/>
      <dgm:spPr/>
    </dgm:pt>
    <dgm:pt modelId="{F1272DAC-A9D6-4C61-81F5-1029B640690C}" type="pres">
      <dgm:prSet presAssocID="{AE3373B6-3397-4643-9C67-1E8E4392FF66}" presName="circle" presStyleLbl="node1" presStyleIdx="0" presStyleCnt="2"/>
      <dgm:spPr/>
      <dgm:t>
        <a:bodyPr/>
        <a:lstStyle/>
        <a:p>
          <a:endParaRPr lang="cs-CZ"/>
        </a:p>
      </dgm:t>
    </dgm:pt>
    <dgm:pt modelId="{1ADBF226-A7D7-4454-9C53-06AE6A23D152}" type="pres">
      <dgm:prSet presAssocID="{82134A0E-2036-4E48-82A8-1231E6927DF2}" presName="transSpace" presStyleCnt="0"/>
      <dgm:spPr/>
    </dgm:pt>
    <dgm:pt modelId="{0281A52B-046A-4466-941C-22177A0D873E}" type="pres">
      <dgm:prSet presAssocID="{40D42F16-7223-4D0F-8F25-465C79999427}" presName="posSpace" presStyleCnt="0"/>
      <dgm:spPr/>
    </dgm:pt>
    <dgm:pt modelId="{16429E50-4172-44C6-A822-520FA4F3CE93}" type="pres">
      <dgm:prSet presAssocID="{40D42F16-7223-4D0F-8F25-465C79999427}" presName="vertFlow" presStyleCnt="0"/>
      <dgm:spPr/>
    </dgm:pt>
    <dgm:pt modelId="{DADD84DC-CB41-49E3-BE11-4EF97540B117}" type="pres">
      <dgm:prSet presAssocID="{40D42F16-7223-4D0F-8F25-465C79999427}" presName="topSpace" presStyleCnt="0"/>
      <dgm:spPr/>
    </dgm:pt>
    <dgm:pt modelId="{ED0270B3-8683-472D-B8DE-9A283B5A0A5F}" type="pres">
      <dgm:prSet presAssocID="{40D42F16-7223-4D0F-8F25-465C79999427}" presName="firstComp" presStyleCnt="0"/>
      <dgm:spPr/>
    </dgm:pt>
    <dgm:pt modelId="{6051EE6E-CA3A-4162-84DA-37C5F7622794}" type="pres">
      <dgm:prSet presAssocID="{40D42F16-7223-4D0F-8F25-465C79999427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C195F95B-D615-4FAF-80AE-B98E583B6A16}" type="pres">
      <dgm:prSet presAssocID="{40D42F16-7223-4D0F-8F25-465C79999427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2C84A7-DD93-4504-977D-E9DC5CD53D1D}" type="pres">
      <dgm:prSet presAssocID="{3976F67A-10C7-4FDE-A531-46BBFC2177A9}" presName="comp" presStyleCnt="0"/>
      <dgm:spPr/>
    </dgm:pt>
    <dgm:pt modelId="{41AB129F-7701-4314-9034-EA14A2064AA3}" type="pres">
      <dgm:prSet presAssocID="{3976F67A-10C7-4FDE-A531-46BBFC2177A9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62B1F132-8E45-4978-B3D8-FC1D336CFF8F}" type="pres">
      <dgm:prSet presAssocID="{3976F67A-10C7-4FDE-A531-46BBFC2177A9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BF07B-B447-4C07-9D20-2199DFB854A3}" type="pres">
      <dgm:prSet presAssocID="{40D42F16-7223-4D0F-8F25-465C79999427}" presName="negSpace" presStyleCnt="0"/>
      <dgm:spPr/>
    </dgm:pt>
    <dgm:pt modelId="{A0E8D849-B016-4D36-9CD5-912CD9320A85}" type="pres">
      <dgm:prSet presAssocID="{40D42F16-7223-4D0F-8F25-465C79999427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0B5997A3-F239-4BCE-B7F1-D19454E93D71}" srcId="{40D42F16-7223-4D0F-8F25-465C79999427}" destId="{3976F67A-10C7-4FDE-A531-46BBFC2177A9}" srcOrd="1" destOrd="0" parTransId="{1593E521-79B4-4289-B848-5A3ED6134D39}" sibTransId="{E190A6D0-4D7F-4F62-B8F5-38F65F6F604F}"/>
    <dgm:cxn modelId="{1CE97A61-0F9E-4C0F-8E30-D940C24D0AC0}" type="presOf" srcId="{AE3373B6-3397-4643-9C67-1E8E4392FF66}" destId="{F1272DAC-A9D6-4C61-81F5-1029B640690C}" srcOrd="0" destOrd="0" presId="urn:microsoft.com/office/officeart/2005/8/layout/hList9"/>
    <dgm:cxn modelId="{2494F10A-EE25-46A8-8760-6C408CFE98C9}" type="presOf" srcId="{A5B501DA-3717-4A31-AFFB-2CEB1CAF6389}" destId="{406DD2EC-194E-4517-ADE6-9B29B7BA203F}" srcOrd="1" destOrd="0" presId="urn:microsoft.com/office/officeart/2005/8/layout/hList9"/>
    <dgm:cxn modelId="{C9FD47B8-EB7D-474E-B756-9F5B568E69FE}" type="presOf" srcId="{40D42F16-7223-4D0F-8F25-465C79999427}" destId="{A0E8D849-B016-4D36-9CD5-912CD9320A85}" srcOrd="0" destOrd="0" presId="urn:microsoft.com/office/officeart/2005/8/layout/hList9"/>
    <dgm:cxn modelId="{896C6033-6E99-4205-830D-B1B8680939C8}" srcId="{18CEC1F4-B54E-4933-B669-E7FAD62D6D55}" destId="{40D42F16-7223-4D0F-8F25-465C79999427}" srcOrd="1" destOrd="0" parTransId="{5BE2F79E-9155-40BE-8E61-1FBEFD63F679}" sibTransId="{A832ADDA-9229-4DAE-AA82-B7C2CA4190DE}"/>
    <dgm:cxn modelId="{CE087AC9-9F0D-4308-A0D5-2FE1FBE4D0AB}" type="presOf" srcId="{FEAD669B-DC72-462E-B61F-80DB7D1ADA92}" destId="{20CB28F1-FC6C-4F93-80A6-76D5306F75AB}" srcOrd="0" destOrd="0" presId="urn:microsoft.com/office/officeart/2005/8/layout/hList9"/>
    <dgm:cxn modelId="{D96914D8-994F-477C-9B6D-BB413D02826D}" srcId="{AE3373B6-3397-4643-9C67-1E8E4392FF66}" destId="{FEAD669B-DC72-462E-B61F-80DB7D1ADA92}" srcOrd="0" destOrd="0" parTransId="{8DB913C4-FE42-463A-975F-530E7420DAE6}" sibTransId="{99D353D7-4003-4A15-8EEB-9849C19D2EF5}"/>
    <dgm:cxn modelId="{C87325F6-559B-4F2D-84A2-FA9AF732ED80}" type="presOf" srcId="{FEAD669B-DC72-462E-B61F-80DB7D1ADA92}" destId="{CBE3401F-F917-43FE-BB05-0D3819E3C6CE}" srcOrd="1" destOrd="0" presId="urn:microsoft.com/office/officeart/2005/8/layout/hList9"/>
    <dgm:cxn modelId="{A8A1C556-A985-4063-988C-870D716FC9CF}" type="presOf" srcId="{91F13D41-111F-43CD-BD1B-EDB42055C6FC}" destId="{6051EE6E-CA3A-4162-84DA-37C5F7622794}" srcOrd="0" destOrd="0" presId="urn:microsoft.com/office/officeart/2005/8/layout/hList9"/>
    <dgm:cxn modelId="{7F5FDE49-22F1-4C18-8B11-FBDE439BBA65}" type="presOf" srcId="{A5B501DA-3717-4A31-AFFB-2CEB1CAF6389}" destId="{65B46BC0-7E5A-4CA6-9D20-23A1B1940F2C}" srcOrd="0" destOrd="0" presId="urn:microsoft.com/office/officeart/2005/8/layout/hList9"/>
    <dgm:cxn modelId="{B95456B7-65DD-4E8D-A7B9-5497377227F2}" type="presOf" srcId="{3976F67A-10C7-4FDE-A531-46BBFC2177A9}" destId="{62B1F132-8E45-4978-B3D8-FC1D336CFF8F}" srcOrd="1" destOrd="0" presId="urn:microsoft.com/office/officeart/2005/8/layout/hList9"/>
    <dgm:cxn modelId="{F449C7C3-B5D0-4196-8A9B-EE2AB9A8E4E4}" type="presOf" srcId="{3976F67A-10C7-4FDE-A531-46BBFC2177A9}" destId="{41AB129F-7701-4314-9034-EA14A2064AA3}" srcOrd="0" destOrd="0" presId="urn:microsoft.com/office/officeart/2005/8/layout/hList9"/>
    <dgm:cxn modelId="{98ED9881-5A33-4D93-8AF2-2A8C0513397E}" srcId="{40D42F16-7223-4D0F-8F25-465C79999427}" destId="{91F13D41-111F-43CD-BD1B-EDB42055C6FC}" srcOrd="0" destOrd="0" parTransId="{B3744407-C310-4E13-8173-34725384C867}" sibTransId="{B085D3A9-80BB-4E76-A466-D41B4CC38496}"/>
    <dgm:cxn modelId="{C421937F-C8F1-413B-A581-D54212885D55}" srcId="{18CEC1F4-B54E-4933-B669-E7FAD62D6D55}" destId="{AE3373B6-3397-4643-9C67-1E8E4392FF66}" srcOrd="0" destOrd="0" parTransId="{B6AE95E3-5788-42B3-9095-D3A2310883EB}" sibTransId="{82134A0E-2036-4E48-82A8-1231E6927DF2}"/>
    <dgm:cxn modelId="{D264FE8F-A750-4DFA-AC7A-DD35438C3E9B}" srcId="{AE3373B6-3397-4643-9C67-1E8E4392FF66}" destId="{A5B501DA-3717-4A31-AFFB-2CEB1CAF6389}" srcOrd="1" destOrd="0" parTransId="{F35114D7-E641-4190-B2B9-642526703C2A}" sibTransId="{99262C21-7C00-4BAA-996C-D3C38BA16585}"/>
    <dgm:cxn modelId="{16C583C9-45C2-44F5-88E9-D6D9035AEEBA}" type="presOf" srcId="{18CEC1F4-B54E-4933-B669-E7FAD62D6D55}" destId="{5FE71E87-86E8-47EE-8570-9202090B7406}" srcOrd="0" destOrd="0" presId="urn:microsoft.com/office/officeart/2005/8/layout/hList9"/>
    <dgm:cxn modelId="{0EB34836-BA42-4C74-A27B-75EE23D42C03}" type="presOf" srcId="{91F13D41-111F-43CD-BD1B-EDB42055C6FC}" destId="{C195F95B-D615-4FAF-80AE-B98E583B6A16}" srcOrd="1" destOrd="0" presId="urn:microsoft.com/office/officeart/2005/8/layout/hList9"/>
    <dgm:cxn modelId="{22DC66AC-DC58-4420-BDDE-0E853A4A2270}" type="presParOf" srcId="{5FE71E87-86E8-47EE-8570-9202090B7406}" destId="{B8148830-AEBD-474E-BACB-67B344694B7C}" srcOrd="0" destOrd="0" presId="urn:microsoft.com/office/officeart/2005/8/layout/hList9"/>
    <dgm:cxn modelId="{DAC182B3-4EC3-4F5E-BF83-95456AA0D4E4}" type="presParOf" srcId="{5FE71E87-86E8-47EE-8570-9202090B7406}" destId="{9A433C58-127D-4FFD-861F-A7863168A8C0}" srcOrd="1" destOrd="0" presId="urn:microsoft.com/office/officeart/2005/8/layout/hList9"/>
    <dgm:cxn modelId="{3AED70C0-E0BD-4255-83D2-48733D32E444}" type="presParOf" srcId="{9A433C58-127D-4FFD-861F-A7863168A8C0}" destId="{4CEF8D3B-E410-4F56-BF78-A2258A6E1111}" srcOrd="0" destOrd="0" presId="urn:microsoft.com/office/officeart/2005/8/layout/hList9"/>
    <dgm:cxn modelId="{F843D496-477A-4FAB-AEFC-F98F3B663D79}" type="presParOf" srcId="{9A433C58-127D-4FFD-861F-A7863168A8C0}" destId="{4B2DA916-E1D6-437A-AA55-163AE4C29761}" srcOrd="1" destOrd="0" presId="urn:microsoft.com/office/officeart/2005/8/layout/hList9"/>
    <dgm:cxn modelId="{F1DC68F0-AA18-4EF2-830E-6C2CAA3003BB}" type="presParOf" srcId="{4B2DA916-E1D6-437A-AA55-163AE4C29761}" destId="{20CB28F1-FC6C-4F93-80A6-76D5306F75AB}" srcOrd="0" destOrd="0" presId="urn:microsoft.com/office/officeart/2005/8/layout/hList9"/>
    <dgm:cxn modelId="{DC3AB802-C8F4-41B4-A786-053535274723}" type="presParOf" srcId="{4B2DA916-E1D6-437A-AA55-163AE4C29761}" destId="{CBE3401F-F917-43FE-BB05-0D3819E3C6CE}" srcOrd="1" destOrd="0" presId="urn:microsoft.com/office/officeart/2005/8/layout/hList9"/>
    <dgm:cxn modelId="{F5B2141C-D066-42E7-85C5-F4F368021410}" type="presParOf" srcId="{9A433C58-127D-4FFD-861F-A7863168A8C0}" destId="{26175CD8-AAC3-462F-A240-0BDF5D919AB4}" srcOrd="2" destOrd="0" presId="urn:microsoft.com/office/officeart/2005/8/layout/hList9"/>
    <dgm:cxn modelId="{7306A87C-203B-42D4-B135-3D353B5A9985}" type="presParOf" srcId="{26175CD8-AAC3-462F-A240-0BDF5D919AB4}" destId="{65B46BC0-7E5A-4CA6-9D20-23A1B1940F2C}" srcOrd="0" destOrd="0" presId="urn:microsoft.com/office/officeart/2005/8/layout/hList9"/>
    <dgm:cxn modelId="{F67A93B5-312D-4163-ADFE-14DDB7C77822}" type="presParOf" srcId="{26175CD8-AAC3-462F-A240-0BDF5D919AB4}" destId="{406DD2EC-194E-4517-ADE6-9B29B7BA203F}" srcOrd="1" destOrd="0" presId="urn:microsoft.com/office/officeart/2005/8/layout/hList9"/>
    <dgm:cxn modelId="{08F8D3F6-6BA6-4D67-A53C-174C9559EB34}" type="presParOf" srcId="{5FE71E87-86E8-47EE-8570-9202090B7406}" destId="{2EE1090E-04C1-4D57-8DEF-AFE4308146A3}" srcOrd="2" destOrd="0" presId="urn:microsoft.com/office/officeart/2005/8/layout/hList9"/>
    <dgm:cxn modelId="{7B525390-4D85-4F71-B714-CB73544FE960}" type="presParOf" srcId="{5FE71E87-86E8-47EE-8570-9202090B7406}" destId="{F1272DAC-A9D6-4C61-81F5-1029B640690C}" srcOrd="3" destOrd="0" presId="urn:microsoft.com/office/officeart/2005/8/layout/hList9"/>
    <dgm:cxn modelId="{F6ABC67E-FC7A-4267-8A11-5A71870C61C7}" type="presParOf" srcId="{5FE71E87-86E8-47EE-8570-9202090B7406}" destId="{1ADBF226-A7D7-4454-9C53-06AE6A23D152}" srcOrd="4" destOrd="0" presId="urn:microsoft.com/office/officeart/2005/8/layout/hList9"/>
    <dgm:cxn modelId="{503E4D92-E508-4ECA-B7C0-9C5487F19BFF}" type="presParOf" srcId="{5FE71E87-86E8-47EE-8570-9202090B7406}" destId="{0281A52B-046A-4466-941C-22177A0D873E}" srcOrd="5" destOrd="0" presId="urn:microsoft.com/office/officeart/2005/8/layout/hList9"/>
    <dgm:cxn modelId="{72C89F7E-3B67-4400-827C-83ECEFA3AEAD}" type="presParOf" srcId="{5FE71E87-86E8-47EE-8570-9202090B7406}" destId="{16429E50-4172-44C6-A822-520FA4F3CE93}" srcOrd="6" destOrd="0" presId="urn:microsoft.com/office/officeart/2005/8/layout/hList9"/>
    <dgm:cxn modelId="{DAC5F911-B36F-4F5F-983E-B4C404B5156E}" type="presParOf" srcId="{16429E50-4172-44C6-A822-520FA4F3CE93}" destId="{DADD84DC-CB41-49E3-BE11-4EF97540B117}" srcOrd="0" destOrd="0" presId="urn:microsoft.com/office/officeart/2005/8/layout/hList9"/>
    <dgm:cxn modelId="{CD7009AF-4FC0-40CA-B9C0-FF2892535751}" type="presParOf" srcId="{16429E50-4172-44C6-A822-520FA4F3CE93}" destId="{ED0270B3-8683-472D-B8DE-9A283B5A0A5F}" srcOrd="1" destOrd="0" presId="urn:microsoft.com/office/officeart/2005/8/layout/hList9"/>
    <dgm:cxn modelId="{FC19ECAB-3B27-4D98-A822-FB72E9BB9206}" type="presParOf" srcId="{ED0270B3-8683-472D-B8DE-9A283B5A0A5F}" destId="{6051EE6E-CA3A-4162-84DA-37C5F7622794}" srcOrd="0" destOrd="0" presId="urn:microsoft.com/office/officeart/2005/8/layout/hList9"/>
    <dgm:cxn modelId="{699D3D1B-1BD3-4E25-B50E-DBA185FDDFCD}" type="presParOf" srcId="{ED0270B3-8683-472D-B8DE-9A283B5A0A5F}" destId="{C195F95B-D615-4FAF-80AE-B98E583B6A16}" srcOrd="1" destOrd="0" presId="urn:microsoft.com/office/officeart/2005/8/layout/hList9"/>
    <dgm:cxn modelId="{F4521349-F4DF-4812-A18F-7C6521C8CFE8}" type="presParOf" srcId="{16429E50-4172-44C6-A822-520FA4F3CE93}" destId="{C02C84A7-DD93-4504-977D-E9DC5CD53D1D}" srcOrd="2" destOrd="0" presId="urn:microsoft.com/office/officeart/2005/8/layout/hList9"/>
    <dgm:cxn modelId="{2FD93CB2-A053-4F24-9B6C-BB6159025C92}" type="presParOf" srcId="{C02C84A7-DD93-4504-977D-E9DC5CD53D1D}" destId="{41AB129F-7701-4314-9034-EA14A2064AA3}" srcOrd="0" destOrd="0" presId="urn:microsoft.com/office/officeart/2005/8/layout/hList9"/>
    <dgm:cxn modelId="{331EFDD5-2578-4427-AA2C-360442DBB530}" type="presParOf" srcId="{C02C84A7-DD93-4504-977D-E9DC5CD53D1D}" destId="{62B1F132-8E45-4978-B3D8-FC1D336CFF8F}" srcOrd="1" destOrd="0" presId="urn:microsoft.com/office/officeart/2005/8/layout/hList9"/>
    <dgm:cxn modelId="{BC6B82D6-02D9-451D-8A22-AB26ABBB8DB7}" type="presParOf" srcId="{5FE71E87-86E8-47EE-8570-9202090B7406}" destId="{5D8BF07B-B447-4C07-9D20-2199DFB854A3}" srcOrd="7" destOrd="0" presId="urn:microsoft.com/office/officeart/2005/8/layout/hList9"/>
    <dgm:cxn modelId="{4A5FE980-03EF-4E01-B23B-0F41BDA96C30}" type="presParOf" srcId="{5FE71E87-86E8-47EE-8570-9202090B7406}" destId="{A0E8D849-B016-4D36-9CD5-912CD9320A85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74E6F8-8884-409F-92EA-0472CBD2D086}" type="doc">
      <dgm:prSet loTypeId="urn:microsoft.com/office/officeart/2005/8/layout/hList9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7AE113C-4F2C-4798-95F8-B632DB38E762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B828598F-1850-4006-B1E1-0E819D303ADB}" type="parTrans" cxnId="{DAC113A2-2FF5-4D80-8312-AB7A6F1CAA4C}">
      <dgm:prSet/>
      <dgm:spPr/>
      <dgm:t>
        <a:bodyPr/>
        <a:lstStyle/>
        <a:p>
          <a:endParaRPr lang="cs-CZ"/>
        </a:p>
      </dgm:t>
    </dgm:pt>
    <dgm:pt modelId="{519DBB89-77E4-4DD3-9DC1-14846801CA56}" type="sibTrans" cxnId="{DAC113A2-2FF5-4D80-8312-AB7A6F1CAA4C}">
      <dgm:prSet/>
      <dgm:spPr/>
      <dgm:t>
        <a:bodyPr/>
        <a:lstStyle/>
        <a:p>
          <a:endParaRPr lang="cs-CZ"/>
        </a:p>
      </dgm:t>
    </dgm:pt>
    <dgm:pt modelId="{66C44A62-1346-442C-88E3-EBCE5D3D2562}">
      <dgm:prSet phldrT="[Text]"/>
      <dgm:spPr/>
      <dgm:t>
        <a:bodyPr/>
        <a:lstStyle/>
        <a:p>
          <a:r>
            <a:rPr lang="cs-CZ" dirty="0" smtClean="0"/>
            <a:t>30 + *</a:t>
          </a:r>
          <a:endParaRPr lang="cs-CZ" dirty="0"/>
        </a:p>
      </dgm:t>
    </dgm:pt>
    <dgm:pt modelId="{9B470E3D-F7FA-42D7-9F93-C8B880211B07}" type="parTrans" cxnId="{CE0E055A-B8F6-4C13-8E09-59387AE6DDE9}">
      <dgm:prSet/>
      <dgm:spPr/>
      <dgm:t>
        <a:bodyPr/>
        <a:lstStyle/>
        <a:p>
          <a:endParaRPr lang="cs-CZ"/>
        </a:p>
      </dgm:t>
    </dgm:pt>
    <dgm:pt modelId="{9F87AE57-FDA1-42E2-9603-A37C66694F80}" type="sibTrans" cxnId="{CE0E055A-B8F6-4C13-8E09-59387AE6DDE9}">
      <dgm:prSet/>
      <dgm:spPr/>
      <dgm:t>
        <a:bodyPr/>
        <a:lstStyle/>
        <a:p>
          <a:endParaRPr lang="cs-CZ"/>
        </a:p>
      </dgm:t>
    </dgm:pt>
    <dgm:pt modelId="{B44C97FA-0513-45E8-83CE-BD274281620A}">
      <dgm:prSet phldrT="[Text]"/>
      <dgm:spPr/>
      <dgm:t>
        <a:bodyPr/>
        <a:lstStyle/>
        <a:p>
          <a:r>
            <a:rPr lang="cs-CZ" dirty="0" smtClean="0"/>
            <a:t>50 +  *</a:t>
          </a:r>
          <a:endParaRPr lang="cs-CZ" dirty="0"/>
        </a:p>
      </dgm:t>
    </dgm:pt>
    <dgm:pt modelId="{18D0A0BE-0E32-42E8-B6A7-26DF89EE2786}" type="parTrans" cxnId="{E660EDC7-A6E8-4B17-82F2-6ECB1232251C}">
      <dgm:prSet/>
      <dgm:spPr/>
      <dgm:t>
        <a:bodyPr/>
        <a:lstStyle/>
        <a:p>
          <a:endParaRPr lang="cs-CZ"/>
        </a:p>
      </dgm:t>
    </dgm:pt>
    <dgm:pt modelId="{AEC0E8A6-878B-471C-B5AF-75292F0709F7}" type="sibTrans" cxnId="{E660EDC7-A6E8-4B17-82F2-6ECB1232251C}">
      <dgm:prSet/>
      <dgm:spPr/>
      <dgm:t>
        <a:bodyPr/>
        <a:lstStyle/>
        <a:p>
          <a:endParaRPr lang="cs-CZ"/>
        </a:p>
      </dgm:t>
    </dgm:pt>
    <dgm:pt modelId="{59AE8CE9-B6AE-4C42-A1F7-4174CFD6E37A}">
      <dgm:prSet phldrT="[Text]"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DBCE5761-484C-4B49-BF3B-681009D8BCB1}" type="parTrans" cxnId="{58C7B06E-26C1-403C-AF30-73BC72905F7A}">
      <dgm:prSet/>
      <dgm:spPr/>
      <dgm:t>
        <a:bodyPr/>
        <a:lstStyle/>
        <a:p>
          <a:endParaRPr lang="cs-CZ"/>
        </a:p>
      </dgm:t>
    </dgm:pt>
    <dgm:pt modelId="{A0E24BCA-D3EA-48B8-8AC2-82E0C8D3B4B0}" type="sibTrans" cxnId="{58C7B06E-26C1-403C-AF30-73BC72905F7A}">
      <dgm:prSet/>
      <dgm:spPr/>
      <dgm:t>
        <a:bodyPr/>
        <a:lstStyle/>
        <a:p>
          <a:endParaRPr lang="cs-CZ"/>
        </a:p>
      </dgm:t>
    </dgm:pt>
    <dgm:pt modelId="{A59BF1B9-5370-4D96-AC7A-0923F04C2DA2}">
      <dgm:prSet phldrT="[Text]"/>
      <dgm:spPr/>
      <dgm:t>
        <a:bodyPr/>
        <a:lstStyle/>
        <a:p>
          <a:r>
            <a:rPr lang="cs-CZ" dirty="0" smtClean="0"/>
            <a:t>60 + *</a:t>
          </a:r>
          <a:endParaRPr lang="cs-CZ" dirty="0"/>
        </a:p>
      </dgm:t>
    </dgm:pt>
    <dgm:pt modelId="{6F36D313-4823-4E88-A6FE-E7AB36A118AB}" type="parTrans" cxnId="{BFCB8067-7D36-4DB8-BDCA-DFB76BE1C6F4}">
      <dgm:prSet/>
      <dgm:spPr/>
      <dgm:t>
        <a:bodyPr/>
        <a:lstStyle/>
        <a:p>
          <a:endParaRPr lang="cs-CZ"/>
        </a:p>
      </dgm:t>
    </dgm:pt>
    <dgm:pt modelId="{FE17A768-596E-4E2F-B348-D2D106D5062E}" type="sibTrans" cxnId="{BFCB8067-7D36-4DB8-BDCA-DFB76BE1C6F4}">
      <dgm:prSet/>
      <dgm:spPr/>
      <dgm:t>
        <a:bodyPr/>
        <a:lstStyle/>
        <a:p>
          <a:endParaRPr lang="cs-CZ"/>
        </a:p>
      </dgm:t>
    </dgm:pt>
    <dgm:pt modelId="{FD7D7B62-ACA8-4807-B01C-EAA56EEEBABD}">
      <dgm:prSet phldrT="[Text]"/>
      <dgm:spPr/>
      <dgm:t>
        <a:bodyPr/>
        <a:lstStyle/>
        <a:p>
          <a:r>
            <a:rPr lang="cs-CZ" dirty="0" smtClean="0"/>
            <a:t>20 + *</a:t>
          </a:r>
          <a:endParaRPr lang="cs-CZ" dirty="0"/>
        </a:p>
      </dgm:t>
    </dgm:pt>
    <dgm:pt modelId="{7C8CDD82-5DD1-4877-8326-7F562C89E188}" type="parTrans" cxnId="{7C9FCE12-BCBA-4FD7-930C-F02735C1D764}">
      <dgm:prSet/>
      <dgm:spPr/>
      <dgm:t>
        <a:bodyPr/>
        <a:lstStyle/>
        <a:p>
          <a:endParaRPr lang="cs-CZ"/>
        </a:p>
      </dgm:t>
    </dgm:pt>
    <dgm:pt modelId="{003D814F-3F3C-43D9-8E12-023CD0769919}" type="sibTrans" cxnId="{7C9FCE12-BCBA-4FD7-930C-F02735C1D764}">
      <dgm:prSet/>
      <dgm:spPr/>
      <dgm:t>
        <a:bodyPr/>
        <a:lstStyle/>
        <a:p>
          <a:endParaRPr lang="cs-CZ"/>
        </a:p>
      </dgm:t>
    </dgm:pt>
    <dgm:pt modelId="{2597C465-9DE0-42E0-8E37-52BCB84DC728}" type="pres">
      <dgm:prSet presAssocID="{AC74E6F8-8884-409F-92EA-0472CBD2D086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9FEC699F-22A0-40C3-BD8F-EC9814C07D87}" type="pres">
      <dgm:prSet presAssocID="{87AE113C-4F2C-4798-95F8-B632DB38E762}" presName="posSpace" presStyleCnt="0"/>
      <dgm:spPr/>
    </dgm:pt>
    <dgm:pt modelId="{B7D2532E-E226-4776-8FBD-19C3A37EE0E9}" type="pres">
      <dgm:prSet presAssocID="{87AE113C-4F2C-4798-95F8-B632DB38E762}" presName="vertFlow" presStyleCnt="0"/>
      <dgm:spPr/>
    </dgm:pt>
    <dgm:pt modelId="{12ABC0DD-2914-4845-8F38-FA7C91C313BF}" type="pres">
      <dgm:prSet presAssocID="{87AE113C-4F2C-4798-95F8-B632DB38E762}" presName="topSpace" presStyleCnt="0"/>
      <dgm:spPr/>
    </dgm:pt>
    <dgm:pt modelId="{4B2CE248-3E62-48FD-95B5-4352052FD69D}" type="pres">
      <dgm:prSet presAssocID="{87AE113C-4F2C-4798-95F8-B632DB38E762}" presName="firstComp" presStyleCnt="0"/>
      <dgm:spPr/>
    </dgm:pt>
    <dgm:pt modelId="{3606EE88-D6A7-4E97-BA7C-AB034A8DB11C}" type="pres">
      <dgm:prSet presAssocID="{87AE113C-4F2C-4798-95F8-B632DB38E762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6BCC4D60-69E0-44B5-9D4D-42733C76EC08}" type="pres">
      <dgm:prSet presAssocID="{87AE113C-4F2C-4798-95F8-B632DB38E762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43847E-341A-4041-B414-4C6695556BEE}" type="pres">
      <dgm:prSet presAssocID="{B44C97FA-0513-45E8-83CE-BD274281620A}" presName="comp" presStyleCnt="0"/>
      <dgm:spPr/>
    </dgm:pt>
    <dgm:pt modelId="{6AE299FE-C656-4DD4-901D-105F5FF6D156}" type="pres">
      <dgm:prSet presAssocID="{B44C97FA-0513-45E8-83CE-BD274281620A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5F58FA43-4EF1-489F-8277-E69D66C4A5F3}" type="pres">
      <dgm:prSet presAssocID="{B44C97FA-0513-45E8-83CE-BD274281620A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93DF37-C3E4-4F8B-BA60-D02E42F70372}" type="pres">
      <dgm:prSet presAssocID="{87AE113C-4F2C-4798-95F8-B632DB38E762}" presName="negSpace" presStyleCnt="0"/>
      <dgm:spPr/>
    </dgm:pt>
    <dgm:pt modelId="{27826724-29F3-4FE4-8EBA-E90946D25B90}" type="pres">
      <dgm:prSet presAssocID="{87AE113C-4F2C-4798-95F8-B632DB38E762}" presName="circle" presStyleLbl="node1" presStyleIdx="0" presStyleCnt="2"/>
      <dgm:spPr/>
      <dgm:t>
        <a:bodyPr/>
        <a:lstStyle/>
        <a:p>
          <a:endParaRPr lang="cs-CZ"/>
        </a:p>
      </dgm:t>
    </dgm:pt>
    <dgm:pt modelId="{D78CBC50-3321-4365-B5F1-D7ABB3D4840D}" type="pres">
      <dgm:prSet presAssocID="{519DBB89-77E4-4DD3-9DC1-14846801CA56}" presName="transSpace" presStyleCnt="0"/>
      <dgm:spPr/>
    </dgm:pt>
    <dgm:pt modelId="{57181139-74B5-483C-B70E-3BC7A78CAB09}" type="pres">
      <dgm:prSet presAssocID="{59AE8CE9-B6AE-4C42-A1F7-4174CFD6E37A}" presName="posSpace" presStyleCnt="0"/>
      <dgm:spPr/>
    </dgm:pt>
    <dgm:pt modelId="{30EB205D-5BCD-4361-9AEB-F5B1F2A59705}" type="pres">
      <dgm:prSet presAssocID="{59AE8CE9-B6AE-4C42-A1F7-4174CFD6E37A}" presName="vertFlow" presStyleCnt="0"/>
      <dgm:spPr/>
    </dgm:pt>
    <dgm:pt modelId="{F28CD593-C976-4D3C-AE63-23620268E3B2}" type="pres">
      <dgm:prSet presAssocID="{59AE8CE9-B6AE-4C42-A1F7-4174CFD6E37A}" presName="topSpace" presStyleCnt="0"/>
      <dgm:spPr/>
    </dgm:pt>
    <dgm:pt modelId="{6E92B98B-B1EB-48AE-950A-39C88E0C99EC}" type="pres">
      <dgm:prSet presAssocID="{59AE8CE9-B6AE-4C42-A1F7-4174CFD6E37A}" presName="firstComp" presStyleCnt="0"/>
      <dgm:spPr/>
    </dgm:pt>
    <dgm:pt modelId="{CBC29DDE-1323-4189-A722-D69D45020341}" type="pres">
      <dgm:prSet presAssocID="{59AE8CE9-B6AE-4C42-A1F7-4174CFD6E37A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AF09B872-D71C-471B-8583-4C7060B4C42C}" type="pres">
      <dgm:prSet presAssocID="{59AE8CE9-B6AE-4C42-A1F7-4174CFD6E37A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F1A05A-C1BE-44F6-926A-377F68CB87FA}" type="pres">
      <dgm:prSet presAssocID="{FD7D7B62-ACA8-4807-B01C-EAA56EEEBABD}" presName="comp" presStyleCnt="0"/>
      <dgm:spPr/>
    </dgm:pt>
    <dgm:pt modelId="{0CD5F1DF-F521-470B-AB1D-A31DD5DD737C}" type="pres">
      <dgm:prSet presAssocID="{FD7D7B62-ACA8-4807-B01C-EAA56EEEBABD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4517DB68-9047-4D1F-A910-9DE0D8360E43}" type="pres">
      <dgm:prSet presAssocID="{FD7D7B62-ACA8-4807-B01C-EAA56EEEBABD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1BF272-DF57-436B-87C3-0A672EA8E017}" type="pres">
      <dgm:prSet presAssocID="{59AE8CE9-B6AE-4C42-A1F7-4174CFD6E37A}" presName="negSpace" presStyleCnt="0"/>
      <dgm:spPr/>
    </dgm:pt>
    <dgm:pt modelId="{0A064305-C2FB-4628-AAB1-1247B3A37D72}" type="pres">
      <dgm:prSet presAssocID="{59AE8CE9-B6AE-4C42-A1F7-4174CFD6E37A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5647C49B-5B32-441E-876E-C6915CD47E4F}" type="presOf" srcId="{A59BF1B9-5370-4D96-AC7A-0923F04C2DA2}" destId="{CBC29DDE-1323-4189-A722-D69D45020341}" srcOrd="0" destOrd="0" presId="urn:microsoft.com/office/officeart/2005/8/layout/hList9"/>
    <dgm:cxn modelId="{5823675C-9807-4B8F-916A-83DB29B7E5D7}" type="presOf" srcId="{66C44A62-1346-442C-88E3-EBCE5D3D2562}" destId="{6BCC4D60-69E0-44B5-9D4D-42733C76EC08}" srcOrd="1" destOrd="0" presId="urn:microsoft.com/office/officeart/2005/8/layout/hList9"/>
    <dgm:cxn modelId="{DAC113A2-2FF5-4D80-8312-AB7A6F1CAA4C}" srcId="{AC74E6F8-8884-409F-92EA-0472CBD2D086}" destId="{87AE113C-4F2C-4798-95F8-B632DB38E762}" srcOrd="0" destOrd="0" parTransId="{B828598F-1850-4006-B1E1-0E819D303ADB}" sibTransId="{519DBB89-77E4-4DD3-9DC1-14846801CA56}"/>
    <dgm:cxn modelId="{FCFDD9F8-2529-4A3D-85E9-7250D6D16BC9}" type="presOf" srcId="{FD7D7B62-ACA8-4807-B01C-EAA56EEEBABD}" destId="{0CD5F1DF-F521-470B-AB1D-A31DD5DD737C}" srcOrd="0" destOrd="0" presId="urn:microsoft.com/office/officeart/2005/8/layout/hList9"/>
    <dgm:cxn modelId="{150B423A-5D76-4703-BE70-0940182E7AC0}" type="presOf" srcId="{B44C97FA-0513-45E8-83CE-BD274281620A}" destId="{6AE299FE-C656-4DD4-901D-105F5FF6D156}" srcOrd="0" destOrd="0" presId="urn:microsoft.com/office/officeart/2005/8/layout/hList9"/>
    <dgm:cxn modelId="{6CA6D62E-2107-4CD2-866D-491B18604F07}" type="presOf" srcId="{66C44A62-1346-442C-88E3-EBCE5D3D2562}" destId="{3606EE88-D6A7-4E97-BA7C-AB034A8DB11C}" srcOrd="0" destOrd="0" presId="urn:microsoft.com/office/officeart/2005/8/layout/hList9"/>
    <dgm:cxn modelId="{58C7B06E-26C1-403C-AF30-73BC72905F7A}" srcId="{AC74E6F8-8884-409F-92EA-0472CBD2D086}" destId="{59AE8CE9-B6AE-4C42-A1F7-4174CFD6E37A}" srcOrd="1" destOrd="0" parTransId="{DBCE5761-484C-4B49-BF3B-681009D8BCB1}" sibTransId="{A0E24BCA-D3EA-48B8-8AC2-82E0C8D3B4B0}"/>
    <dgm:cxn modelId="{7C9FCE12-BCBA-4FD7-930C-F02735C1D764}" srcId="{59AE8CE9-B6AE-4C42-A1F7-4174CFD6E37A}" destId="{FD7D7B62-ACA8-4807-B01C-EAA56EEEBABD}" srcOrd="1" destOrd="0" parTransId="{7C8CDD82-5DD1-4877-8326-7F562C89E188}" sibTransId="{003D814F-3F3C-43D9-8E12-023CD0769919}"/>
    <dgm:cxn modelId="{5812853F-575A-4503-9953-713FDC8DEC59}" type="presOf" srcId="{B44C97FA-0513-45E8-83CE-BD274281620A}" destId="{5F58FA43-4EF1-489F-8277-E69D66C4A5F3}" srcOrd="1" destOrd="0" presId="urn:microsoft.com/office/officeart/2005/8/layout/hList9"/>
    <dgm:cxn modelId="{29E7D49D-670D-4E6A-BF40-E6ED294FDD8B}" type="presOf" srcId="{FD7D7B62-ACA8-4807-B01C-EAA56EEEBABD}" destId="{4517DB68-9047-4D1F-A910-9DE0D8360E43}" srcOrd="1" destOrd="0" presId="urn:microsoft.com/office/officeart/2005/8/layout/hList9"/>
    <dgm:cxn modelId="{E660EDC7-A6E8-4B17-82F2-6ECB1232251C}" srcId="{87AE113C-4F2C-4798-95F8-B632DB38E762}" destId="{B44C97FA-0513-45E8-83CE-BD274281620A}" srcOrd="1" destOrd="0" parTransId="{18D0A0BE-0E32-42E8-B6A7-26DF89EE2786}" sibTransId="{AEC0E8A6-878B-471C-B5AF-75292F0709F7}"/>
    <dgm:cxn modelId="{508B53EF-81CE-4AF1-9629-DE071BDC008E}" type="presOf" srcId="{A59BF1B9-5370-4D96-AC7A-0923F04C2DA2}" destId="{AF09B872-D71C-471B-8583-4C7060B4C42C}" srcOrd="1" destOrd="0" presId="urn:microsoft.com/office/officeart/2005/8/layout/hList9"/>
    <dgm:cxn modelId="{8F80278D-6DED-4FFA-935E-70E37975AA15}" type="presOf" srcId="{59AE8CE9-B6AE-4C42-A1F7-4174CFD6E37A}" destId="{0A064305-C2FB-4628-AAB1-1247B3A37D72}" srcOrd="0" destOrd="0" presId="urn:microsoft.com/office/officeart/2005/8/layout/hList9"/>
    <dgm:cxn modelId="{BFCB8067-7D36-4DB8-BDCA-DFB76BE1C6F4}" srcId="{59AE8CE9-B6AE-4C42-A1F7-4174CFD6E37A}" destId="{A59BF1B9-5370-4D96-AC7A-0923F04C2DA2}" srcOrd="0" destOrd="0" parTransId="{6F36D313-4823-4E88-A6FE-E7AB36A118AB}" sibTransId="{FE17A768-596E-4E2F-B348-D2D106D5062E}"/>
    <dgm:cxn modelId="{CE0E055A-B8F6-4C13-8E09-59387AE6DDE9}" srcId="{87AE113C-4F2C-4798-95F8-B632DB38E762}" destId="{66C44A62-1346-442C-88E3-EBCE5D3D2562}" srcOrd="0" destOrd="0" parTransId="{9B470E3D-F7FA-42D7-9F93-C8B880211B07}" sibTransId="{9F87AE57-FDA1-42E2-9603-A37C66694F80}"/>
    <dgm:cxn modelId="{B1862B38-DEA4-4C59-8207-E6BCA4C35078}" type="presOf" srcId="{87AE113C-4F2C-4798-95F8-B632DB38E762}" destId="{27826724-29F3-4FE4-8EBA-E90946D25B90}" srcOrd="0" destOrd="0" presId="urn:microsoft.com/office/officeart/2005/8/layout/hList9"/>
    <dgm:cxn modelId="{180919CA-0A99-4CCE-9BBE-AB66AF6D6D4F}" type="presOf" srcId="{AC74E6F8-8884-409F-92EA-0472CBD2D086}" destId="{2597C465-9DE0-42E0-8E37-52BCB84DC728}" srcOrd="0" destOrd="0" presId="urn:microsoft.com/office/officeart/2005/8/layout/hList9"/>
    <dgm:cxn modelId="{2FF5E5A2-2F43-436F-B4E7-0C5E31210B3F}" type="presParOf" srcId="{2597C465-9DE0-42E0-8E37-52BCB84DC728}" destId="{9FEC699F-22A0-40C3-BD8F-EC9814C07D87}" srcOrd="0" destOrd="0" presId="urn:microsoft.com/office/officeart/2005/8/layout/hList9"/>
    <dgm:cxn modelId="{C380332E-1D83-4544-8FFC-8FC63F0FF85E}" type="presParOf" srcId="{2597C465-9DE0-42E0-8E37-52BCB84DC728}" destId="{B7D2532E-E226-4776-8FBD-19C3A37EE0E9}" srcOrd="1" destOrd="0" presId="urn:microsoft.com/office/officeart/2005/8/layout/hList9"/>
    <dgm:cxn modelId="{749206AC-31E2-437F-9AFB-504AC9204034}" type="presParOf" srcId="{B7D2532E-E226-4776-8FBD-19C3A37EE0E9}" destId="{12ABC0DD-2914-4845-8F38-FA7C91C313BF}" srcOrd="0" destOrd="0" presId="urn:microsoft.com/office/officeart/2005/8/layout/hList9"/>
    <dgm:cxn modelId="{B3DAE6FF-85EE-455C-BA41-B0A6D17B7789}" type="presParOf" srcId="{B7D2532E-E226-4776-8FBD-19C3A37EE0E9}" destId="{4B2CE248-3E62-48FD-95B5-4352052FD69D}" srcOrd="1" destOrd="0" presId="urn:microsoft.com/office/officeart/2005/8/layout/hList9"/>
    <dgm:cxn modelId="{46CCFAA4-2B1E-4A2F-B8C1-E0F99D97412C}" type="presParOf" srcId="{4B2CE248-3E62-48FD-95B5-4352052FD69D}" destId="{3606EE88-D6A7-4E97-BA7C-AB034A8DB11C}" srcOrd="0" destOrd="0" presId="urn:microsoft.com/office/officeart/2005/8/layout/hList9"/>
    <dgm:cxn modelId="{88B5E814-55D5-4D76-BF27-780FA11D0046}" type="presParOf" srcId="{4B2CE248-3E62-48FD-95B5-4352052FD69D}" destId="{6BCC4D60-69E0-44B5-9D4D-42733C76EC08}" srcOrd="1" destOrd="0" presId="urn:microsoft.com/office/officeart/2005/8/layout/hList9"/>
    <dgm:cxn modelId="{BF78974C-F4A6-441F-B662-05FF44244086}" type="presParOf" srcId="{B7D2532E-E226-4776-8FBD-19C3A37EE0E9}" destId="{0A43847E-341A-4041-B414-4C6695556BEE}" srcOrd="2" destOrd="0" presId="urn:microsoft.com/office/officeart/2005/8/layout/hList9"/>
    <dgm:cxn modelId="{F804C4A9-602B-4ACA-B550-CC8C2DCA572A}" type="presParOf" srcId="{0A43847E-341A-4041-B414-4C6695556BEE}" destId="{6AE299FE-C656-4DD4-901D-105F5FF6D156}" srcOrd="0" destOrd="0" presId="urn:microsoft.com/office/officeart/2005/8/layout/hList9"/>
    <dgm:cxn modelId="{B514A8D9-5815-44BF-B793-53E1C898A44C}" type="presParOf" srcId="{0A43847E-341A-4041-B414-4C6695556BEE}" destId="{5F58FA43-4EF1-489F-8277-E69D66C4A5F3}" srcOrd="1" destOrd="0" presId="urn:microsoft.com/office/officeart/2005/8/layout/hList9"/>
    <dgm:cxn modelId="{C5078DE1-8843-49BF-8CCE-D3F818E9601E}" type="presParOf" srcId="{2597C465-9DE0-42E0-8E37-52BCB84DC728}" destId="{5893DF37-C3E4-4F8B-BA60-D02E42F70372}" srcOrd="2" destOrd="0" presId="urn:microsoft.com/office/officeart/2005/8/layout/hList9"/>
    <dgm:cxn modelId="{1B093D0F-0F43-4044-B4B8-4FB8210B3B0E}" type="presParOf" srcId="{2597C465-9DE0-42E0-8E37-52BCB84DC728}" destId="{27826724-29F3-4FE4-8EBA-E90946D25B90}" srcOrd="3" destOrd="0" presId="urn:microsoft.com/office/officeart/2005/8/layout/hList9"/>
    <dgm:cxn modelId="{B620FF2D-ACB3-4150-A9D5-43B5B23D40C7}" type="presParOf" srcId="{2597C465-9DE0-42E0-8E37-52BCB84DC728}" destId="{D78CBC50-3321-4365-B5F1-D7ABB3D4840D}" srcOrd="4" destOrd="0" presId="urn:microsoft.com/office/officeart/2005/8/layout/hList9"/>
    <dgm:cxn modelId="{1C55B90F-D54B-4971-AC24-CC3644976BCD}" type="presParOf" srcId="{2597C465-9DE0-42E0-8E37-52BCB84DC728}" destId="{57181139-74B5-483C-B70E-3BC7A78CAB09}" srcOrd="5" destOrd="0" presId="urn:microsoft.com/office/officeart/2005/8/layout/hList9"/>
    <dgm:cxn modelId="{64E0F756-DDEC-4BF4-B244-527DEEAA39DB}" type="presParOf" srcId="{2597C465-9DE0-42E0-8E37-52BCB84DC728}" destId="{30EB205D-5BCD-4361-9AEB-F5B1F2A59705}" srcOrd="6" destOrd="0" presId="urn:microsoft.com/office/officeart/2005/8/layout/hList9"/>
    <dgm:cxn modelId="{A56DBA54-4627-4EE4-95E6-6C22CB6EEBDA}" type="presParOf" srcId="{30EB205D-5BCD-4361-9AEB-F5B1F2A59705}" destId="{F28CD593-C976-4D3C-AE63-23620268E3B2}" srcOrd="0" destOrd="0" presId="urn:microsoft.com/office/officeart/2005/8/layout/hList9"/>
    <dgm:cxn modelId="{2D7602E4-F9F1-48CB-A654-E8316C01610F}" type="presParOf" srcId="{30EB205D-5BCD-4361-9AEB-F5B1F2A59705}" destId="{6E92B98B-B1EB-48AE-950A-39C88E0C99EC}" srcOrd="1" destOrd="0" presId="urn:microsoft.com/office/officeart/2005/8/layout/hList9"/>
    <dgm:cxn modelId="{7F4FEAB8-3AC3-4457-943B-019228C3C802}" type="presParOf" srcId="{6E92B98B-B1EB-48AE-950A-39C88E0C99EC}" destId="{CBC29DDE-1323-4189-A722-D69D45020341}" srcOrd="0" destOrd="0" presId="urn:microsoft.com/office/officeart/2005/8/layout/hList9"/>
    <dgm:cxn modelId="{64E771D5-E97A-434E-B160-1491899DB4DE}" type="presParOf" srcId="{6E92B98B-B1EB-48AE-950A-39C88E0C99EC}" destId="{AF09B872-D71C-471B-8583-4C7060B4C42C}" srcOrd="1" destOrd="0" presId="urn:microsoft.com/office/officeart/2005/8/layout/hList9"/>
    <dgm:cxn modelId="{734C0B54-B6D8-4240-9682-3D3855A0D54E}" type="presParOf" srcId="{30EB205D-5BCD-4361-9AEB-F5B1F2A59705}" destId="{E6F1A05A-C1BE-44F6-926A-377F68CB87FA}" srcOrd="2" destOrd="0" presId="urn:microsoft.com/office/officeart/2005/8/layout/hList9"/>
    <dgm:cxn modelId="{E03C339C-32AA-4EF7-AAE5-3D7E13CB0816}" type="presParOf" srcId="{E6F1A05A-C1BE-44F6-926A-377F68CB87FA}" destId="{0CD5F1DF-F521-470B-AB1D-A31DD5DD737C}" srcOrd="0" destOrd="0" presId="urn:microsoft.com/office/officeart/2005/8/layout/hList9"/>
    <dgm:cxn modelId="{D8F1096D-7BA7-44D3-8803-7F5812A902D9}" type="presParOf" srcId="{E6F1A05A-C1BE-44F6-926A-377F68CB87FA}" destId="{4517DB68-9047-4D1F-A910-9DE0D8360E43}" srcOrd="1" destOrd="0" presId="urn:microsoft.com/office/officeart/2005/8/layout/hList9"/>
    <dgm:cxn modelId="{F1E83C47-0CB3-42E6-ABDB-C4CD344B5735}" type="presParOf" srcId="{2597C465-9DE0-42E0-8E37-52BCB84DC728}" destId="{361BF272-DF57-436B-87C3-0A672EA8E017}" srcOrd="7" destOrd="0" presId="urn:microsoft.com/office/officeart/2005/8/layout/hList9"/>
    <dgm:cxn modelId="{3B32E8DB-CADB-4BA2-AEDE-A9C706B22619}" type="presParOf" srcId="{2597C465-9DE0-42E0-8E37-52BCB84DC728}" destId="{0A064305-C2FB-4628-AAB1-1247B3A37D72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06D303-52FE-4892-9F57-F624105CF66C}" type="doc">
      <dgm:prSet loTypeId="urn:microsoft.com/office/officeart/2005/8/layout/equation2" loCatId="process" qsTypeId="urn:microsoft.com/office/officeart/2005/8/quickstyle/simple1" qsCatId="simple" csTypeId="urn:microsoft.com/office/officeart/2005/8/colors/colorful2" csCatId="colorful" phldr="1"/>
      <dgm:spPr/>
    </dgm:pt>
    <dgm:pt modelId="{987FB025-637B-477A-9B2B-2F8A95206551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DF8FB5BA-6F44-4F9A-8CCA-57E45A771C36}" type="parTrans" cxnId="{B893719F-CC28-4B79-AC0C-0B9F0782F1A4}">
      <dgm:prSet/>
      <dgm:spPr/>
      <dgm:t>
        <a:bodyPr/>
        <a:lstStyle/>
        <a:p>
          <a:endParaRPr lang="cs-CZ"/>
        </a:p>
      </dgm:t>
    </dgm:pt>
    <dgm:pt modelId="{CE5CEE71-DB81-4AED-A879-5AACB3D7D3C6}" type="sibTrans" cxnId="{B893719F-CC28-4B79-AC0C-0B9F0782F1A4}">
      <dgm:prSet/>
      <dgm:spPr/>
      <dgm:t>
        <a:bodyPr/>
        <a:lstStyle/>
        <a:p>
          <a:endParaRPr lang="cs-CZ"/>
        </a:p>
      </dgm:t>
    </dgm:pt>
    <dgm:pt modelId="{96F72915-5884-4B6C-B7F0-4D079F42564A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BB47B50B-A4E2-42D6-AE8C-ADB38060F912}" type="parTrans" cxnId="{A39ACE8F-C4A8-44F0-8373-B0873A1CA22F}">
      <dgm:prSet/>
      <dgm:spPr/>
      <dgm:t>
        <a:bodyPr/>
        <a:lstStyle/>
        <a:p>
          <a:endParaRPr lang="cs-CZ"/>
        </a:p>
      </dgm:t>
    </dgm:pt>
    <dgm:pt modelId="{4E35DC11-BBD0-4DB6-BDF1-F821169CDC32}" type="sibTrans" cxnId="{A39ACE8F-C4A8-44F0-8373-B0873A1CA22F}">
      <dgm:prSet/>
      <dgm:spPr/>
      <dgm:t>
        <a:bodyPr/>
        <a:lstStyle/>
        <a:p>
          <a:endParaRPr lang="cs-CZ"/>
        </a:p>
      </dgm:t>
    </dgm:pt>
    <dgm:pt modelId="{8594C0FD-AB9C-480D-9490-F12F06CEC578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3DD2DEA2-D93E-4849-BCD0-49B81B0599C5}" type="parTrans" cxnId="{4B41A96D-3AEB-4A1C-AD39-027323B2D7EF}">
      <dgm:prSet/>
      <dgm:spPr/>
      <dgm:t>
        <a:bodyPr/>
        <a:lstStyle/>
        <a:p>
          <a:endParaRPr lang="cs-CZ"/>
        </a:p>
      </dgm:t>
    </dgm:pt>
    <dgm:pt modelId="{0FA07EC4-D22A-4F78-ADA7-D4B194BD2127}" type="sibTrans" cxnId="{4B41A96D-3AEB-4A1C-AD39-027323B2D7EF}">
      <dgm:prSet/>
      <dgm:spPr/>
      <dgm:t>
        <a:bodyPr/>
        <a:lstStyle/>
        <a:p>
          <a:endParaRPr lang="cs-CZ"/>
        </a:p>
      </dgm:t>
    </dgm:pt>
    <dgm:pt modelId="{2B4170E6-9820-4346-9CB0-AA7AC525ED0B}" type="pres">
      <dgm:prSet presAssocID="{9706D303-52FE-4892-9F57-F624105CF66C}" presName="Name0" presStyleCnt="0">
        <dgm:presLayoutVars>
          <dgm:dir/>
          <dgm:resizeHandles val="exact"/>
        </dgm:presLayoutVars>
      </dgm:prSet>
      <dgm:spPr/>
    </dgm:pt>
    <dgm:pt modelId="{D2A32A18-2909-4DC2-BD80-955A1E9981D1}" type="pres">
      <dgm:prSet presAssocID="{9706D303-52FE-4892-9F57-F624105CF66C}" presName="vNodes" presStyleCnt="0"/>
      <dgm:spPr/>
    </dgm:pt>
    <dgm:pt modelId="{513F1527-8C07-4A8A-871E-1250E903D94A}" type="pres">
      <dgm:prSet presAssocID="{987FB025-637B-477A-9B2B-2F8A9520655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4986D0-F88D-4E89-9FAB-463165B82D43}" type="pres">
      <dgm:prSet presAssocID="{CE5CEE71-DB81-4AED-A879-5AACB3D7D3C6}" presName="spacerT" presStyleCnt="0"/>
      <dgm:spPr/>
    </dgm:pt>
    <dgm:pt modelId="{CE7D8C44-DF03-4624-8825-B52DF3D94AA4}" type="pres">
      <dgm:prSet presAssocID="{CE5CEE71-DB81-4AED-A879-5AACB3D7D3C6}" presName="sibTrans" presStyleLbl="sibTrans2D1" presStyleIdx="0" presStyleCnt="2"/>
      <dgm:spPr/>
      <dgm:t>
        <a:bodyPr/>
        <a:lstStyle/>
        <a:p>
          <a:endParaRPr lang="cs-CZ"/>
        </a:p>
      </dgm:t>
    </dgm:pt>
    <dgm:pt modelId="{0264B307-C3B1-4D50-B1BB-69097D8B0CB1}" type="pres">
      <dgm:prSet presAssocID="{CE5CEE71-DB81-4AED-A879-5AACB3D7D3C6}" presName="spacerB" presStyleCnt="0"/>
      <dgm:spPr/>
    </dgm:pt>
    <dgm:pt modelId="{5E7628C6-92DD-4898-99F4-FC9E9BA38A33}" type="pres">
      <dgm:prSet presAssocID="{96F72915-5884-4B6C-B7F0-4D079F42564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3715DA-4ED6-464C-A745-612100B5D61F}" type="pres">
      <dgm:prSet presAssocID="{9706D303-52FE-4892-9F57-F624105CF66C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30DE41F5-C8A4-47CB-8961-82C7CBB89222}" type="pres">
      <dgm:prSet presAssocID="{9706D303-52FE-4892-9F57-F624105CF66C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D9A93DC4-1D72-4B4C-BB9B-3619DD854C3C}" type="pres">
      <dgm:prSet presAssocID="{9706D303-52FE-4892-9F57-F624105CF66C}" presName="lastNode" presStyleLbl="node1" presStyleIdx="2" presStyleCnt="3" custLinFactNeighborX="12986" custLinFactNeighborY="49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853205-2820-4BB1-9710-06C22B58DB12}" type="presOf" srcId="{8594C0FD-AB9C-480D-9490-F12F06CEC578}" destId="{D9A93DC4-1D72-4B4C-BB9B-3619DD854C3C}" srcOrd="0" destOrd="0" presId="urn:microsoft.com/office/officeart/2005/8/layout/equation2"/>
    <dgm:cxn modelId="{9742CA94-4A2C-44F8-9C1F-3DB9673CC7A5}" type="presOf" srcId="{4E35DC11-BBD0-4DB6-BDF1-F821169CDC32}" destId="{30DE41F5-C8A4-47CB-8961-82C7CBB89222}" srcOrd="1" destOrd="0" presId="urn:microsoft.com/office/officeart/2005/8/layout/equation2"/>
    <dgm:cxn modelId="{4B41A96D-3AEB-4A1C-AD39-027323B2D7EF}" srcId="{9706D303-52FE-4892-9F57-F624105CF66C}" destId="{8594C0FD-AB9C-480D-9490-F12F06CEC578}" srcOrd="2" destOrd="0" parTransId="{3DD2DEA2-D93E-4849-BCD0-49B81B0599C5}" sibTransId="{0FA07EC4-D22A-4F78-ADA7-D4B194BD2127}"/>
    <dgm:cxn modelId="{5621DD18-07B7-4BB2-A159-582D56322173}" type="presOf" srcId="{9706D303-52FE-4892-9F57-F624105CF66C}" destId="{2B4170E6-9820-4346-9CB0-AA7AC525ED0B}" srcOrd="0" destOrd="0" presId="urn:microsoft.com/office/officeart/2005/8/layout/equation2"/>
    <dgm:cxn modelId="{2C29F9FD-8C2C-4C45-9E35-FABFD60F6556}" type="presOf" srcId="{96F72915-5884-4B6C-B7F0-4D079F42564A}" destId="{5E7628C6-92DD-4898-99F4-FC9E9BA38A33}" srcOrd="0" destOrd="0" presId="urn:microsoft.com/office/officeart/2005/8/layout/equation2"/>
    <dgm:cxn modelId="{12A2D400-6595-4384-A2A2-8A6CFF6D74BF}" type="presOf" srcId="{987FB025-637B-477A-9B2B-2F8A95206551}" destId="{513F1527-8C07-4A8A-871E-1250E903D94A}" srcOrd="0" destOrd="0" presId="urn:microsoft.com/office/officeart/2005/8/layout/equation2"/>
    <dgm:cxn modelId="{D357AB49-760B-4253-9AF5-276621DC155B}" type="presOf" srcId="{CE5CEE71-DB81-4AED-A879-5AACB3D7D3C6}" destId="{CE7D8C44-DF03-4624-8825-B52DF3D94AA4}" srcOrd="0" destOrd="0" presId="urn:microsoft.com/office/officeart/2005/8/layout/equation2"/>
    <dgm:cxn modelId="{A39ACE8F-C4A8-44F0-8373-B0873A1CA22F}" srcId="{9706D303-52FE-4892-9F57-F624105CF66C}" destId="{96F72915-5884-4B6C-B7F0-4D079F42564A}" srcOrd="1" destOrd="0" parTransId="{BB47B50B-A4E2-42D6-AE8C-ADB38060F912}" sibTransId="{4E35DC11-BBD0-4DB6-BDF1-F821169CDC32}"/>
    <dgm:cxn modelId="{B893719F-CC28-4B79-AC0C-0B9F0782F1A4}" srcId="{9706D303-52FE-4892-9F57-F624105CF66C}" destId="{987FB025-637B-477A-9B2B-2F8A95206551}" srcOrd="0" destOrd="0" parTransId="{DF8FB5BA-6F44-4F9A-8CCA-57E45A771C36}" sibTransId="{CE5CEE71-DB81-4AED-A879-5AACB3D7D3C6}"/>
    <dgm:cxn modelId="{8A920EB0-E593-4DC4-8FAE-FFC55C2DB7BF}" type="presOf" srcId="{4E35DC11-BBD0-4DB6-BDF1-F821169CDC32}" destId="{E13715DA-4ED6-464C-A745-612100B5D61F}" srcOrd="0" destOrd="0" presId="urn:microsoft.com/office/officeart/2005/8/layout/equation2"/>
    <dgm:cxn modelId="{59D1E1ED-B037-4A36-BDB2-488DCAF6343D}" type="presParOf" srcId="{2B4170E6-9820-4346-9CB0-AA7AC525ED0B}" destId="{D2A32A18-2909-4DC2-BD80-955A1E9981D1}" srcOrd="0" destOrd="0" presId="urn:microsoft.com/office/officeart/2005/8/layout/equation2"/>
    <dgm:cxn modelId="{16AECCCD-36A0-4026-8C5E-468AED04857D}" type="presParOf" srcId="{D2A32A18-2909-4DC2-BD80-955A1E9981D1}" destId="{513F1527-8C07-4A8A-871E-1250E903D94A}" srcOrd="0" destOrd="0" presId="urn:microsoft.com/office/officeart/2005/8/layout/equation2"/>
    <dgm:cxn modelId="{0D1ADEAC-43C6-4CFE-82D1-089313091579}" type="presParOf" srcId="{D2A32A18-2909-4DC2-BD80-955A1E9981D1}" destId="{C34986D0-F88D-4E89-9FAB-463165B82D43}" srcOrd="1" destOrd="0" presId="urn:microsoft.com/office/officeart/2005/8/layout/equation2"/>
    <dgm:cxn modelId="{90469600-733E-4D12-AA17-32FDEEE601C1}" type="presParOf" srcId="{D2A32A18-2909-4DC2-BD80-955A1E9981D1}" destId="{CE7D8C44-DF03-4624-8825-B52DF3D94AA4}" srcOrd="2" destOrd="0" presId="urn:microsoft.com/office/officeart/2005/8/layout/equation2"/>
    <dgm:cxn modelId="{5DE1F0FA-8AFD-4798-8890-1B33D04EEAB3}" type="presParOf" srcId="{D2A32A18-2909-4DC2-BD80-955A1E9981D1}" destId="{0264B307-C3B1-4D50-B1BB-69097D8B0CB1}" srcOrd="3" destOrd="0" presId="urn:microsoft.com/office/officeart/2005/8/layout/equation2"/>
    <dgm:cxn modelId="{D7AC3036-8347-4D2D-8873-393692C3DDBB}" type="presParOf" srcId="{D2A32A18-2909-4DC2-BD80-955A1E9981D1}" destId="{5E7628C6-92DD-4898-99F4-FC9E9BA38A33}" srcOrd="4" destOrd="0" presId="urn:microsoft.com/office/officeart/2005/8/layout/equation2"/>
    <dgm:cxn modelId="{FC80A11F-A08A-4BC0-AE97-8E2809AECEBD}" type="presParOf" srcId="{2B4170E6-9820-4346-9CB0-AA7AC525ED0B}" destId="{E13715DA-4ED6-464C-A745-612100B5D61F}" srcOrd="1" destOrd="0" presId="urn:microsoft.com/office/officeart/2005/8/layout/equation2"/>
    <dgm:cxn modelId="{B00B074E-4FCA-46DD-A9B9-3A7AF843335D}" type="presParOf" srcId="{E13715DA-4ED6-464C-A745-612100B5D61F}" destId="{30DE41F5-C8A4-47CB-8961-82C7CBB89222}" srcOrd="0" destOrd="0" presId="urn:microsoft.com/office/officeart/2005/8/layout/equation2"/>
    <dgm:cxn modelId="{7C1579CE-24ED-4DB3-901A-47C0BE2F5F9F}" type="presParOf" srcId="{2B4170E6-9820-4346-9CB0-AA7AC525ED0B}" destId="{D9A93DC4-1D72-4B4C-BB9B-3619DD854C3C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CFB5BD0-D545-4420-989C-BBD3E2B22080}" type="doc">
      <dgm:prSet loTypeId="urn:microsoft.com/office/officeart/2005/8/layout/equation2" loCatId="process" qsTypeId="urn:microsoft.com/office/officeart/2005/8/quickstyle/simple1" qsCatId="simple" csTypeId="urn:microsoft.com/office/officeart/2005/8/colors/colorful5" csCatId="colorful" phldr="1"/>
      <dgm:spPr/>
    </dgm:pt>
    <dgm:pt modelId="{CFC70720-54FD-49CD-BB62-8C9DE3137E5A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BB86300B-6603-47B5-B552-C9C8EC639D82}" type="parTrans" cxnId="{A01B6390-8D6D-4175-91C2-CBEC8FF9A4A3}">
      <dgm:prSet/>
      <dgm:spPr/>
      <dgm:t>
        <a:bodyPr/>
        <a:lstStyle/>
        <a:p>
          <a:endParaRPr lang="cs-CZ"/>
        </a:p>
      </dgm:t>
    </dgm:pt>
    <dgm:pt modelId="{B501828C-F2D4-4088-B287-AAECD8F68DDF}" type="sibTrans" cxnId="{A01B6390-8D6D-4175-91C2-CBEC8FF9A4A3}">
      <dgm:prSet/>
      <dgm:spPr/>
      <dgm:t>
        <a:bodyPr/>
        <a:lstStyle/>
        <a:p>
          <a:endParaRPr lang="cs-CZ"/>
        </a:p>
      </dgm:t>
    </dgm:pt>
    <dgm:pt modelId="{50162FE6-6A39-44A1-9315-93A4D0E9DD01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0BA541B5-24D8-44B3-BF47-35C208F994B1}" type="parTrans" cxnId="{B5819A9F-C366-4BCF-A7FD-0D7DD308FC6F}">
      <dgm:prSet/>
      <dgm:spPr/>
      <dgm:t>
        <a:bodyPr/>
        <a:lstStyle/>
        <a:p>
          <a:endParaRPr lang="cs-CZ"/>
        </a:p>
      </dgm:t>
    </dgm:pt>
    <dgm:pt modelId="{F9A4D149-15F0-4B0D-89E1-CB17E697FF1A}" type="sibTrans" cxnId="{B5819A9F-C366-4BCF-A7FD-0D7DD308FC6F}">
      <dgm:prSet/>
      <dgm:spPr/>
      <dgm:t>
        <a:bodyPr/>
        <a:lstStyle/>
        <a:p>
          <a:endParaRPr lang="cs-CZ"/>
        </a:p>
      </dgm:t>
    </dgm:pt>
    <dgm:pt modelId="{49378A5E-375E-471B-A327-6C704348DAA1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EDB49CE6-B9C6-43B4-AF46-C48015E57353}" type="parTrans" cxnId="{29B92C7A-3758-47BC-B444-9CFCFB9D66B9}">
      <dgm:prSet/>
      <dgm:spPr/>
      <dgm:t>
        <a:bodyPr/>
        <a:lstStyle/>
        <a:p>
          <a:endParaRPr lang="cs-CZ"/>
        </a:p>
      </dgm:t>
    </dgm:pt>
    <dgm:pt modelId="{B1E48903-72B0-4503-9D6D-CDFF08974C9B}" type="sibTrans" cxnId="{29B92C7A-3758-47BC-B444-9CFCFB9D66B9}">
      <dgm:prSet/>
      <dgm:spPr/>
      <dgm:t>
        <a:bodyPr/>
        <a:lstStyle/>
        <a:p>
          <a:endParaRPr lang="cs-CZ"/>
        </a:p>
      </dgm:t>
    </dgm:pt>
    <dgm:pt modelId="{CFEB42E9-D055-43B6-AD59-3FCB34D58EE0}" type="pres">
      <dgm:prSet presAssocID="{1CFB5BD0-D545-4420-989C-BBD3E2B22080}" presName="Name0" presStyleCnt="0">
        <dgm:presLayoutVars>
          <dgm:dir/>
          <dgm:resizeHandles val="exact"/>
        </dgm:presLayoutVars>
      </dgm:prSet>
      <dgm:spPr/>
    </dgm:pt>
    <dgm:pt modelId="{8D6B505F-DEB2-42D1-9F3C-9F0ED706EB67}" type="pres">
      <dgm:prSet presAssocID="{1CFB5BD0-D545-4420-989C-BBD3E2B22080}" presName="vNodes" presStyleCnt="0"/>
      <dgm:spPr/>
    </dgm:pt>
    <dgm:pt modelId="{C3CAF1B0-7B04-46EF-A142-3EF564B176CB}" type="pres">
      <dgm:prSet presAssocID="{CFC70720-54FD-49CD-BB62-8C9DE3137E5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68F69-48B0-40A0-9AFE-AA0DA63D5776}" type="pres">
      <dgm:prSet presAssocID="{B501828C-F2D4-4088-B287-AAECD8F68DDF}" presName="spacerT" presStyleCnt="0"/>
      <dgm:spPr/>
    </dgm:pt>
    <dgm:pt modelId="{992BFC9A-7016-47EB-B7B1-C4B382574D1B}" type="pres">
      <dgm:prSet presAssocID="{B501828C-F2D4-4088-B287-AAECD8F68DDF}" presName="sibTrans" presStyleLbl="sibTrans2D1" presStyleIdx="0" presStyleCnt="2"/>
      <dgm:spPr/>
      <dgm:t>
        <a:bodyPr/>
        <a:lstStyle/>
        <a:p>
          <a:endParaRPr lang="cs-CZ"/>
        </a:p>
      </dgm:t>
    </dgm:pt>
    <dgm:pt modelId="{5DE21793-BB2C-4BDA-8863-5ED0A85FEBB5}" type="pres">
      <dgm:prSet presAssocID="{B501828C-F2D4-4088-B287-AAECD8F68DDF}" presName="spacerB" presStyleCnt="0"/>
      <dgm:spPr/>
    </dgm:pt>
    <dgm:pt modelId="{1A7476CD-054D-41F0-A6DC-085561D94AE3}" type="pres">
      <dgm:prSet presAssocID="{50162FE6-6A39-44A1-9315-93A4D0E9DD0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621469-2ED9-4F6F-BB42-E4AC4C3C9775}" type="pres">
      <dgm:prSet presAssocID="{1CFB5BD0-D545-4420-989C-BBD3E2B22080}" presName="sibTransLast" presStyleLbl="sibTrans2D1" presStyleIdx="1" presStyleCnt="2"/>
      <dgm:spPr/>
      <dgm:t>
        <a:bodyPr/>
        <a:lstStyle/>
        <a:p>
          <a:endParaRPr lang="cs-CZ"/>
        </a:p>
      </dgm:t>
    </dgm:pt>
    <dgm:pt modelId="{85618ECA-218E-40C9-A439-85D46ABFC6C7}" type="pres">
      <dgm:prSet presAssocID="{1CFB5BD0-D545-4420-989C-BBD3E2B22080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1EBBD9AB-8367-4583-9DEF-EA8B42B6DD4D}" type="pres">
      <dgm:prSet presAssocID="{1CFB5BD0-D545-4420-989C-BBD3E2B22080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E40DFE-701F-4DE9-B46B-0B5EC9E34120}" type="presOf" srcId="{F9A4D149-15F0-4B0D-89E1-CB17E697FF1A}" destId="{58621469-2ED9-4F6F-BB42-E4AC4C3C9775}" srcOrd="0" destOrd="0" presId="urn:microsoft.com/office/officeart/2005/8/layout/equation2"/>
    <dgm:cxn modelId="{29B92C7A-3758-47BC-B444-9CFCFB9D66B9}" srcId="{1CFB5BD0-D545-4420-989C-BBD3E2B22080}" destId="{49378A5E-375E-471B-A327-6C704348DAA1}" srcOrd="2" destOrd="0" parTransId="{EDB49CE6-B9C6-43B4-AF46-C48015E57353}" sibTransId="{B1E48903-72B0-4503-9D6D-CDFF08974C9B}"/>
    <dgm:cxn modelId="{89B9AFFB-B509-4FD7-A0C0-EB2322056A98}" type="presOf" srcId="{1CFB5BD0-D545-4420-989C-BBD3E2B22080}" destId="{CFEB42E9-D055-43B6-AD59-3FCB34D58EE0}" srcOrd="0" destOrd="0" presId="urn:microsoft.com/office/officeart/2005/8/layout/equation2"/>
    <dgm:cxn modelId="{CDC543E6-C4EC-43D4-ADE6-E77F99138CDD}" type="presOf" srcId="{50162FE6-6A39-44A1-9315-93A4D0E9DD01}" destId="{1A7476CD-054D-41F0-A6DC-085561D94AE3}" srcOrd="0" destOrd="0" presId="urn:microsoft.com/office/officeart/2005/8/layout/equation2"/>
    <dgm:cxn modelId="{96DD0EEA-12B7-464D-89DF-5313184D1CDA}" type="presOf" srcId="{49378A5E-375E-471B-A327-6C704348DAA1}" destId="{1EBBD9AB-8367-4583-9DEF-EA8B42B6DD4D}" srcOrd="0" destOrd="0" presId="urn:microsoft.com/office/officeart/2005/8/layout/equation2"/>
    <dgm:cxn modelId="{A01B6390-8D6D-4175-91C2-CBEC8FF9A4A3}" srcId="{1CFB5BD0-D545-4420-989C-BBD3E2B22080}" destId="{CFC70720-54FD-49CD-BB62-8C9DE3137E5A}" srcOrd="0" destOrd="0" parTransId="{BB86300B-6603-47B5-B552-C9C8EC639D82}" sibTransId="{B501828C-F2D4-4088-B287-AAECD8F68DDF}"/>
    <dgm:cxn modelId="{49C41684-0E7B-4526-B342-7E219C20E829}" type="presOf" srcId="{B501828C-F2D4-4088-B287-AAECD8F68DDF}" destId="{992BFC9A-7016-47EB-B7B1-C4B382574D1B}" srcOrd="0" destOrd="0" presId="urn:microsoft.com/office/officeart/2005/8/layout/equation2"/>
    <dgm:cxn modelId="{B5819A9F-C366-4BCF-A7FD-0D7DD308FC6F}" srcId="{1CFB5BD0-D545-4420-989C-BBD3E2B22080}" destId="{50162FE6-6A39-44A1-9315-93A4D0E9DD01}" srcOrd="1" destOrd="0" parTransId="{0BA541B5-24D8-44B3-BF47-35C208F994B1}" sibTransId="{F9A4D149-15F0-4B0D-89E1-CB17E697FF1A}"/>
    <dgm:cxn modelId="{F25D8CFA-32B4-46F6-BF5F-743F8E351009}" type="presOf" srcId="{F9A4D149-15F0-4B0D-89E1-CB17E697FF1A}" destId="{85618ECA-218E-40C9-A439-85D46ABFC6C7}" srcOrd="1" destOrd="0" presId="urn:microsoft.com/office/officeart/2005/8/layout/equation2"/>
    <dgm:cxn modelId="{A6B92E22-6F70-418F-BA2C-4E84030B03F6}" type="presOf" srcId="{CFC70720-54FD-49CD-BB62-8C9DE3137E5A}" destId="{C3CAF1B0-7B04-46EF-A142-3EF564B176CB}" srcOrd="0" destOrd="0" presId="urn:microsoft.com/office/officeart/2005/8/layout/equation2"/>
    <dgm:cxn modelId="{9930190A-008A-4878-9212-01DB8BCAA5B4}" type="presParOf" srcId="{CFEB42E9-D055-43B6-AD59-3FCB34D58EE0}" destId="{8D6B505F-DEB2-42D1-9F3C-9F0ED706EB67}" srcOrd="0" destOrd="0" presId="urn:microsoft.com/office/officeart/2005/8/layout/equation2"/>
    <dgm:cxn modelId="{7B2E93F1-F67B-4720-8F77-6676017FE366}" type="presParOf" srcId="{8D6B505F-DEB2-42D1-9F3C-9F0ED706EB67}" destId="{C3CAF1B0-7B04-46EF-A142-3EF564B176CB}" srcOrd="0" destOrd="0" presId="urn:microsoft.com/office/officeart/2005/8/layout/equation2"/>
    <dgm:cxn modelId="{BF9E7032-85CF-4FDC-B9A8-71092B015FC1}" type="presParOf" srcId="{8D6B505F-DEB2-42D1-9F3C-9F0ED706EB67}" destId="{83F68F69-48B0-40A0-9AFE-AA0DA63D5776}" srcOrd="1" destOrd="0" presId="urn:microsoft.com/office/officeart/2005/8/layout/equation2"/>
    <dgm:cxn modelId="{EE37EF23-EEED-43BF-94CB-5B415890F73B}" type="presParOf" srcId="{8D6B505F-DEB2-42D1-9F3C-9F0ED706EB67}" destId="{992BFC9A-7016-47EB-B7B1-C4B382574D1B}" srcOrd="2" destOrd="0" presId="urn:microsoft.com/office/officeart/2005/8/layout/equation2"/>
    <dgm:cxn modelId="{F00C0B39-B9C4-42E0-BF7E-D801ECB4571C}" type="presParOf" srcId="{8D6B505F-DEB2-42D1-9F3C-9F0ED706EB67}" destId="{5DE21793-BB2C-4BDA-8863-5ED0A85FEBB5}" srcOrd="3" destOrd="0" presId="urn:microsoft.com/office/officeart/2005/8/layout/equation2"/>
    <dgm:cxn modelId="{D567B111-C591-4C46-858F-496A1C19E2AC}" type="presParOf" srcId="{8D6B505F-DEB2-42D1-9F3C-9F0ED706EB67}" destId="{1A7476CD-054D-41F0-A6DC-085561D94AE3}" srcOrd="4" destOrd="0" presId="urn:microsoft.com/office/officeart/2005/8/layout/equation2"/>
    <dgm:cxn modelId="{28293595-7CB3-47AC-8CD4-2F15CB7093FC}" type="presParOf" srcId="{CFEB42E9-D055-43B6-AD59-3FCB34D58EE0}" destId="{58621469-2ED9-4F6F-BB42-E4AC4C3C9775}" srcOrd="1" destOrd="0" presId="urn:microsoft.com/office/officeart/2005/8/layout/equation2"/>
    <dgm:cxn modelId="{F9E877F0-D102-4895-B7FF-D76AD336FB66}" type="presParOf" srcId="{58621469-2ED9-4F6F-BB42-E4AC4C3C9775}" destId="{85618ECA-218E-40C9-A439-85D46ABFC6C7}" srcOrd="0" destOrd="0" presId="urn:microsoft.com/office/officeart/2005/8/layout/equation2"/>
    <dgm:cxn modelId="{C27001C4-1A70-4524-BA88-72EDCB85073A}" type="presParOf" srcId="{CFEB42E9-D055-43B6-AD59-3FCB34D58EE0}" destId="{1EBBD9AB-8367-4583-9DEF-EA8B42B6DD4D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A4AB146-FFF1-4F6C-8BAB-4B892395F15B}" type="doc">
      <dgm:prSet loTypeId="urn:microsoft.com/office/officeart/2005/8/layout/equation2" loCatId="process" qsTypeId="urn:microsoft.com/office/officeart/2005/8/quickstyle/simple1" qsCatId="simple" csTypeId="urn:microsoft.com/office/officeart/2005/8/colors/colorful2" csCatId="colorful" phldr="1"/>
      <dgm:spPr/>
    </dgm:pt>
    <dgm:pt modelId="{F7822F5C-D72B-4F91-B83D-4A7C1FF43B77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B9CBF83B-64DC-4FC6-96AD-45810A911B36}" type="parTrans" cxnId="{6AD778A7-43A2-4216-9B17-66673241EE2B}">
      <dgm:prSet/>
      <dgm:spPr/>
      <dgm:t>
        <a:bodyPr/>
        <a:lstStyle/>
        <a:p>
          <a:endParaRPr lang="cs-CZ"/>
        </a:p>
      </dgm:t>
    </dgm:pt>
    <dgm:pt modelId="{243CCDB0-623E-43BC-A5D9-61A14E32F2B9}" type="sibTrans" cxnId="{6AD778A7-43A2-4216-9B17-66673241EE2B}">
      <dgm:prSet/>
      <dgm:spPr/>
      <dgm:t>
        <a:bodyPr/>
        <a:lstStyle/>
        <a:p>
          <a:endParaRPr lang="cs-CZ"/>
        </a:p>
      </dgm:t>
    </dgm:pt>
    <dgm:pt modelId="{E25BF59E-CB20-419B-9785-77FFA78B6863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440D7F58-637C-44CC-BE27-98EE5963CAEA}" type="parTrans" cxnId="{E9BC2151-8A5E-4AA3-98E2-DE0D35757006}">
      <dgm:prSet/>
      <dgm:spPr/>
      <dgm:t>
        <a:bodyPr/>
        <a:lstStyle/>
        <a:p>
          <a:endParaRPr lang="cs-CZ"/>
        </a:p>
      </dgm:t>
    </dgm:pt>
    <dgm:pt modelId="{1F2BC4B8-5003-4CB4-B797-704B3D3BAD64}" type="sibTrans" cxnId="{E9BC2151-8A5E-4AA3-98E2-DE0D35757006}">
      <dgm:prSet/>
      <dgm:spPr/>
      <dgm:t>
        <a:bodyPr/>
        <a:lstStyle/>
        <a:p>
          <a:endParaRPr lang="cs-CZ"/>
        </a:p>
      </dgm:t>
    </dgm:pt>
    <dgm:pt modelId="{A95793FB-9D3C-4D40-A07C-0D612C24A4E8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4193994B-0F16-43F9-8236-501630BF64C8}" type="parTrans" cxnId="{1BB0552B-AFEF-40C8-A680-D2617D6B2F0C}">
      <dgm:prSet/>
      <dgm:spPr/>
      <dgm:t>
        <a:bodyPr/>
        <a:lstStyle/>
        <a:p>
          <a:endParaRPr lang="cs-CZ"/>
        </a:p>
      </dgm:t>
    </dgm:pt>
    <dgm:pt modelId="{33DB5A31-888A-4E68-BE4F-92F8760ED172}" type="sibTrans" cxnId="{1BB0552B-AFEF-40C8-A680-D2617D6B2F0C}">
      <dgm:prSet/>
      <dgm:spPr/>
      <dgm:t>
        <a:bodyPr/>
        <a:lstStyle/>
        <a:p>
          <a:endParaRPr lang="cs-CZ"/>
        </a:p>
      </dgm:t>
    </dgm:pt>
    <dgm:pt modelId="{88E7F16D-AAC5-40A1-BC89-D0CB2FEE4860}">
      <dgm:prSet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B20D8209-0189-4564-8C2A-3CA98FEAE9EE}" type="parTrans" cxnId="{B03C6204-B2E4-4C4D-9D92-90924C6BBB51}">
      <dgm:prSet/>
      <dgm:spPr/>
      <dgm:t>
        <a:bodyPr/>
        <a:lstStyle/>
        <a:p>
          <a:endParaRPr lang="cs-CZ"/>
        </a:p>
      </dgm:t>
    </dgm:pt>
    <dgm:pt modelId="{73DB1D74-E3E6-429B-936C-4531DC5BD110}" type="sibTrans" cxnId="{B03C6204-B2E4-4C4D-9D92-90924C6BBB51}">
      <dgm:prSet/>
      <dgm:spPr/>
      <dgm:t>
        <a:bodyPr/>
        <a:lstStyle/>
        <a:p>
          <a:endParaRPr lang="cs-CZ"/>
        </a:p>
      </dgm:t>
    </dgm:pt>
    <dgm:pt modelId="{938D3A50-3350-475A-B4A8-FE5E31BCB18D}" type="pres">
      <dgm:prSet presAssocID="{4A4AB146-FFF1-4F6C-8BAB-4B892395F15B}" presName="Name0" presStyleCnt="0">
        <dgm:presLayoutVars>
          <dgm:dir/>
          <dgm:resizeHandles val="exact"/>
        </dgm:presLayoutVars>
      </dgm:prSet>
      <dgm:spPr/>
    </dgm:pt>
    <dgm:pt modelId="{E2005978-A44B-4261-B0FA-59DEA671A6C5}" type="pres">
      <dgm:prSet presAssocID="{4A4AB146-FFF1-4F6C-8BAB-4B892395F15B}" presName="vNodes" presStyleCnt="0"/>
      <dgm:spPr/>
    </dgm:pt>
    <dgm:pt modelId="{2CCB8C7B-C898-46A4-A902-5A4601E95B36}" type="pres">
      <dgm:prSet presAssocID="{F7822F5C-D72B-4F91-B83D-4A7C1FF43B7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F1544D-1EB7-4F2D-8247-8E3DABD07528}" type="pres">
      <dgm:prSet presAssocID="{243CCDB0-623E-43BC-A5D9-61A14E32F2B9}" presName="spacerT" presStyleCnt="0"/>
      <dgm:spPr/>
    </dgm:pt>
    <dgm:pt modelId="{B1FF8B45-6A68-45C5-9385-DA0F77EFA153}" type="pres">
      <dgm:prSet presAssocID="{243CCDB0-623E-43BC-A5D9-61A14E32F2B9}" presName="sibTrans" presStyleLbl="sibTrans2D1" presStyleIdx="0" presStyleCnt="3"/>
      <dgm:spPr/>
      <dgm:t>
        <a:bodyPr/>
        <a:lstStyle/>
        <a:p>
          <a:endParaRPr lang="cs-CZ"/>
        </a:p>
      </dgm:t>
    </dgm:pt>
    <dgm:pt modelId="{B3BBDF4A-0ACF-4096-BAEE-82056A57BD50}" type="pres">
      <dgm:prSet presAssocID="{243CCDB0-623E-43BC-A5D9-61A14E32F2B9}" presName="spacerB" presStyleCnt="0"/>
      <dgm:spPr/>
    </dgm:pt>
    <dgm:pt modelId="{D01204C6-A4AD-4B01-BE9D-187CE9A0875A}" type="pres">
      <dgm:prSet presAssocID="{88E7F16D-AAC5-40A1-BC89-D0CB2FEE486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620768-ECFD-40E5-B780-2422B43374B1}" type="pres">
      <dgm:prSet presAssocID="{73DB1D74-E3E6-429B-936C-4531DC5BD110}" presName="spacerT" presStyleCnt="0"/>
      <dgm:spPr/>
    </dgm:pt>
    <dgm:pt modelId="{4416A324-0B02-47CA-BB37-52EE037B3F40}" type="pres">
      <dgm:prSet presAssocID="{73DB1D74-E3E6-429B-936C-4531DC5BD110}" presName="sibTrans" presStyleLbl="sibTrans2D1" presStyleIdx="1" presStyleCnt="3"/>
      <dgm:spPr/>
      <dgm:t>
        <a:bodyPr/>
        <a:lstStyle/>
        <a:p>
          <a:endParaRPr lang="cs-CZ"/>
        </a:p>
      </dgm:t>
    </dgm:pt>
    <dgm:pt modelId="{030CACF2-24C3-4ED4-9662-509CF2D168ED}" type="pres">
      <dgm:prSet presAssocID="{73DB1D74-E3E6-429B-936C-4531DC5BD110}" presName="spacerB" presStyleCnt="0"/>
      <dgm:spPr/>
    </dgm:pt>
    <dgm:pt modelId="{FA17F6BA-10B7-44EC-9259-F0FF0D696481}" type="pres">
      <dgm:prSet presAssocID="{E25BF59E-CB20-419B-9785-77FFA78B6863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0F10FF-D793-4FA1-90F6-AE5F0813D425}" type="pres">
      <dgm:prSet presAssocID="{4A4AB146-FFF1-4F6C-8BAB-4B892395F15B}" presName="sibTransLast" presStyleLbl="sibTrans2D1" presStyleIdx="2" presStyleCnt="3"/>
      <dgm:spPr/>
      <dgm:t>
        <a:bodyPr/>
        <a:lstStyle/>
        <a:p>
          <a:endParaRPr lang="cs-CZ"/>
        </a:p>
      </dgm:t>
    </dgm:pt>
    <dgm:pt modelId="{CB47043C-B565-4D13-A52B-B9409E68C8AD}" type="pres">
      <dgm:prSet presAssocID="{4A4AB146-FFF1-4F6C-8BAB-4B892395F15B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112CF552-AF75-4DBF-B0F4-8B518732BC92}" type="pres">
      <dgm:prSet presAssocID="{4A4AB146-FFF1-4F6C-8BAB-4B892395F15B}" presName="las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22EFD7-A7BA-4DF7-805B-10ECB11DD353}" type="presOf" srcId="{E25BF59E-CB20-419B-9785-77FFA78B6863}" destId="{FA17F6BA-10B7-44EC-9259-F0FF0D696481}" srcOrd="0" destOrd="0" presId="urn:microsoft.com/office/officeart/2005/8/layout/equation2"/>
    <dgm:cxn modelId="{6BF7CC49-BA17-400E-9C5D-8F7D5EA77642}" type="presOf" srcId="{1F2BC4B8-5003-4CB4-B797-704B3D3BAD64}" destId="{590F10FF-D793-4FA1-90F6-AE5F0813D425}" srcOrd="0" destOrd="0" presId="urn:microsoft.com/office/officeart/2005/8/layout/equation2"/>
    <dgm:cxn modelId="{ADFC7AF6-9975-46FD-B9F0-F854CCFD07FF}" type="presOf" srcId="{243CCDB0-623E-43BC-A5D9-61A14E32F2B9}" destId="{B1FF8B45-6A68-45C5-9385-DA0F77EFA153}" srcOrd="0" destOrd="0" presId="urn:microsoft.com/office/officeart/2005/8/layout/equation2"/>
    <dgm:cxn modelId="{F09CD695-2F33-40F2-9A91-08D7416AA747}" type="presOf" srcId="{4A4AB146-FFF1-4F6C-8BAB-4B892395F15B}" destId="{938D3A50-3350-475A-B4A8-FE5E31BCB18D}" srcOrd="0" destOrd="0" presId="urn:microsoft.com/office/officeart/2005/8/layout/equation2"/>
    <dgm:cxn modelId="{B03C6204-B2E4-4C4D-9D92-90924C6BBB51}" srcId="{4A4AB146-FFF1-4F6C-8BAB-4B892395F15B}" destId="{88E7F16D-AAC5-40A1-BC89-D0CB2FEE4860}" srcOrd="1" destOrd="0" parTransId="{B20D8209-0189-4564-8C2A-3CA98FEAE9EE}" sibTransId="{73DB1D74-E3E6-429B-936C-4531DC5BD110}"/>
    <dgm:cxn modelId="{1BB0552B-AFEF-40C8-A680-D2617D6B2F0C}" srcId="{4A4AB146-FFF1-4F6C-8BAB-4B892395F15B}" destId="{A95793FB-9D3C-4D40-A07C-0D612C24A4E8}" srcOrd="3" destOrd="0" parTransId="{4193994B-0F16-43F9-8236-501630BF64C8}" sibTransId="{33DB5A31-888A-4E68-BE4F-92F8760ED172}"/>
    <dgm:cxn modelId="{90D7BE04-FCA5-4C61-BDF0-A187501ADD3E}" type="presOf" srcId="{1F2BC4B8-5003-4CB4-B797-704B3D3BAD64}" destId="{CB47043C-B565-4D13-A52B-B9409E68C8AD}" srcOrd="1" destOrd="0" presId="urn:microsoft.com/office/officeart/2005/8/layout/equation2"/>
    <dgm:cxn modelId="{E9BC2151-8A5E-4AA3-98E2-DE0D35757006}" srcId="{4A4AB146-FFF1-4F6C-8BAB-4B892395F15B}" destId="{E25BF59E-CB20-419B-9785-77FFA78B6863}" srcOrd="2" destOrd="0" parTransId="{440D7F58-637C-44CC-BE27-98EE5963CAEA}" sibTransId="{1F2BC4B8-5003-4CB4-B797-704B3D3BAD64}"/>
    <dgm:cxn modelId="{6AD778A7-43A2-4216-9B17-66673241EE2B}" srcId="{4A4AB146-FFF1-4F6C-8BAB-4B892395F15B}" destId="{F7822F5C-D72B-4F91-B83D-4A7C1FF43B77}" srcOrd="0" destOrd="0" parTransId="{B9CBF83B-64DC-4FC6-96AD-45810A911B36}" sibTransId="{243CCDB0-623E-43BC-A5D9-61A14E32F2B9}"/>
    <dgm:cxn modelId="{6F801D9F-EE0C-48B8-89D4-6355B71B9B51}" type="presOf" srcId="{F7822F5C-D72B-4F91-B83D-4A7C1FF43B77}" destId="{2CCB8C7B-C898-46A4-A902-5A4601E95B36}" srcOrd="0" destOrd="0" presId="urn:microsoft.com/office/officeart/2005/8/layout/equation2"/>
    <dgm:cxn modelId="{A1A0C149-6228-4375-A8BC-0EBC85638FE9}" type="presOf" srcId="{A95793FB-9D3C-4D40-A07C-0D612C24A4E8}" destId="{112CF552-AF75-4DBF-B0F4-8B518732BC92}" srcOrd="0" destOrd="0" presId="urn:microsoft.com/office/officeart/2005/8/layout/equation2"/>
    <dgm:cxn modelId="{BFD5D48C-405C-4632-8575-5DBE59689456}" type="presOf" srcId="{73DB1D74-E3E6-429B-936C-4531DC5BD110}" destId="{4416A324-0B02-47CA-BB37-52EE037B3F40}" srcOrd="0" destOrd="0" presId="urn:microsoft.com/office/officeart/2005/8/layout/equation2"/>
    <dgm:cxn modelId="{7316AB8B-932C-4450-939A-6BBE43C0AAEE}" type="presOf" srcId="{88E7F16D-AAC5-40A1-BC89-D0CB2FEE4860}" destId="{D01204C6-A4AD-4B01-BE9D-187CE9A0875A}" srcOrd="0" destOrd="0" presId="urn:microsoft.com/office/officeart/2005/8/layout/equation2"/>
    <dgm:cxn modelId="{AF81B163-7E33-429F-99EC-BE302FEE096B}" type="presParOf" srcId="{938D3A50-3350-475A-B4A8-FE5E31BCB18D}" destId="{E2005978-A44B-4261-B0FA-59DEA671A6C5}" srcOrd="0" destOrd="0" presId="urn:microsoft.com/office/officeart/2005/8/layout/equation2"/>
    <dgm:cxn modelId="{BE5E0678-1E08-42CD-AF62-6DB0BA85BB5F}" type="presParOf" srcId="{E2005978-A44B-4261-B0FA-59DEA671A6C5}" destId="{2CCB8C7B-C898-46A4-A902-5A4601E95B36}" srcOrd="0" destOrd="0" presId="urn:microsoft.com/office/officeart/2005/8/layout/equation2"/>
    <dgm:cxn modelId="{7CDB5B0F-764F-4B8B-9CA5-F4C1C5C57F61}" type="presParOf" srcId="{E2005978-A44B-4261-B0FA-59DEA671A6C5}" destId="{5DF1544D-1EB7-4F2D-8247-8E3DABD07528}" srcOrd="1" destOrd="0" presId="urn:microsoft.com/office/officeart/2005/8/layout/equation2"/>
    <dgm:cxn modelId="{CD9BD944-B20E-43FD-8D3E-4B14F13B6E7E}" type="presParOf" srcId="{E2005978-A44B-4261-B0FA-59DEA671A6C5}" destId="{B1FF8B45-6A68-45C5-9385-DA0F77EFA153}" srcOrd="2" destOrd="0" presId="urn:microsoft.com/office/officeart/2005/8/layout/equation2"/>
    <dgm:cxn modelId="{A7A40ADB-AAA1-4725-A5C1-697837D13B1B}" type="presParOf" srcId="{E2005978-A44B-4261-B0FA-59DEA671A6C5}" destId="{B3BBDF4A-0ACF-4096-BAEE-82056A57BD50}" srcOrd="3" destOrd="0" presId="urn:microsoft.com/office/officeart/2005/8/layout/equation2"/>
    <dgm:cxn modelId="{8C3DD9A2-3FD5-4AAD-AE32-C70911235D5C}" type="presParOf" srcId="{E2005978-A44B-4261-B0FA-59DEA671A6C5}" destId="{D01204C6-A4AD-4B01-BE9D-187CE9A0875A}" srcOrd="4" destOrd="0" presId="urn:microsoft.com/office/officeart/2005/8/layout/equation2"/>
    <dgm:cxn modelId="{6B04F6F0-CCFC-468A-9466-C21977A4B5C1}" type="presParOf" srcId="{E2005978-A44B-4261-B0FA-59DEA671A6C5}" destId="{50620768-ECFD-40E5-B780-2422B43374B1}" srcOrd="5" destOrd="0" presId="urn:microsoft.com/office/officeart/2005/8/layout/equation2"/>
    <dgm:cxn modelId="{8AA225A3-7A02-45C5-ABEB-14884404ACEE}" type="presParOf" srcId="{E2005978-A44B-4261-B0FA-59DEA671A6C5}" destId="{4416A324-0B02-47CA-BB37-52EE037B3F40}" srcOrd="6" destOrd="0" presId="urn:microsoft.com/office/officeart/2005/8/layout/equation2"/>
    <dgm:cxn modelId="{586086A6-41C2-4320-8266-358703E241CB}" type="presParOf" srcId="{E2005978-A44B-4261-B0FA-59DEA671A6C5}" destId="{030CACF2-24C3-4ED4-9662-509CF2D168ED}" srcOrd="7" destOrd="0" presId="urn:microsoft.com/office/officeart/2005/8/layout/equation2"/>
    <dgm:cxn modelId="{829F2253-3711-44B3-BB04-55D73A9C1325}" type="presParOf" srcId="{E2005978-A44B-4261-B0FA-59DEA671A6C5}" destId="{FA17F6BA-10B7-44EC-9259-F0FF0D696481}" srcOrd="8" destOrd="0" presId="urn:microsoft.com/office/officeart/2005/8/layout/equation2"/>
    <dgm:cxn modelId="{3373D193-9271-4C0A-AF6A-186807E0E6E6}" type="presParOf" srcId="{938D3A50-3350-475A-B4A8-FE5E31BCB18D}" destId="{590F10FF-D793-4FA1-90F6-AE5F0813D425}" srcOrd="1" destOrd="0" presId="urn:microsoft.com/office/officeart/2005/8/layout/equation2"/>
    <dgm:cxn modelId="{6532941F-CF95-4872-AA80-8B2A28491B17}" type="presParOf" srcId="{590F10FF-D793-4FA1-90F6-AE5F0813D425}" destId="{CB47043C-B565-4D13-A52B-B9409E68C8AD}" srcOrd="0" destOrd="0" presId="urn:microsoft.com/office/officeart/2005/8/layout/equation2"/>
    <dgm:cxn modelId="{1ED0AE74-F983-4F7A-B6E5-F5528B556874}" type="presParOf" srcId="{938D3A50-3350-475A-B4A8-FE5E31BCB18D}" destId="{112CF552-AF75-4DBF-B0F4-8B518732BC92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CE36F8C-3E68-4DFB-90FE-1D5BB3B44D99}" type="doc">
      <dgm:prSet loTypeId="urn:microsoft.com/office/officeart/2005/8/layout/equation2" loCatId="process" qsTypeId="urn:microsoft.com/office/officeart/2005/8/quickstyle/simple1" qsCatId="simple" csTypeId="urn:microsoft.com/office/officeart/2005/8/colors/colorful5" csCatId="colorful" phldr="1"/>
      <dgm:spPr/>
    </dgm:pt>
    <dgm:pt modelId="{67E97B87-E1EA-4C21-AB64-715D46C33EBD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959CA457-AF55-4049-917D-A5EB710B5034}" type="parTrans" cxnId="{51B1F3FB-4F0C-403B-8375-38AA137328F4}">
      <dgm:prSet/>
      <dgm:spPr/>
      <dgm:t>
        <a:bodyPr/>
        <a:lstStyle/>
        <a:p>
          <a:endParaRPr lang="cs-CZ"/>
        </a:p>
      </dgm:t>
    </dgm:pt>
    <dgm:pt modelId="{A0C07A7A-5346-44DD-A52C-E28E01230AAE}" type="sibTrans" cxnId="{51B1F3FB-4F0C-403B-8375-38AA137328F4}">
      <dgm:prSet/>
      <dgm:spPr/>
      <dgm:t>
        <a:bodyPr/>
        <a:lstStyle/>
        <a:p>
          <a:endParaRPr lang="cs-CZ"/>
        </a:p>
      </dgm:t>
    </dgm:pt>
    <dgm:pt modelId="{5056DC2C-E957-4AB9-9B8A-5904E8ED8A50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6F058C74-FDAB-495F-A355-E28210067594}" type="parTrans" cxnId="{14713E02-C836-4500-BC8A-D82C425E8C12}">
      <dgm:prSet/>
      <dgm:spPr/>
      <dgm:t>
        <a:bodyPr/>
        <a:lstStyle/>
        <a:p>
          <a:endParaRPr lang="cs-CZ"/>
        </a:p>
      </dgm:t>
    </dgm:pt>
    <dgm:pt modelId="{8F7BBE2A-9E01-4642-9648-18AAE123234A}" type="sibTrans" cxnId="{14713E02-C836-4500-BC8A-D82C425E8C12}">
      <dgm:prSet/>
      <dgm:spPr/>
      <dgm:t>
        <a:bodyPr/>
        <a:lstStyle/>
        <a:p>
          <a:endParaRPr lang="cs-CZ"/>
        </a:p>
      </dgm:t>
    </dgm:pt>
    <dgm:pt modelId="{46CF1E64-BBD3-404D-96B7-766C5715A836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FCBFD1B7-B771-4CF8-A72B-2B958B4EE35A}" type="parTrans" cxnId="{465E6DCE-8770-494B-BDAC-4ADD50A57588}">
      <dgm:prSet/>
      <dgm:spPr/>
      <dgm:t>
        <a:bodyPr/>
        <a:lstStyle/>
        <a:p>
          <a:endParaRPr lang="cs-CZ"/>
        </a:p>
      </dgm:t>
    </dgm:pt>
    <dgm:pt modelId="{51489F03-8903-4ED8-A193-3080F07EFDB7}" type="sibTrans" cxnId="{465E6DCE-8770-494B-BDAC-4ADD50A57588}">
      <dgm:prSet/>
      <dgm:spPr/>
      <dgm:t>
        <a:bodyPr/>
        <a:lstStyle/>
        <a:p>
          <a:endParaRPr lang="cs-CZ"/>
        </a:p>
      </dgm:t>
    </dgm:pt>
    <dgm:pt modelId="{E3DDAF8C-EFA2-413C-B6BF-A83375E875D8}">
      <dgm:prSet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F4DAE4A9-A495-403D-AA5A-D8382B8E4056}" type="parTrans" cxnId="{4A3802AC-FA0A-4F57-894C-9958F217E899}">
      <dgm:prSet/>
      <dgm:spPr/>
      <dgm:t>
        <a:bodyPr/>
        <a:lstStyle/>
        <a:p>
          <a:endParaRPr lang="cs-CZ"/>
        </a:p>
      </dgm:t>
    </dgm:pt>
    <dgm:pt modelId="{D1675E39-44B8-4119-A287-EB4B8DC18DF5}" type="sibTrans" cxnId="{4A3802AC-FA0A-4F57-894C-9958F217E899}">
      <dgm:prSet/>
      <dgm:spPr/>
      <dgm:t>
        <a:bodyPr/>
        <a:lstStyle/>
        <a:p>
          <a:endParaRPr lang="cs-CZ"/>
        </a:p>
      </dgm:t>
    </dgm:pt>
    <dgm:pt modelId="{743923B4-E90F-4030-85ED-C922B18AF063}" type="pres">
      <dgm:prSet presAssocID="{ECE36F8C-3E68-4DFB-90FE-1D5BB3B44D99}" presName="Name0" presStyleCnt="0">
        <dgm:presLayoutVars>
          <dgm:dir/>
          <dgm:resizeHandles val="exact"/>
        </dgm:presLayoutVars>
      </dgm:prSet>
      <dgm:spPr/>
    </dgm:pt>
    <dgm:pt modelId="{A0357209-FB58-4956-B082-32F36C1D77A1}" type="pres">
      <dgm:prSet presAssocID="{ECE36F8C-3E68-4DFB-90FE-1D5BB3B44D99}" presName="vNodes" presStyleCnt="0"/>
      <dgm:spPr/>
    </dgm:pt>
    <dgm:pt modelId="{995FACC5-130E-43BD-8FB8-2195E78852F5}" type="pres">
      <dgm:prSet presAssocID="{67E97B87-E1EA-4C21-AB64-715D46C33EB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E2FF9D-CE6E-4776-AB8C-F8AE5036F689}" type="pres">
      <dgm:prSet presAssocID="{A0C07A7A-5346-44DD-A52C-E28E01230AAE}" presName="spacerT" presStyleCnt="0"/>
      <dgm:spPr/>
    </dgm:pt>
    <dgm:pt modelId="{464A13E6-C919-4FB1-A5FD-2BAB08BA7B5D}" type="pres">
      <dgm:prSet presAssocID="{A0C07A7A-5346-44DD-A52C-E28E01230AAE}" presName="sibTrans" presStyleLbl="sibTrans2D1" presStyleIdx="0" presStyleCnt="3"/>
      <dgm:spPr/>
      <dgm:t>
        <a:bodyPr/>
        <a:lstStyle/>
        <a:p>
          <a:endParaRPr lang="cs-CZ"/>
        </a:p>
      </dgm:t>
    </dgm:pt>
    <dgm:pt modelId="{60608A46-841F-439D-A523-3FAC4710E0AC}" type="pres">
      <dgm:prSet presAssocID="{A0C07A7A-5346-44DD-A52C-E28E01230AAE}" presName="spacerB" presStyleCnt="0"/>
      <dgm:spPr/>
    </dgm:pt>
    <dgm:pt modelId="{B1A10EF9-090B-4BE1-AEDF-F067D1693159}" type="pres">
      <dgm:prSet presAssocID="{E3DDAF8C-EFA2-413C-B6BF-A83375E875D8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87389-30C2-41BB-9AAC-345814D815FE}" type="pres">
      <dgm:prSet presAssocID="{D1675E39-44B8-4119-A287-EB4B8DC18DF5}" presName="spacerT" presStyleCnt="0"/>
      <dgm:spPr/>
    </dgm:pt>
    <dgm:pt modelId="{C9198134-66D2-4661-92FA-AB2D8CEFAD9F}" type="pres">
      <dgm:prSet presAssocID="{D1675E39-44B8-4119-A287-EB4B8DC18DF5}" presName="sibTrans" presStyleLbl="sibTrans2D1" presStyleIdx="1" presStyleCnt="3"/>
      <dgm:spPr/>
      <dgm:t>
        <a:bodyPr/>
        <a:lstStyle/>
        <a:p>
          <a:endParaRPr lang="cs-CZ"/>
        </a:p>
      </dgm:t>
    </dgm:pt>
    <dgm:pt modelId="{DAF5C218-85FF-4A0F-9D76-8BDB68CE4FAD}" type="pres">
      <dgm:prSet presAssocID="{D1675E39-44B8-4119-A287-EB4B8DC18DF5}" presName="spacerB" presStyleCnt="0"/>
      <dgm:spPr/>
    </dgm:pt>
    <dgm:pt modelId="{670B05EF-2831-41D6-813E-C2A72B04C6A4}" type="pres">
      <dgm:prSet presAssocID="{5056DC2C-E957-4AB9-9B8A-5904E8ED8A50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45AF3C-7F1B-4BE0-ACE6-1E135C0C5EA6}" type="pres">
      <dgm:prSet presAssocID="{ECE36F8C-3E68-4DFB-90FE-1D5BB3B44D99}" presName="sibTransLast" presStyleLbl="sibTrans2D1" presStyleIdx="2" presStyleCnt="3"/>
      <dgm:spPr/>
      <dgm:t>
        <a:bodyPr/>
        <a:lstStyle/>
        <a:p>
          <a:endParaRPr lang="cs-CZ"/>
        </a:p>
      </dgm:t>
    </dgm:pt>
    <dgm:pt modelId="{8514E9C3-6289-4E5A-8045-F064CFD2E677}" type="pres">
      <dgm:prSet presAssocID="{ECE36F8C-3E68-4DFB-90FE-1D5BB3B44D99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3B5BD8B4-D58A-4D86-96C6-343B0423FC92}" type="pres">
      <dgm:prSet presAssocID="{ECE36F8C-3E68-4DFB-90FE-1D5BB3B44D99}" presName="las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B46DD6-F740-4430-91AB-9E2E223118DC}" type="presOf" srcId="{8F7BBE2A-9E01-4642-9648-18AAE123234A}" destId="{2745AF3C-7F1B-4BE0-ACE6-1E135C0C5EA6}" srcOrd="0" destOrd="0" presId="urn:microsoft.com/office/officeart/2005/8/layout/equation2"/>
    <dgm:cxn modelId="{45C2004E-E012-4BF4-8489-F29F5149C672}" type="presOf" srcId="{67E97B87-E1EA-4C21-AB64-715D46C33EBD}" destId="{995FACC5-130E-43BD-8FB8-2195E78852F5}" srcOrd="0" destOrd="0" presId="urn:microsoft.com/office/officeart/2005/8/layout/equation2"/>
    <dgm:cxn modelId="{4205BD1F-2A22-486A-97C7-DFC30D5FA038}" type="presOf" srcId="{8F7BBE2A-9E01-4642-9648-18AAE123234A}" destId="{8514E9C3-6289-4E5A-8045-F064CFD2E677}" srcOrd="1" destOrd="0" presId="urn:microsoft.com/office/officeart/2005/8/layout/equation2"/>
    <dgm:cxn modelId="{196DF17E-1092-47A6-9756-9FAEF67AB198}" type="presOf" srcId="{D1675E39-44B8-4119-A287-EB4B8DC18DF5}" destId="{C9198134-66D2-4661-92FA-AB2D8CEFAD9F}" srcOrd="0" destOrd="0" presId="urn:microsoft.com/office/officeart/2005/8/layout/equation2"/>
    <dgm:cxn modelId="{1492F4A5-9DF1-4C33-8C8B-4953008F9591}" type="presOf" srcId="{A0C07A7A-5346-44DD-A52C-E28E01230AAE}" destId="{464A13E6-C919-4FB1-A5FD-2BAB08BA7B5D}" srcOrd="0" destOrd="0" presId="urn:microsoft.com/office/officeart/2005/8/layout/equation2"/>
    <dgm:cxn modelId="{4A3802AC-FA0A-4F57-894C-9958F217E899}" srcId="{ECE36F8C-3E68-4DFB-90FE-1D5BB3B44D99}" destId="{E3DDAF8C-EFA2-413C-B6BF-A83375E875D8}" srcOrd="1" destOrd="0" parTransId="{F4DAE4A9-A495-403D-AA5A-D8382B8E4056}" sibTransId="{D1675E39-44B8-4119-A287-EB4B8DC18DF5}"/>
    <dgm:cxn modelId="{E65ABF73-C44B-4019-99C5-EB9C84997561}" type="presOf" srcId="{ECE36F8C-3E68-4DFB-90FE-1D5BB3B44D99}" destId="{743923B4-E90F-4030-85ED-C922B18AF063}" srcOrd="0" destOrd="0" presId="urn:microsoft.com/office/officeart/2005/8/layout/equation2"/>
    <dgm:cxn modelId="{465E6DCE-8770-494B-BDAC-4ADD50A57588}" srcId="{ECE36F8C-3E68-4DFB-90FE-1D5BB3B44D99}" destId="{46CF1E64-BBD3-404D-96B7-766C5715A836}" srcOrd="3" destOrd="0" parTransId="{FCBFD1B7-B771-4CF8-A72B-2B958B4EE35A}" sibTransId="{51489F03-8903-4ED8-A193-3080F07EFDB7}"/>
    <dgm:cxn modelId="{18235571-3F96-45A9-AA6E-44674D145586}" type="presOf" srcId="{46CF1E64-BBD3-404D-96B7-766C5715A836}" destId="{3B5BD8B4-D58A-4D86-96C6-343B0423FC92}" srcOrd="0" destOrd="0" presId="urn:microsoft.com/office/officeart/2005/8/layout/equation2"/>
    <dgm:cxn modelId="{3B46B695-AEE9-4CF1-82ED-02976A107E68}" type="presOf" srcId="{5056DC2C-E957-4AB9-9B8A-5904E8ED8A50}" destId="{670B05EF-2831-41D6-813E-C2A72B04C6A4}" srcOrd="0" destOrd="0" presId="urn:microsoft.com/office/officeart/2005/8/layout/equation2"/>
    <dgm:cxn modelId="{A47AF742-A926-4989-BE5C-CD592BE8237B}" type="presOf" srcId="{E3DDAF8C-EFA2-413C-B6BF-A83375E875D8}" destId="{B1A10EF9-090B-4BE1-AEDF-F067D1693159}" srcOrd="0" destOrd="0" presId="urn:microsoft.com/office/officeart/2005/8/layout/equation2"/>
    <dgm:cxn modelId="{51B1F3FB-4F0C-403B-8375-38AA137328F4}" srcId="{ECE36F8C-3E68-4DFB-90FE-1D5BB3B44D99}" destId="{67E97B87-E1EA-4C21-AB64-715D46C33EBD}" srcOrd="0" destOrd="0" parTransId="{959CA457-AF55-4049-917D-A5EB710B5034}" sibTransId="{A0C07A7A-5346-44DD-A52C-E28E01230AAE}"/>
    <dgm:cxn modelId="{14713E02-C836-4500-BC8A-D82C425E8C12}" srcId="{ECE36F8C-3E68-4DFB-90FE-1D5BB3B44D99}" destId="{5056DC2C-E957-4AB9-9B8A-5904E8ED8A50}" srcOrd="2" destOrd="0" parTransId="{6F058C74-FDAB-495F-A355-E28210067594}" sibTransId="{8F7BBE2A-9E01-4642-9648-18AAE123234A}"/>
    <dgm:cxn modelId="{6AD54CC1-AD06-41DB-B524-6839E5B64B09}" type="presParOf" srcId="{743923B4-E90F-4030-85ED-C922B18AF063}" destId="{A0357209-FB58-4956-B082-32F36C1D77A1}" srcOrd="0" destOrd="0" presId="urn:microsoft.com/office/officeart/2005/8/layout/equation2"/>
    <dgm:cxn modelId="{6F212568-C266-4957-B38F-1B9DED79CFCF}" type="presParOf" srcId="{A0357209-FB58-4956-B082-32F36C1D77A1}" destId="{995FACC5-130E-43BD-8FB8-2195E78852F5}" srcOrd="0" destOrd="0" presId="urn:microsoft.com/office/officeart/2005/8/layout/equation2"/>
    <dgm:cxn modelId="{9479A444-A211-43FA-919F-FDA17D2E5F64}" type="presParOf" srcId="{A0357209-FB58-4956-B082-32F36C1D77A1}" destId="{57E2FF9D-CE6E-4776-AB8C-F8AE5036F689}" srcOrd="1" destOrd="0" presId="urn:microsoft.com/office/officeart/2005/8/layout/equation2"/>
    <dgm:cxn modelId="{85557B45-709F-45F0-811A-A79A47CF4335}" type="presParOf" srcId="{A0357209-FB58-4956-B082-32F36C1D77A1}" destId="{464A13E6-C919-4FB1-A5FD-2BAB08BA7B5D}" srcOrd="2" destOrd="0" presId="urn:microsoft.com/office/officeart/2005/8/layout/equation2"/>
    <dgm:cxn modelId="{079C0200-94B0-4878-B045-676A9F5F0E24}" type="presParOf" srcId="{A0357209-FB58-4956-B082-32F36C1D77A1}" destId="{60608A46-841F-439D-A523-3FAC4710E0AC}" srcOrd="3" destOrd="0" presId="urn:microsoft.com/office/officeart/2005/8/layout/equation2"/>
    <dgm:cxn modelId="{7D92F335-20D5-4CD2-A37C-C254292472D3}" type="presParOf" srcId="{A0357209-FB58-4956-B082-32F36C1D77A1}" destId="{B1A10EF9-090B-4BE1-AEDF-F067D1693159}" srcOrd="4" destOrd="0" presId="urn:microsoft.com/office/officeart/2005/8/layout/equation2"/>
    <dgm:cxn modelId="{0F1D9663-0D5D-4023-859E-CD80ABBF3698}" type="presParOf" srcId="{A0357209-FB58-4956-B082-32F36C1D77A1}" destId="{95D87389-30C2-41BB-9AAC-345814D815FE}" srcOrd="5" destOrd="0" presId="urn:microsoft.com/office/officeart/2005/8/layout/equation2"/>
    <dgm:cxn modelId="{64B1FFF4-3D9B-47BD-BEDB-49B594A6E773}" type="presParOf" srcId="{A0357209-FB58-4956-B082-32F36C1D77A1}" destId="{C9198134-66D2-4661-92FA-AB2D8CEFAD9F}" srcOrd="6" destOrd="0" presId="urn:microsoft.com/office/officeart/2005/8/layout/equation2"/>
    <dgm:cxn modelId="{82A5E88B-8E20-4FAE-BCE4-C132CB298B7F}" type="presParOf" srcId="{A0357209-FB58-4956-B082-32F36C1D77A1}" destId="{DAF5C218-85FF-4A0F-9D76-8BDB68CE4FAD}" srcOrd="7" destOrd="0" presId="urn:microsoft.com/office/officeart/2005/8/layout/equation2"/>
    <dgm:cxn modelId="{0BF37EF7-754E-4021-BA66-5C4AC6095D94}" type="presParOf" srcId="{A0357209-FB58-4956-B082-32F36C1D77A1}" destId="{670B05EF-2831-41D6-813E-C2A72B04C6A4}" srcOrd="8" destOrd="0" presId="urn:microsoft.com/office/officeart/2005/8/layout/equation2"/>
    <dgm:cxn modelId="{18A0A4D4-39C2-4C03-B46D-FBB869A00E38}" type="presParOf" srcId="{743923B4-E90F-4030-85ED-C922B18AF063}" destId="{2745AF3C-7F1B-4BE0-ACE6-1E135C0C5EA6}" srcOrd="1" destOrd="0" presId="urn:microsoft.com/office/officeart/2005/8/layout/equation2"/>
    <dgm:cxn modelId="{D63C210B-C696-4929-A758-EA21C3671BB5}" type="presParOf" srcId="{2745AF3C-7F1B-4BE0-ACE6-1E135C0C5EA6}" destId="{8514E9C3-6289-4E5A-8045-F064CFD2E677}" srcOrd="0" destOrd="0" presId="urn:microsoft.com/office/officeart/2005/8/layout/equation2"/>
    <dgm:cxn modelId="{A6DF279F-C030-4E8D-91CD-4FE09E533A2D}" type="presParOf" srcId="{743923B4-E90F-4030-85ED-C922B18AF063}" destId="{3B5BD8B4-D58A-4D86-96C6-343B0423FC92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D3702AC-08BE-4309-A401-AD5EE79B4E93}" type="doc">
      <dgm:prSet loTypeId="urn:microsoft.com/office/officeart/2005/8/layout/funnel1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08E9502C-CE3A-41D0-A5E1-4C9043F0D2B6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1BF76C66-003F-43EB-8CAB-CB889199A6C1}" type="parTrans" cxnId="{70864FC8-AF5D-41AF-A69A-57780C99A837}">
      <dgm:prSet/>
      <dgm:spPr/>
      <dgm:t>
        <a:bodyPr/>
        <a:lstStyle/>
        <a:p>
          <a:endParaRPr lang="cs-CZ"/>
        </a:p>
      </dgm:t>
    </dgm:pt>
    <dgm:pt modelId="{BEB36D29-4418-4EF9-9341-5C2931B65D7B}" type="sibTrans" cxnId="{70864FC8-AF5D-41AF-A69A-57780C99A837}">
      <dgm:prSet/>
      <dgm:spPr/>
      <dgm:t>
        <a:bodyPr/>
        <a:lstStyle/>
        <a:p>
          <a:endParaRPr lang="cs-CZ"/>
        </a:p>
      </dgm:t>
    </dgm:pt>
    <dgm:pt modelId="{C234187A-B1B6-4D88-BD85-E12BDB3BA18E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90EAC107-7DFA-4C3F-937A-3C6DD8810F14}" type="parTrans" cxnId="{7ABD0F1F-CB53-40F4-B060-FEC24BE6CB1E}">
      <dgm:prSet/>
      <dgm:spPr/>
      <dgm:t>
        <a:bodyPr/>
        <a:lstStyle/>
        <a:p>
          <a:endParaRPr lang="cs-CZ"/>
        </a:p>
      </dgm:t>
    </dgm:pt>
    <dgm:pt modelId="{B80DC35D-5C48-4439-9383-7D56E289A30E}" type="sibTrans" cxnId="{7ABD0F1F-CB53-40F4-B060-FEC24BE6CB1E}">
      <dgm:prSet/>
      <dgm:spPr/>
      <dgm:t>
        <a:bodyPr/>
        <a:lstStyle/>
        <a:p>
          <a:endParaRPr lang="cs-CZ"/>
        </a:p>
      </dgm:t>
    </dgm:pt>
    <dgm:pt modelId="{C4114564-1FE9-4C59-8A1F-A308B0BEB90B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2765C981-243B-4447-AF78-293276F9DE19}" type="parTrans" cxnId="{C3D5F27B-3B9F-4241-BA9D-159993690995}">
      <dgm:prSet/>
      <dgm:spPr/>
      <dgm:t>
        <a:bodyPr/>
        <a:lstStyle/>
        <a:p>
          <a:endParaRPr lang="cs-CZ"/>
        </a:p>
      </dgm:t>
    </dgm:pt>
    <dgm:pt modelId="{4631A5BD-2F37-4373-818B-CF087CA689E3}" type="sibTrans" cxnId="{C3D5F27B-3B9F-4241-BA9D-159993690995}">
      <dgm:prSet/>
      <dgm:spPr/>
      <dgm:t>
        <a:bodyPr/>
        <a:lstStyle/>
        <a:p>
          <a:endParaRPr lang="cs-CZ"/>
        </a:p>
      </dgm:t>
    </dgm:pt>
    <dgm:pt modelId="{A0A3305D-063A-4A2D-8C29-25CEBEBA2811}">
      <dgm:prSet phldrT="[Text]"/>
      <dgm:spPr/>
      <dgm:t>
        <a:bodyPr/>
        <a:lstStyle/>
        <a:p>
          <a:r>
            <a:rPr lang="cs-CZ" dirty="0" smtClean="0"/>
            <a:t>Devadesát</a:t>
          </a:r>
          <a:endParaRPr lang="cs-CZ" dirty="0"/>
        </a:p>
      </dgm:t>
    </dgm:pt>
    <dgm:pt modelId="{6BFCE372-B689-4293-853D-143A48A2B8F1}" type="parTrans" cxnId="{E3BD17CF-BF31-4F35-A73F-060451FA34BF}">
      <dgm:prSet/>
      <dgm:spPr/>
      <dgm:t>
        <a:bodyPr/>
        <a:lstStyle/>
        <a:p>
          <a:endParaRPr lang="cs-CZ"/>
        </a:p>
      </dgm:t>
    </dgm:pt>
    <dgm:pt modelId="{1093A959-96BE-4726-9B7F-AEE8618B3778}" type="sibTrans" cxnId="{E3BD17CF-BF31-4F35-A73F-060451FA34BF}">
      <dgm:prSet/>
      <dgm:spPr/>
      <dgm:t>
        <a:bodyPr/>
        <a:lstStyle/>
        <a:p>
          <a:endParaRPr lang="cs-CZ"/>
        </a:p>
      </dgm:t>
    </dgm:pt>
    <dgm:pt modelId="{86B10C4C-2D27-4ADB-9170-F2D486C10BB6}" type="pres">
      <dgm:prSet presAssocID="{FD3702AC-08BE-4309-A401-AD5EE79B4E93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79B3A7F-B536-4BAF-ACB6-1E07427804F7}" type="pres">
      <dgm:prSet presAssocID="{FD3702AC-08BE-4309-A401-AD5EE79B4E93}" presName="ellipse" presStyleLbl="trBgShp" presStyleIdx="0" presStyleCnt="1"/>
      <dgm:spPr/>
    </dgm:pt>
    <dgm:pt modelId="{00FF551E-AB67-4065-97F8-DFFBE6385271}" type="pres">
      <dgm:prSet presAssocID="{FD3702AC-08BE-4309-A401-AD5EE79B4E93}" presName="arrow1" presStyleLbl="fgShp" presStyleIdx="0" presStyleCnt="1"/>
      <dgm:spPr/>
    </dgm:pt>
    <dgm:pt modelId="{9505C5EC-B3F8-4578-B0A8-14593D89F439}" type="pres">
      <dgm:prSet presAssocID="{FD3702AC-08BE-4309-A401-AD5EE79B4E93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FFB394-2103-4EBD-A4DD-0FE715A37DDB}" type="pres">
      <dgm:prSet presAssocID="{C234187A-B1B6-4D88-BD85-E12BDB3BA18E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B6BB30-B1F1-43D9-9BC5-B7496C4616A7}" type="pres">
      <dgm:prSet presAssocID="{C4114564-1FE9-4C59-8A1F-A308B0BEB90B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89C0A2-112A-4F3E-9868-9C62F51CD519}" type="pres">
      <dgm:prSet presAssocID="{A0A3305D-063A-4A2D-8C29-25CEBEBA2811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D7E38E-594C-4588-9DD3-3804DA29A45E}" type="pres">
      <dgm:prSet presAssocID="{FD3702AC-08BE-4309-A401-AD5EE79B4E93}" presName="funnel" presStyleLbl="trAlignAcc1" presStyleIdx="0" presStyleCnt="1"/>
      <dgm:spPr/>
    </dgm:pt>
  </dgm:ptLst>
  <dgm:cxnLst>
    <dgm:cxn modelId="{E3BD17CF-BF31-4F35-A73F-060451FA34BF}" srcId="{FD3702AC-08BE-4309-A401-AD5EE79B4E93}" destId="{A0A3305D-063A-4A2D-8C29-25CEBEBA2811}" srcOrd="3" destOrd="0" parTransId="{6BFCE372-B689-4293-853D-143A48A2B8F1}" sibTransId="{1093A959-96BE-4726-9B7F-AEE8618B3778}"/>
    <dgm:cxn modelId="{C3D5F27B-3B9F-4241-BA9D-159993690995}" srcId="{FD3702AC-08BE-4309-A401-AD5EE79B4E93}" destId="{C4114564-1FE9-4C59-8A1F-A308B0BEB90B}" srcOrd="2" destOrd="0" parTransId="{2765C981-243B-4447-AF78-293276F9DE19}" sibTransId="{4631A5BD-2F37-4373-818B-CF087CA689E3}"/>
    <dgm:cxn modelId="{6B3E03C5-7668-4365-BCEF-C7542926E9F7}" type="presOf" srcId="{08E9502C-CE3A-41D0-A5E1-4C9043F0D2B6}" destId="{1989C0A2-112A-4F3E-9868-9C62F51CD519}" srcOrd="0" destOrd="0" presId="urn:microsoft.com/office/officeart/2005/8/layout/funnel1"/>
    <dgm:cxn modelId="{C128C39E-0E51-4A24-A99E-22866A633D28}" type="presOf" srcId="{A0A3305D-063A-4A2D-8C29-25CEBEBA2811}" destId="{9505C5EC-B3F8-4578-B0A8-14593D89F439}" srcOrd="0" destOrd="0" presId="urn:microsoft.com/office/officeart/2005/8/layout/funnel1"/>
    <dgm:cxn modelId="{D72B016C-684B-49D4-A033-2237D70107B8}" type="presOf" srcId="{C234187A-B1B6-4D88-BD85-E12BDB3BA18E}" destId="{80B6BB30-B1F1-43D9-9BC5-B7496C4616A7}" srcOrd="0" destOrd="0" presId="urn:microsoft.com/office/officeart/2005/8/layout/funnel1"/>
    <dgm:cxn modelId="{70864FC8-AF5D-41AF-A69A-57780C99A837}" srcId="{FD3702AC-08BE-4309-A401-AD5EE79B4E93}" destId="{08E9502C-CE3A-41D0-A5E1-4C9043F0D2B6}" srcOrd="0" destOrd="0" parTransId="{1BF76C66-003F-43EB-8CAB-CB889199A6C1}" sibTransId="{BEB36D29-4418-4EF9-9341-5C2931B65D7B}"/>
    <dgm:cxn modelId="{5F8A1BA6-D086-40D4-B24B-F7335DD7D027}" type="presOf" srcId="{FD3702AC-08BE-4309-A401-AD5EE79B4E93}" destId="{86B10C4C-2D27-4ADB-9170-F2D486C10BB6}" srcOrd="0" destOrd="0" presId="urn:microsoft.com/office/officeart/2005/8/layout/funnel1"/>
    <dgm:cxn modelId="{B955AAB5-CF9A-4370-90B7-C00CA703E22D}" type="presOf" srcId="{C4114564-1FE9-4C59-8A1F-A308B0BEB90B}" destId="{BAFFB394-2103-4EBD-A4DD-0FE715A37DDB}" srcOrd="0" destOrd="0" presId="urn:microsoft.com/office/officeart/2005/8/layout/funnel1"/>
    <dgm:cxn modelId="{7ABD0F1F-CB53-40F4-B060-FEC24BE6CB1E}" srcId="{FD3702AC-08BE-4309-A401-AD5EE79B4E93}" destId="{C234187A-B1B6-4D88-BD85-E12BDB3BA18E}" srcOrd="1" destOrd="0" parTransId="{90EAC107-7DFA-4C3F-937A-3C6DD8810F14}" sibTransId="{B80DC35D-5C48-4439-9383-7D56E289A30E}"/>
    <dgm:cxn modelId="{8C81A546-4E88-4F6D-B5D9-9CB6171712BC}" type="presParOf" srcId="{86B10C4C-2D27-4ADB-9170-F2D486C10BB6}" destId="{179B3A7F-B536-4BAF-ACB6-1E07427804F7}" srcOrd="0" destOrd="0" presId="urn:microsoft.com/office/officeart/2005/8/layout/funnel1"/>
    <dgm:cxn modelId="{65350550-5370-4E84-B901-36F53655E47E}" type="presParOf" srcId="{86B10C4C-2D27-4ADB-9170-F2D486C10BB6}" destId="{00FF551E-AB67-4065-97F8-DFFBE6385271}" srcOrd="1" destOrd="0" presId="urn:microsoft.com/office/officeart/2005/8/layout/funnel1"/>
    <dgm:cxn modelId="{95CD4236-92B4-4560-BC39-B57D151682B0}" type="presParOf" srcId="{86B10C4C-2D27-4ADB-9170-F2D486C10BB6}" destId="{9505C5EC-B3F8-4578-B0A8-14593D89F439}" srcOrd="2" destOrd="0" presId="urn:microsoft.com/office/officeart/2005/8/layout/funnel1"/>
    <dgm:cxn modelId="{F9443728-8DFB-4918-83F9-E77BFC20CBC9}" type="presParOf" srcId="{86B10C4C-2D27-4ADB-9170-F2D486C10BB6}" destId="{BAFFB394-2103-4EBD-A4DD-0FE715A37DDB}" srcOrd="3" destOrd="0" presId="urn:microsoft.com/office/officeart/2005/8/layout/funnel1"/>
    <dgm:cxn modelId="{CCCE0398-6EE7-4094-9B85-9986F0FEE8F9}" type="presParOf" srcId="{86B10C4C-2D27-4ADB-9170-F2D486C10BB6}" destId="{80B6BB30-B1F1-43D9-9BC5-B7496C4616A7}" srcOrd="4" destOrd="0" presId="urn:microsoft.com/office/officeart/2005/8/layout/funnel1"/>
    <dgm:cxn modelId="{0EF81E2A-B628-4C13-B28C-A87C1A4DF800}" type="presParOf" srcId="{86B10C4C-2D27-4ADB-9170-F2D486C10BB6}" destId="{1989C0A2-112A-4F3E-9868-9C62F51CD519}" srcOrd="5" destOrd="0" presId="urn:microsoft.com/office/officeart/2005/8/layout/funnel1"/>
    <dgm:cxn modelId="{18240E93-CE1B-410D-AC8C-B4551DBFCCFA}" type="presParOf" srcId="{86B10C4C-2D27-4ADB-9170-F2D486C10BB6}" destId="{95D7E38E-594C-4588-9DD3-3804DA29A45E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1D5862B-75BF-4E2D-939C-D77251EFCACF}" type="doc">
      <dgm:prSet loTypeId="urn:microsoft.com/office/officeart/2005/8/layout/funnel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F637843-C07C-4197-B452-BCA90A01BA3F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35557353-D011-42AA-B5D5-99556ECCC0D8}" type="parTrans" cxnId="{311B61B7-5F2E-4B8E-9AC9-03BDB12CB03A}">
      <dgm:prSet/>
      <dgm:spPr/>
      <dgm:t>
        <a:bodyPr/>
        <a:lstStyle/>
        <a:p>
          <a:endParaRPr lang="cs-CZ"/>
        </a:p>
      </dgm:t>
    </dgm:pt>
    <dgm:pt modelId="{0F81929F-E5B5-40A7-A3B5-6F3B6B1790BA}" type="sibTrans" cxnId="{311B61B7-5F2E-4B8E-9AC9-03BDB12CB03A}">
      <dgm:prSet/>
      <dgm:spPr/>
      <dgm:t>
        <a:bodyPr/>
        <a:lstStyle/>
        <a:p>
          <a:endParaRPr lang="cs-CZ"/>
        </a:p>
      </dgm:t>
    </dgm:pt>
    <dgm:pt modelId="{ABDE4182-78F5-4722-8228-27C8523BFB04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51992BE8-3422-46AD-A498-8B4E0D89F677}" type="parTrans" cxnId="{4DF51588-5300-442F-A57A-228A5FACC0C5}">
      <dgm:prSet/>
      <dgm:spPr/>
      <dgm:t>
        <a:bodyPr/>
        <a:lstStyle/>
        <a:p>
          <a:endParaRPr lang="cs-CZ"/>
        </a:p>
      </dgm:t>
    </dgm:pt>
    <dgm:pt modelId="{7A148495-4D2F-4623-903C-81A1CE3BFD4D}" type="sibTrans" cxnId="{4DF51588-5300-442F-A57A-228A5FACC0C5}">
      <dgm:prSet/>
      <dgm:spPr/>
      <dgm:t>
        <a:bodyPr/>
        <a:lstStyle/>
        <a:p>
          <a:endParaRPr lang="cs-CZ"/>
        </a:p>
      </dgm:t>
    </dgm:pt>
    <dgm:pt modelId="{CCF36578-71E2-49C7-A1D4-ED3C1C46B463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3FA09EE8-EA21-4A2D-8C49-DF2D7FA4880F}" type="parTrans" cxnId="{28EEEB44-63DD-487F-938C-858E4344EA79}">
      <dgm:prSet/>
      <dgm:spPr/>
      <dgm:t>
        <a:bodyPr/>
        <a:lstStyle/>
        <a:p>
          <a:endParaRPr lang="cs-CZ"/>
        </a:p>
      </dgm:t>
    </dgm:pt>
    <dgm:pt modelId="{38E65A57-2149-49E3-A1CB-C1E26ED798BB}" type="sibTrans" cxnId="{28EEEB44-63DD-487F-938C-858E4344EA79}">
      <dgm:prSet/>
      <dgm:spPr/>
      <dgm:t>
        <a:bodyPr/>
        <a:lstStyle/>
        <a:p>
          <a:endParaRPr lang="cs-CZ"/>
        </a:p>
      </dgm:t>
    </dgm:pt>
    <dgm:pt modelId="{CB15DE03-F96C-4DE6-B4F1-1AA07FD43F61}">
      <dgm:prSet phldrT="[Text]"/>
      <dgm:spPr/>
      <dgm:t>
        <a:bodyPr/>
        <a:lstStyle/>
        <a:p>
          <a:r>
            <a:rPr lang="cs-CZ" dirty="0" smtClean="0"/>
            <a:t>Šedesát</a:t>
          </a:r>
          <a:endParaRPr lang="cs-CZ" dirty="0"/>
        </a:p>
      </dgm:t>
    </dgm:pt>
    <dgm:pt modelId="{91D49849-CC1F-4A1A-AE07-AC9EC3DE3718}" type="parTrans" cxnId="{5ACA4EAA-B923-4FD0-83DD-7FD460F8920B}">
      <dgm:prSet/>
      <dgm:spPr/>
      <dgm:t>
        <a:bodyPr/>
        <a:lstStyle/>
        <a:p>
          <a:endParaRPr lang="cs-CZ"/>
        </a:p>
      </dgm:t>
    </dgm:pt>
    <dgm:pt modelId="{E0CE6597-E9EC-4E49-9C46-2DC162044A36}" type="sibTrans" cxnId="{5ACA4EAA-B923-4FD0-83DD-7FD460F8920B}">
      <dgm:prSet/>
      <dgm:spPr/>
      <dgm:t>
        <a:bodyPr/>
        <a:lstStyle/>
        <a:p>
          <a:endParaRPr lang="cs-CZ"/>
        </a:p>
      </dgm:t>
    </dgm:pt>
    <dgm:pt modelId="{9D39DC34-40A8-4005-8AE1-87D5C4659EC5}" type="pres">
      <dgm:prSet presAssocID="{61D5862B-75BF-4E2D-939C-D77251EFCACF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9B2C00-592B-4148-9DD2-C38949973730}" type="pres">
      <dgm:prSet presAssocID="{61D5862B-75BF-4E2D-939C-D77251EFCACF}" presName="ellipse" presStyleLbl="trBgShp" presStyleIdx="0" presStyleCnt="1"/>
      <dgm:spPr/>
    </dgm:pt>
    <dgm:pt modelId="{ACC010F2-D034-451E-AA82-5A18EA292C16}" type="pres">
      <dgm:prSet presAssocID="{61D5862B-75BF-4E2D-939C-D77251EFCACF}" presName="arrow1" presStyleLbl="fgShp" presStyleIdx="0" presStyleCnt="1"/>
      <dgm:spPr/>
    </dgm:pt>
    <dgm:pt modelId="{6446D801-7229-490D-9719-70A983FA3BEA}" type="pres">
      <dgm:prSet presAssocID="{61D5862B-75BF-4E2D-939C-D77251EFCACF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2A1842-3183-49C5-BD67-307DA805043C}" type="pres">
      <dgm:prSet presAssocID="{ABDE4182-78F5-4722-8228-27C8523BFB04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B9E2B1-1281-4219-9C27-0B124701C1B4}" type="pres">
      <dgm:prSet presAssocID="{CCF36578-71E2-49C7-A1D4-ED3C1C46B463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7EC356-889A-4A71-BBE9-8A35C6F7283C}" type="pres">
      <dgm:prSet presAssocID="{CB15DE03-F96C-4DE6-B4F1-1AA07FD43F61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42C6D0-9E39-4334-B397-B13ACE09E02B}" type="pres">
      <dgm:prSet presAssocID="{61D5862B-75BF-4E2D-939C-D77251EFCACF}" presName="funnel" presStyleLbl="trAlignAcc1" presStyleIdx="0" presStyleCnt="1"/>
      <dgm:spPr/>
    </dgm:pt>
  </dgm:ptLst>
  <dgm:cxnLst>
    <dgm:cxn modelId="{470AAA09-332C-4B5B-BFAF-A81B636E38D9}" type="presOf" srcId="{CB15DE03-F96C-4DE6-B4F1-1AA07FD43F61}" destId="{6446D801-7229-490D-9719-70A983FA3BEA}" srcOrd="0" destOrd="0" presId="urn:microsoft.com/office/officeart/2005/8/layout/funnel1"/>
    <dgm:cxn modelId="{32CC7B85-C099-487B-83A0-E26ADF4724AF}" type="presOf" srcId="{ABDE4182-78F5-4722-8228-27C8523BFB04}" destId="{CBB9E2B1-1281-4219-9C27-0B124701C1B4}" srcOrd="0" destOrd="0" presId="urn:microsoft.com/office/officeart/2005/8/layout/funnel1"/>
    <dgm:cxn modelId="{311B61B7-5F2E-4B8E-9AC9-03BDB12CB03A}" srcId="{61D5862B-75BF-4E2D-939C-D77251EFCACF}" destId="{6F637843-C07C-4197-B452-BCA90A01BA3F}" srcOrd="0" destOrd="0" parTransId="{35557353-D011-42AA-B5D5-99556ECCC0D8}" sibTransId="{0F81929F-E5B5-40A7-A3B5-6F3B6B1790BA}"/>
    <dgm:cxn modelId="{28EEEB44-63DD-487F-938C-858E4344EA79}" srcId="{61D5862B-75BF-4E2D-939C-D77251EFCACF}" destId="{CCF36578-71E2-49C7-A1D4-ED3C1C46B463}" srcOrd="2" destOrd="0" parTransId="{3FA09EE8-EA21-4A2D-8C49-DF2D7FA4880F}" sibTransId="{38E65A57-2149-49E3-A1CB-C1E26ED798BB}"/>
    <dgm:cxn modelId="{5ACA4EAA-B923-4FD0-83DD-7FD460F8920B}" srcId="{61D5862B-75BF-4E2D-939C-D77251EFCACF}" destId="{CB15DE03-F96C-4DE6-B4F1-1AA07FD43F61}" srcOrd="3" destOrd="0" parTransId="{91D49849-CC1F-4A1A-AE07-AC9EC3DE3718}" sibTransId="{E0CE6597-E9EC-4E49-9C46-2DC162044A36}"/>
    <dgm:cxn modelId="{3EF40E01-D1F1-46BA-810D-5391DABF90CE}" type="presOf" srcId="{61D5862B-75BF-4E2D-939C-D77251EFCACF}" destId="{9D39DC34-40A8-4005-8AE1-87D5C4659EC5}" srcOrd="0" destOrd="0" presId="urn:microsoft.com/office/officeart/2005/8/layout/funnel1"/>
    <dgm:cxn modelId="{4DF51588-5300-442F-A57A-228A5FACC0C5}" srcId="{61D5862B-75BF-4E2D-939C-D77251EFCACF}" destId="{ABDE4182-78F5-4722-8228-27C8523BFB04}" srcOrd="1" destOrd="0" parTransId="{51992BE8-3422-46AD-A498-8B4E0D89F677}" sibTransId="{7A148495-4D2F-4623-903C-81A1CE3BFD4D}"/>
    <dgm:cxn modelId="{F4E26270-192F-4C6A-882E-68EC2B7207FB}" type="presOf" srcId="{CCF36578-71E2-49C7-A1D4-ED3C1C46B463}" destId="{0D2A1842-3183-49C5-BD67-307DA805043C}" srcOrd="0" destOrd="0" presId="urn:microsoft.com/office/officeart/2005/8/layout/funnel1"/>
    <dgm:cxn modelId="{2B8CDD2E-2412-4B61-B8C0-76AFF830EDA5}" type="presOf" srcId="{6F637843-C07C-4197-B452-BCA90A01BA3F}" destId="{817EC356-889A-4A71-BBE9-8A35C6F7283C}" srcOrd="0" destOrd="0" presId="urn:microsoft.com/office/officeart/2005/8/layout/funnel1"/>
    <dgm:cxn modelId="{BF7C8D4A-C26F-43A3-999F-8FFEAF3AA516}" type="presParOf" srcId="{9D39DC34-40A8-4005-8AE1-87D5C4659EC5}" destId="{3F9B2C00-592B-4148-9DD2-C38949973730}" srcOrd="0" destOrd="0" presId="urn:microsoft.com/office/officeart/2005/8/layout/funnel1"/>
    <dgm:cxn modelId="{8ABE84C5-9911-4388-9E48-7556ECFE8380}" type="presParOf" srcId="{9D39DC34-40A8-4005-8AE1-87D5C4659EC5}" destId="{ACC010F2-D034-451E-AA82-5A18EA292C16}" srcOrd="1" destOrd="0" presId="urn:microsoft.com/office/officeart/2005/8/layout/funnel1"/>
    <dgm:cxn modelId="{BFE848A0-7346-44D3-A2F9-D3FB8DAA3F5C}" type="presParOf" srcId="{9D39DC34-40A8-4005-8AE1-87D5C4659EC5}" destId="{6446D801-7229-490D-9719-70A983FA3BEA}" srcOrd="2" destOrd="0" presId="urn:microsoft.com/office/officeart/2005/8/layout/funnel1"/>
    <dgm:cxn modelId="{90F1CB6F-921D-414D-A97F-D42986CA102F}" type="presParOf" srcId="{9D39DC34-40A8-4005-8AE1-87D5C4659EC5}" destId="{0D2A1842-3183-49C5-BD67-307DA805043C}" srcOrd="3" destOrd="0" presId="urn:microsoft.com/office/officeart/2005/8/layout/funnel1"/>
    <dgm:cxn modelId="{530A944D-AC42-4A8E-9B04-A98E999911AD}" type="presParOf" srcId="{9D39DC34-40A8-4005-8AE1-87D5C4659EC5}" destId="{CBB9E2B1-1281-4219-9C27-0B124701C1B4}" srcOrd="4" destOrd="0" presId="urn:microsoft.com/office/officeart/2005/8/layout/funnel1"/>
    <dgm:cxn modelId="{21BD5CCF-0563-4C82-8E5A-5789DFAA6897}" type="presParOf" srcId="{9D39DC34-40A8-4005-8AE1-87D5C4659EC5}" destId="{817EC356-889A-4A71-BBE9-8A35C6F7283C}" srcOrd="5" destOrd="0" presId="urn:microsoft.com/office/officeart/2005/8/layout/funnel1"/>
    <dgm:cxn modelId="{0985EFB4-D708-4BAF-AA54-867358E29DAE}" type="presParOf" srcId="{9D39DC34-40A8-4005-8AE1-87D5C4659EC5}" destId="{3C42C6D0-9E39-4334-B397-B13ACE09E02B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8FC79DE-B287-4CE0-9165-678DCADA228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B5204F0-5B18-45B6-A5C0-90AAB417A060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A8ED8F85-1671-44C2-939B-4208FC873C77}" type="parTrans" cxnId="{1D99260A-C18D-4ACC-B81B-962CC370FEA9}">
      <dgm:prSet/>
      <dgm:spPr/>
      <dgm:t>
        <a:bodyPr/>
        <a:lstStyle/>
        <a:p>
          <a:endParaRPr lang="cs-CZ"/>
        </a:p>
      </dgm:t>
    </dgm:pt>
    <dgm:pt modelId="{7042D0B3-4BEF-4CB4-BEF0-2D72DBBB8CAB}" type="sibTrans" cxnId="{1D99260A-C18D-4ACC-B81B-962CC370FEA9}">
      <dgm:prSet/>
      <dgm:spPr/>
      <dgm:t>
        <a:bodyPr/>
        <a:lstStyle/>
        <a:p>
          <a:endParaRPr lang="cs-CZ"/>
        </a:p>
      </dgm:t>
    </dgm:pt>
    <dgm:pt modelId="{6E3D288F-3526-4193-9A00-102A35AD48EB}">
      <dgm:prSet phldrT="[Text]"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3C03A57A-F069-42F8-963B-9F47B0E2BBE6}" type="parTrans" cxnId="{8C3CEEA6-BA9A-4D41-8FCE-D122657A305D}">
      <dgm:prSet/>
      <dgm:spPr/>
      <dgm:t>
        <a:bodyPr/>
        <a:lstStyle/>
        <a:p>
          <a:endParaRPr lang="cs-CZ"/>
        </a:p>
      </dgm:t>
    </dgm:pt>
    <dgm:pt modelId="{0E70FB91-A9DE-4E73-8DE4-49B9B984011F}" type="sibTrans" cxnId="{8C3CEEA6-BA9A-4D41-8FCE-D122657A305D}">
      <dgm:prSet/>
      <dgm:spPr/>
      <dgm:t>
        <a:bodyPr/>
        <a:lstStyle/>
        <a:p>
          <a:endParaRPr lang="cs-CZ"/>
        </a:p>
      </dgm:t>
    </dgm:pt>
    <dgm:pt modelId="{09EF1B7F-C082-4FB3-8D5B-EC1A496054D0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CB238A12-3023-4FB4-A846-79FCAA42F2C7}" type="parTrans" cxnId="{46FEF46B-2C09-49D5-B2CB-C2C2B95D5372}">
      <dgm:prSet/>
      <dgm:spPr/>
      <dgm:t>
        <a:bodyPr/>
        <a:lstStyle/>
        <a:p>
          <a:endParaRPr lang="cs-CZ"/>
        </a:p>
      </dgm:t>
    </dgm:pt>
    <dgm:pt modelId="{A663C661-2DCA-4460-846D-9A4EA19F9E8B}" type="sibTrans" cxnId="{46FEF46B-2C09-49D5-B2CB-C2C2B95D5372}">
      <dgm:prSet/>
      <dgm:spPr/>
      <dgm:t>
        <a:bodyPr/>
        <a:lstStyle/>
        <a:p>
          <a:endParaRPr lang="cs-CZ"/>
        </a:p>
      </dgm:t>
    </dgm:pt>
    <dgm:pt modelId="{8617A892-508A-4690-956A-AD3B7685054B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86D48207-0B7D-491A-809F-57DF339DDF2A}" type="parTrans" cxnId="{B3AEB265-FBA3-43B2-B3FA-2872AD5BF6A0}">
      <dgm:prSet/>
      <dgm:spPr/>
      <dgm:t>
        <a:bodyPr/>
        <a:lstStyle/>
        <a:p>
          <a:endParaRPr lang="cs-CZ"/>
        </a:p>
      </dgm:t>
    </dgm:pt>
    <dgm:pt modelId="{8E4E5D08-742D-4142-95D8-33A6F9B8614B}" type="sibTrans" cxnId="{B3AEB265-FBA3-43B2-B3FA-2872AD5BF6A0}">
      <dgm:prSet/>
      <dgm:spPr/>
      <dgm:t>
        <a:bodyPr/>
        <a:lstStyle/>
        <a:p>
          <a:endParaRPr lang="cs-CZ"/>
        </a:p>
      </dgm:t>
    </dgm:pt>
    <dgm:pt modelId="{65B8F31F-EEED-41FB-B19A-23CCAB3C9FD4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54A36252-6A5D-40A5-91A7-E01119D1FFDA}" type="parTrans" cxnId="{DC9B32AA-4204-4417-A1BE-B76956EC9A1A}">
      <dgm:prSet/>
      <dgm:spPr/>
      <dgm:t>
        <a:bodyPr/>
        <a:lstStyle/>
        <a:p>
          <a:endParaRPr lang="cs-CZ"/>
        </a:p>
      </dgm:t>
    </dgm:pt>
    <dgm:pt modelId="{E7772DCC-3CB9-48A0-AC48-D1B47784F241}" type="sibTrans" cxnId="{DC9B32AA-4204-4417-A1BE-B76956EC9A1A}">
      <dgm:prSet/>
      <dgm:spPr/>
      <dgm:t>
        <a:bodyPr/>
        <a:lstStyle/>
        <a:p>
          <a:endParaRPr lang="cs-CZ"/>
        </a:p>
      </dgm:t>
    </dgm:pt>
    <dgm:pt modelId="{9805D598-BF32-49AB-8F01-698E645C4294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460CBD22-19B2-4F7D-AC86-3E9F1121C38F}" type="parTrans" cxnId="{0F154034-7F38-4FA7-81A5-CD17638B93DA}">
      <dgm:prSet/>
      <dgm:spPr/>
      <dgm:t>
        <a:bodyPr/>
        <a:lstStyle/>
        <a:p>
          <a:endParaRPr lang="cs-CZ"/>
        </a:p>
      </dgm:t>
    </dgm:pt>
    <dgm:pt modelId="{BFF8959D-366D-44D7-BADE-A0635D621974}" type="sibTrans" cxnId="{0F154034-7F38-4FA7-81A5-CD17638B93DA}">
      <dgm:prSet/>
      <dgm:spPr/>
      <dgm:t>
        <a:bodyPr/>
        <a:lstStyle/>
        <a:p>
          <a:endParaRPr lang="cs-CZ"/>
        </a:p>
      </dgm:t>
    </dgm:pt>
    <dgm:pt modelId="{5878B736-BE51-4654-A3C8-4EE2C32B13B2}" type="pres">
      <dgm:prSet presAssocID="{98FC79DE-B287-4CE0-9165-678DCADA228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1B6FFB8-D028-4D9A-B9DB-ADEEFB60F3DE}" type="pres">
      <dgm:prSet presAssocID="{BB5204F0-5B18-45B6-A5C0-90AAB417A060}" presName="root1" presStyleCnt="0"/>
      <dgm:spPr/>
    </dgm:pt>
    <dgm:pt modelId="{C182C207-4A5A-4D66-84EC-5B7F0346FAFC}" type="pres">
      <dgm:prSet presAssocID="{BB5204F0-5B18-45B6-A5C0-90AAB417A060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69F7FD-2562-4333-B556-8C4993483BD5}" type="pres">
      <dgm:prSet presAssocID="{BB5204F0-5B18-45B6-A5C0-90AAB417A060}" presName="level2hierChild" presStyleCnt="0"/>
      <dgm:spPr/>
    </dgm:pt>
    <dgm:pt modelId="{C56FB7D2-EC0A-4853-A763-DBE1AD16C9C3}" type="pres">
      <dgm:prSet presAssocID="{3C03A57A-F069-42F8-963B-9F47B0E2BBE6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136485CA-8FBC-4655-974C-4AD868D8C101}" type="pres">
      <dgm:prSet presAssocID="{3C03A57A-F069-42F8-963B-9F47B0E2BBE6}" presName="connTx" presStyleLbl="parChTrans1D2" presStyleIdx="0" presStyleCnt="2"/>
      <dgm:spPr/>
      <dgm:t>
        <a:bodyPr/>
        <a:lstStyle/>
        <a:p>
          <a:endParaRPr lang="cs-CZ"/>
        </a:p>
      </dgm:t>
    </dgm:pt>
    <dgm:pt modelId="{5ED9761F-5C8C-4D45-9AA4-F217909699D5}" type="pres">
      <dgm:prSet presAssocID="{6E3D288F-3526-4193-9A00-102A35AD48EB}" presName="root2" presStyleCnt="0"/>
      <dgm:spPr/>
    </dgm:pt>
    <dgm:pt modelId="{D6D9D819-2D54-412D-BBE6-53C3B582858A}" type="pres">
      <dgm:prSet presAssocID="{6E3D288F-3526-4193-9A00-102A35AD48EB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01C7435-3CA6-49D7-AF47-D4A71D1D2FC1}" type="pres">
      <dgm:prSet presAssocID="{6E3D288F-3526-4193-9A00-102A35AD48EB}" presName="level3hierChild" presStyleCnt="0"/>
      <dgm:spPr/>
    </dgm:pt>
    <dgm:pt modelId="{38E0F705-118F-4983-96A6-6C7487253676}" type="pres">
      <dgm:prSet presAssocID="{CB238A12-3023-4FB4-A846-79FCAA42F2C7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45CB8AB8-92F3-4BF9-BF2B-BAA14707EB01}" type="pres">
      <dgm:prSet presAssocID="{CB238A12-3023-4FB4-A846-79FCAA42F2C7}" presName="connTx" presStyleLbl="parChTrans1D3" presStyleIdx="0" presStyleCnt="3"/>
      <dgm:spPr/>
      <dgm:t>
        <a:bodyPr/>
        <a:lstStyle/>
        <a:p>
          <a:endParaRPr lang="cs-CZ"/>
        </a:p>
      </dgm:t>
    </dgm:pt>
    <dgm:pt modelId="{8D9512E3-516B-4087-B61A-BA449E8859F5}" type="pres">
      <dgm:prSet presAssocID="{09EF1B7F-C082-4FB3-8D5B-EC1A496054D0}" presName="root2" presStyleCnt="0"/>
      <dgm:spPr/>
    </dgm:pt>
    <dgm:pt modelId="{94A3FD13-CD54-4745-802B-B3D974D20895}" type="pres">
      <dgm:prSet presAssocID="{09EF1B7F-C082-4FB3-8D5B-EC1A496054D0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EBB909A-7F96-41F8-8D78-E15D570BF14F}" type="pres">
      <dgm:prSet presAssocID="{09EF1B7F-C082-4FB3-8D5B-EC1A496054D0}" presName="level3hierChild" presStyleCnt="0"/>
      <dgm:spPr/>
    </dgm:pt>
    <dgm:pt modelId="{8CA2AC3D-03A5-4496-B7F9-A40131B75751}" type="pres">
      <dgm:prSet presAssocID="{86D48207-0B7D-491A-809F-57DF339DDF2A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8E72E07B-34CA-4EDF-83F9-51A83C053B77}" type="pres">
      <dgm:prSet presAssocID="{86D48207-0B7D-491A-809F-57DF339DDF2A}" presName="connTx" presStyleLbl="parChTrans1D3" presStyleIdx="1" presStyleCnt="3"/>
      <dgm:spPr/>
      <dgm:t>
        <a:bodyPr/>
        <a:lstStyle/>
        <a:p>
          <a:endParaRPr lang="cs-CZ"/>
        </a:p>
      </dgm:t>
    </dgm:pt>
    <dgm:pt modelId="{09B7C039-B267-493D-B684-1A24FF268959}" type="pres">
      <dgm:prSet presAssocID="{8617A892-508A-4690-956A-AD3B7685054B}" presName="root2" presStyleCnt="0"/>
      <dgm:spPr/>
    </dgm:pt>
    <dgm:pt modelId="{77361807-8370-42EB-88EC-555AD9744DB9}" type="pres">
      <dgm:prSet presAssocID="{8617A892-508A-4690-956A-AD3B7685054B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CC9E2A7-729D-4087-B9EE-DFA3EF953CD3}" type="pres">
      <dgm:prSet presAssocID="{8617A892-508A-4690-956A-AD3B7685054B}" presName="level3hierChild" presStyleCnt="0"/>
      <dgm:spPr/>
    </dgm:pt>
    <dgm:pt modelId="{633C8E71-D5D6-4307-82EB-3F5E0B60210D}" type="pres">
      <dgm:prSet presAssocID="{54A36252-6A5D-40A5-91A7-E01119D1FFDA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1200F2C8-F238-466F-8B33-CA26E93739EE}" type="pres">
      <dgm:prSet presAssocID="{54A36252-6A5D-40A5-91A7-E01119D1FFDA}" presName="connTx" presStyleLbl="parChTrans1D2" presStyleIdx="1" presStyleCnt="2"/>
      <dgm:spPr/>
      <dgm:t>
        <a:bodyPr/>
        <a:lstStyle/>
        <a:p>
          <a:endParaRPr lang="cs-CZ"/>
        </a:p>
      </dgm:t>
    </dgm:pt>
    <dgm:pt modelId="{0A32E9C6-81A1-4EB8-8ABE-6DEF7B6C03C5}" type="pres">
      <dgm:prSet presAssocID="{65B8F31F-EEED-41FB-B19A-23CCAB3C9FD4}" presName="root2" presStyleCnt="0"/>
      <dgm:spPr/>
    </dgm:pt>
    <dgm:pt modelId="{71D881B4-9D73-4599-B187-AC4B5C260749}" type="pres">
      <dgm:prSet presAssocID="{65B8F31F-EEED-41FB-B19A-23CCAB3C9FD4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4E0C745-705E-4325-8911-D54CBBDE448D}" type="pres">
      <dgm:prSet presAssocID="{65B8F31F-EEED-41FB-B19A-23CCAB3C9FD4}" presName="level3hierChild" presStyleCnt="0"/>
      <dgm:spPr/>
    </dgm:pt>
    <dgm:pt modelId="{5992798C-633A-4FE4-81ED-B0C9C3755264}" type="pres">
      <dgm:prSet presAssocID="{460CBD22-19B2-4F7D-AC86-3E9F1121C38F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47FBFA04-966F-4E01-8A5A-A96C281DDFAC}" type="pres">
      <dgm:prSet presAssocID="{460CBD22-19B2-4F7D-AC86-3E9F1121C38F}" presName="connTx" presStyleLbl="parChTrans1D3" presStyleIdx="2" presStyleCnt="3"/>
      <dgm:spPr/>
      <dgm:t>
        <a:bodyPr/>
        <a:lstStyle/>
        <a:p>
          <a:endParaRPr lang="cs-CZ"/>
        </a:p>
      </dgm:t>
    </dgm:pt>
    <dgm:pt modelId="{D86E6E26-07BE-4E85-B84D-B067259445DC}" type="pres">
      <dgm:prSet presAssocID="{9805D598-BF32-49AB-8F01-698E645C4294}" presName="root2" presStyleCnt="0"/>
      <dgm:spPr/>
    </dgm:pt>
    <dgm:pt modelId="{FCD3F044-DD1D-470F-8F33-84448CD5C429}" type="pres">
      <dgm:prSet presAssocID="{9805D598-BF32-49AB-8F01-698E645C4294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571E32B-D958-47C8-9761-C1446901774E}" type="pres">
      <dgm:prSet presAssocID="{9805D598-BF32-49AB-8F01-698E645C4294}" presName="level3hierChild" presStyleCnt="0"/>
      <dgm:spPr/>
    </dgm:pt>
  </dgm:ptLst>
  <dgm:cxnLst>
    <dgm:cxn modelId="{8BF484E3-112E-4574-96F0-3AC270B267A3}" type="presOf" srcId="{54A36252-6A5D-40A5-91A7-E01119D1FFDA}" destId="{633C8E71-D5D6-4307-82EB-3F5E0B60210D}" srcOrd="0" destOrd="0" presId="urn:microsoft.com/office/officeart/2005/8/layout/hierarchy2"/>
    <dgm:cxn modelId="{61DBC24A-963D-4BA8-BD7E-9A60A39E0DBC}" type="presOf" srcId="{460CBD22-19B2-4F7D-AC86-3E9F1121C38F}" destId="{47FBFA04-966F-4E01-8A5A-A96C281DDFAC}" srcOrd="1" destOrd="0" presId="urn:microsoft.com/office/officeart/2005/8/layout/hierarchy2"/>
    <dgm:cxn modelId="{C55750D5-9E99-4DF6-B255-196E391E1AD1}" type="presOf" srcId="{3C03A57A-F069-42F8-963B-9F47B0E2BBE6}" destId="{136485CA-8FBC-4655-974C-4AD868D8C101}" srcOrd="1" destOrd="0" presId="urn:microsoft.com/office/officeart/2005/8/layout/hierarchy2"/>
    <dgm:cxn modelId="{428030C7-6288-4903-B769-222783F73619}" type="presOf" srcId="{86D48207-0B7D-491A-809F-57DF339DDF2A}" destId="{8E72E07B-34CA-4EDF-83F9-51A83C053B77}" srcOrd="1" destOrd="0" presId="urn:microsoft.com/office/officeart/2005/8/layout/hierarchy2"/>
    <dgm:cxn modelId="{46FEF46B-2C09-49D5-B2CB-C2C2B95D5372}" srcId="{6E3D288F-3526-4193-9A00-102A35AD48EB}" destId="{09EF1B7F-C082-4FB3-8D5B-EC1A496054D0}" srcOrd="0" destOrd="0" parTransId="{CB238A12-3023-4FB4-A846-79FCAA42F2C7}" sibTransId="{A663C661-2DCA-4460-846D-9A4EA19F9E8B}"/>
    <dgm:cxn modelId="{6A6C781C-D5AC-4709-8FDD-4158D2A9F29C}" type="presOf" srcId="{65B8F31F-EEED-41FB-B19A-23CCAB3C9FD4}" destId="{71D881B4-9D73-4599-B187-AC4B5C260749}" srcOrd="0" destOrd="0" presId="urn:microsoft.com/office/officeart/2005/8/layout/hierarchy2"/>
    <dgm:cxn modelId="{E211E864-A634-411B-8D54-7060D4DEE6C9}" type="presOf" srcId="{3C03A57A-F069-42F8-963B-9F47B0E2BBE6}" destId="{C56FB7D2-EC0A-4853-A763-DBE1AD16C9C3}" srcOrd="0" destOrd="0" presId="urn:microsoft.com/office/officeart/2005/8/layout/hierarchy2"/>
    <dgm:cxn modelId="{1D99260A-C18D-4ACC-B81B-962CC370FEA9}" srcId="{98FC79DE-B287-4CE0-9165-678DCADA2285}" destId="{BB5204F0-5B18-45B6-A5C0-90AAB417A060}" srcOrd="0" destOrd="0" parTransId="{A8ED8F85-1671-44C2-939B-4208FC873C77}" sibTransId="{7042D0B3-4BEF-4CB4-BEF0-2D72DBBB8CAB}"/>
    <dgm:cxn modelId="{09FCD9CD-1BD3-452B-B8E0-80B8F23A4E24}" type="presOf" srcId="{BB5204F0-5B18-45B6-A5C0-90AAB417A060}" destId="{C182C207-4A5A-4D66-84EC-5B7F0346FAFC}" srcOrd="0" destOrd="0" presId="urn:microsoft.com/office/officeart/2005/8/layout/hierarchy2"/>
    <dgm:cxn modelId="{F8F8406B-F314-4E0E-BCAC-BD7678932047}" type="presOf" srcId="{CB238A12-3023-4FB4-A846-79FCAA42F2C7}" destId="{45CB8AB8-92F3-4BF9-BF2B-BAA14707EB01}" srcOrd="1" destOrd="0" presId="urn:microsoft.com/office/officeart/2005/8/layout/hierarchy2"/>
    <dgm:cxn modelId="{8C3CEEA6-BA9A-4D41-8FCE-D122657A305D}" srcId="{BB5204F0-5B18-45B6-A5C0-90AAB417A060}" destId="{6E3D288F-3526-4193-9A00-102A35AD48EB}" srcOrd="0" destOrd="0" parTransId="{3C03A57A-F069-42F8-963B-9F47B0E2BBE6}" sibTransId="{0E70FB91-A9DE-4E73-8DE4-49B9B984011F}"/>
    <dgm:cxn modelId="{828CB196-1BF1-4BD0-89B8-6E73BAFA989F}" type="presOf" srcId="{86D48207-0B7D-491A-809F-57DF339DDF2A}" destId="{8CA2AC3D-03A5-4496-B7F9-A40131B75751}" srcOrd="0" destOrd="0" presId="urn:microsoft.com/office/officeart/2005/8/layout/hierarchy2"/>
    <dgm:cxn modelId="{AAE7D0C9-1939-425E-9A69-A9E84D1FC4C5}" type="presOf" srcId="{460CBD22-19B2-4F7D-AC86-3E9F1121C38F}" destId="{5992798C-633A-4FE4-81ED-B0C9C3755264}" srcOrd="0" destOrd="0" presId="urn:microsoft.com/office/officeart/2005/8/layout/hierarchy2"/>
    <dgm:cxn modelId="{801BE9C2-5B24-4D0A-B665-E005002950ED}" type="presOf" srcId="{98FC79DE-B287-4CE0-9165-678DCADA2285}" destId="{5878B736-BE51-4654-A3C8-4EE2C32B13B2}" srcOrd="0" destOrd="0" presId="urn:microsoft.com/office/officeart/2005/8/layout/hierarchy2"/>
    <dgm:cxn modelId="{179F24A4-3FAF-42A1-BB5F-BAB54D2AF9E1}" type="presOf" srcId="{6E3D288F-3526-4193-9A00-102A35AD48EB}" destId="{D6D9D819-2D54-412D-BBE6-53C3B582858A}" srcOrd="0" destOrd="0" presId="urn:microsoft.com/office/officeart/2005/8/layout/hierarchy2"/>
    <dgm:cxn modelId="{BACC856B-C2B9-45BF-9FD0-E4B35A9ACA3D}" type="presOf" srcId="{9805D598-BF32-49AB-8F01-698E645C4294}" destId="{FCD3F044-DD1D-470F-8F33-84448CD5C429}" srcOrd="0" destOrd="0" presId="urn:microsoft.com/office/officeart/2005/8/layout/hierarchy2"/>
    <dgm:cxn modelId="{0F154034-7F38-4FA7-81A5-CD17638B93DA}" srcId="{65B8F31F-EEED-41FB-B19A-23CCAB3C9FD4}" destId="{9805D598-BF32-49AB-8F01-698E645C4294}" srcOrd="0" destOrd="0" parTransId="{460CBD22-19B2-4F7D-AC86-3E9F1121C38F}" sibTransId="{BFF8959D-366D-44D7-BADE-A0635D621974}"/>
    <dgm:cxn modelId="{B3AEB265-FBA3-43B2-B3FA-2872AD5BF6A0}" srcId="{6E3D288F-3526-4193-9A00-102A35AD48EB}" destId="{8617A892-508A-4690-956A-AD3B7685054B}" srcOrd="1" destOrd="0" parTransId="{86D48207-0B7D-491A-809F-57DF339DDF2A}" sibTransId="{8E4E5D08-742D-4142-95D8-33A6F9B8614B}"/>
    <dgm:cxn modelId="{D71E9ABE-487C-4D12-97D8-26B89FA60AB5}" type="presOf" srcId="{54A36252-6A5D-40A5-91A7-E01119D1FFDA}" destId="{1200F2C8-F238-466F-8B33-CA26E93739EE}" srcOrd="1" destOrd="0" presId="urn:microsoft.com/office/officeart/2005/8/layout/hierarchy2"/>
    <dgm:cxn modelId="{E8F83461-6FE4-47D0-8D84-57924952E3D1}" type="presOf" srcId="{8617A892-508A-4690-956A-AD3B7685054B}" destId="{77361807-8370-42EB-88EC-555AD9744DB9}" srcOrd="0" destOrd="0" presId="urn:microsoft.com/office/officeart/2005/8/layout/hierarchy2"/>
    <dgm:cxn modelId="{2DB9D05F-3D0D-4DDD-9B65-4B1B9F0B06C9}" type="presOf" srcId="{CB238A12-3023-4FB4-A846-79FCAA42F2C7}" destId="{38E0F705-118F-4983-96A6-6C7487253676}" srcOrd="0" destOrd="0" presId="urn:microsoft.com/office/officeart/2005/8/layout/hierarchy2"/>
    <dgm:cxn modelId="{DC9B32AA-4204-4417-A1BE-B76956EC9A1A}" srcId="{BB5204F0-5B18-45B6-A5C0-90AAB417A060}" destId="{65B8F31F-EEED-41FB-B19A-23CCAB3C9FD4}" srcOrd="1" destOrd="0" parTransId="{54A36252-6A5D-40A5-91A7-E01119D1FFDA}" sibTransId="{E7772DCC-3CB9-48A0-AC48-D1B47784F241}"/>
    <dgm:cxn modelId="{4C56AFE8-40D5-4774-9B6A-8DE7E6D7F6DE}" type="presOf" srcId="{09EF1B7F-C082-4FB3-8D5B-EC1A496054D0}" destId="{94A3FD13-CD54-4745-802B-B3D974D20895}" srcOrd="0" destOrd="0" presId="urn:microsoft.com/office/officeart/2005/8/layout/hierarchy2"/>
    <dgm:cxn modelId="{B1315D60-CD0B-4268-BA85-C44548D89809}" type="presParOf" srcId="{5878B736-BE51-4654-A3C8-4EE2C32B13B2}" destId="{41B6FFB8-D028-4D9A-B9DB-ADEEFB60F3DE}" srcOrd="0" destOrd="0" presId="urn:microsoft.com/office/officeart/2005/8/layout/hierarchy2"/>
    <dgm:cxn modelId="{EA6016FF-48AC-4A98-A1D9-23DFEE4ABA5E}" type="presParOf" srcId="{41B6FFB8-D028-4D9A-B9DB-ADEEFB60F3DE}" destId="{C182C207-4A5A-4D66-84EC-5B7F0346FAFC}" srcOrd="0" destOrd="0" presId="urn:microsoft.com/office/officeart/2005/8/layout/hierarchy2"/>
    <dgm:cxn modelId="{FB7A4141-F96E-49E3-B9B7-B48059CE1A6C}" type="presParOf" srcId="{41B6FFB8-D028-4D9A-B9DB-ADEEFB60F3DE}" destId="{8A69F7FD-2562-4333-B556-8C4993483BD5}" srcOrd="1" destOrd="0" presId="urn:microsoft.com/office/officeart/2005/8/layout/hierarchy2"/>
    <dgm:cxn modelId="{E25D956E-B8AA-464D-A393-2736F98BC5AB}" type="presParOf" srcId="{8A69F7FD-2562-4333-B556-8C4993483BD5}" destId="{C56FB7D2-EC0A-4853-A763-DBE1AD16C9C3}" srcOrd="0" destOrd="0" presId="urn:microsoft.com/office/officeart/2005/8/layout/hierarchy2"/>
    <dgm:cxn modelId="{52380EAD-064A-4C8B-B1AB-0A4C4E8D01E8}" type="presParOf" srcId="{C56FB7D2-EC0A-4853-A763-DBE1AD16C9C3}" destId="{136485CA-8FBC-4655-974C-4AD868D8C101}" srcOrd="0" destOrd="0" presId="urn:microsoft.com/office/officeart/2005/8/layout/hierarchy2"/>
    <dgm:cxn modelId="{C4A75443-FB47-4434-877F-C9803054DB10}" type="presParOf" srcId="{8A69F7FD-2562-4333-B556-8C4993483BD5}" destId="{5ED9761F-5C8C-4D45-9AA4-F217909699D5}" srcOrd="1" destOrd="0" presId="urn:microsoft.com/office/officeart/2005/8/layout/hierarchy2"/>
    <dgm:cxn modelId="{2EBD4C3B-35A7-41EB-9A23-8BBB0CB2D6B9}" type="presParOf" srcId="{5ED9761F-5C8C-4D45-9AA4-F217909699D5}" destId="{D6D9D819-2D54-412D-BBE6-53C3B582858A}" srcOrd="0" destOrd="0" presId="urn:microsoft.com/office/officeart/2005/8/layout/hierarchy2"/>
    <dgm:cxn modelId="{E31E797C-8095-42CC-993F-5732F46709F9}" type="presParOf" srcId="{5ED9761F-5C8C-4D45-9AA4-F217909699D5}" destId="{801C7435-3CA6-49D7-AF47-D4A71D1D2FC1}" srcOrd="1" destOrd="0" presId="urn:microsoft.com/office/officeart/2005/8/layout/hierarchy2"/>
    <dgm:cxn modelId="{D22F2920-2F64-4EDF-B7AC-7D1E9AB65976}" type="presParOf" srcId="{801C7435-3CA6-49D7-AF47-D4A71D1D2FC1}" destId="{38E0F705-118F-4983-96A6-6C7487253676}" srcOrd="0" destOrd="0" presId="urn:microsoft.com/office/officeart/2005/8/layout/hierarchy2"/>
    <dgm:cxn modelId="{F5FE3465-2307-4EAA-9EDE-B7C3BB30A49C}" type="presParOf" srcId="{38E0F705-118F-4983-96A6-6C7487253676}" destId="{45CB8AB8-92F3-4BF9-BF2B-BAA14707EB01}" srcOrd="0" destOrd="0" presId="urn:microsoft.com/office/officeart/2005/8/layout/hierarchy2"/>
    <dgm:cxn modelId="{71CDB926-A9B6-4DCE-9EF1-BED4B0E9843A}" type="presParOf" srcId="{801C7435-3CA6-49D7-AF47-D4A71D1D2FC1}" destId="{8D9512E3-516B-4087-B61A-BA449E8859F5}" srcOrd="1" destOrd="0" presId="urn:microsoft.com/office/officeart/2005/8/layout/hierarchy2"/>
    <dgm:cxn modelId="{21195778-B6B8-4273-8A1E-0F203C7622D8}" type="presParOf" srcId="{8D9512E3-516B-4087-B61A-BA449E8859F5}" destId="{94A3FD13-CD54-4745-802B-B3D974D20895}" srcOrd="0" destOrd="0" presId="urn:microsoft.com/office/officeart/2005/8/layout/hierarchy2"/>
    <dgm:cxn modelId="{DAF98D57-7703-47F2-8CC1-ECF524704C2D}" type="presParOf" srcId="{8D9512E3-516B-4087-B61A-BA449E8859F5}" destId="{3EBB909A-7F96-41F8-8D78-E15D570BF14F}" srcOrd="1" destOrd="0" presId="urn:microsoft.com/office/officeart/2005/8/layout/hierarchy2"/>
    <dgm:cxn modelId="{8A8162E1-2C07-47C9-A0DE-B147058A2F5E}" type="presParOf" srcId="{801C7435-3CA6-49D7-AF47-D4A71D1D2FC1}" destId="{8CA2AC3D-03A5-4496-B7F9-A40131B75751}" srcOrd="2" destOrd="0" presId="urn:microsoft.com/office/officeart/2005/8/layout/hierarchy2"/>
    <dgm:cxn modelId="{F3E82E8F-A92D-492A-B3CC-BC38C9D4803F}" type="presParOf" srcId="{8CA2AC3D-03A5-4496-B7F9-A40131B75751}" destId="{8E72E07B-34CA-4EDF-83F9-51A83C053B77}" srcOrd="0" destOrd="0" presId="urn:microsoft.com/office/officeart/2005/8/layout/hierarchy2"/>
    <dgm:cxn modelId="{683BB98C-DA87-42DF-99EF-6B0F48727A39}" type="presParOf" srcId="{801C7435-3CA6-49D7-AF47-D4A71D1D2FC1}" destId="{09B7C039-B267-493D-B684-1A24FF268959}" srcOrd="3" destOrd="0" presId="urn:microsoft.com/office/officeart/2005/8/layout/hierarchy2"/>
    <dgm:cxn modelId="{9BD17597-BCFE-4152-8E04-5598328739CD}" type="presParOf" srcId="{09B7C039-B267-493D-B684-1A24FF268959}" destId="{77361807-8370-42EB-88EC-555AD9744DB9}" srcOrd="0" destOrd="0" presId="urn:microsoft.com/office/officeart/2005/8/layout/hierarchy2"/>
    <dgm:cxn modelId="{FDB48432-801F-4446-94F9-71DE1744B047}" type="presParOf" srcId="{09B7C039-B267-493D-B684-1A24FF268959}" destId="{3CC9E2A7-729D-4087-B9EE-DFA3EF953CD3}" srcOrd="1" destOrd="0" presId="urn:microsoft.com/office/officeart/2005/8/layout/hierarchy2"/>
    <dgm:cxn modelId="{C3D314A0-0A39-4B30-9028-88D84AB61BD2}" type="presParOf" srcId="{8A69F7FD-2562-4333-B556-8C4993483BD5}" destId="{633C8E71-D5D6-4307-82EB-3F5E0B60210D}" srcOrd="2" destOrd="0" presId="urn:microsoft.com/office/officeart/2005/8/layout/hierarchy2"/>
    <dgm:cxn modelId="{3414C705-CAF6-45F6-8CAF-1068E6F9E1B5}" type="presParOf" srcId="{633C8E71-D5D6-4307-82EB-3F5E0B60210D}" destId="{1200F2C8-F238-466F-8B33-CA26E93739EE}" srcOrd="0" destOrd="0" presId="urn:microsoft.com/office/officeart/2005/8/layout/hierarchy2"/>
    <dgm:cxn modelId="{4E6B5C25-B235-44F6-A62B-D38AEAF3D401}" type="presParOf" srcId="{8A69F7FD-2562-4333-B556-8C4993483BD5}" destId="{0A32E9C6-81A1-4EB8-8ABE-6DEF7B6C03C5}" srcOrd="3" destOrd="0" presId="urn:microsoft.com/office/officeart/2005/8/layout/hierarchy2"/>
    <dgm:cxn modelId="{7361D0A2-368D-4D5B-83A7-1A81011A0ABB}" type="presParOf" srcId="{0A32E9C6-81A1-4EB8-8ABE-6DEF7B6C03C5}" destId="{71D881B4-9D73-4599-B187-AC4B5C260749}" srcOrd="0" destOrd="0" presId="urn:microsoft.com/office/officeart/2005/8/layout/hierarchy2"/>
    <dgm:cxn modelId="{E21AE32C-BAA1-4237-9556-7D3BDEDDB01D}" type="presParOf" srcId="{0A32E9C6-81A1-4EB8-8ABE-6DEF7B6C03C5}" destId="{54E0C745-705E-4325-8911-D54CBBDE448D}" srcOrd="1" destOrd="0" presId="urn:microsoft.com/office/officeart/2005/8/layout/hierarchy2"/>
    <dgm:cxn modelId="{BD8B4C93-62FB-435D-8B1D-317FFFBC6E17}" type="presParOf" srcId="{54E0C745-705E-4325-8911-D54CBBDE448D}" destId="{5992798C-633A-4FE4-81ED-B0C9C3755264}" srcOrd="0" destOrd="0" presId="urn:microsoft.com/office/officeart/2005/8/layout/hierarchy2"/>
    <dgm:cxn modelId="{DFCDA569-E3AF-4F5C-981F-8195CC356DF5}" type="presParOf" srcId="{5992798C-633A-4FE4-81ED-B0C9C3755264}" destId="{47FBFA04-966F-4E01-8A5A-A96C281DDFAC}" srcOrd="0" destOrd="0" presId="urn:microsoft.com/office/officeart/2005/8/layout/hierarchy2"/>
    <dgm:cxn modelId="{82067EFD-36BA-418B-A56B-3728AB53462F}" type="presParOf" srcId="{54E0C745-705E-4325-8911-D54CBBDE448D}" destId="{D86E6E26-07BE-4E85-B84D-B067259445DC}" srcOrd="1" destOrd="0" presId="urn:microsoft.com/office/officeart/2005/8/layout/hierarchy2"/>
    <dgm:cxn modelId="{EFCF3565-9CC5-4D36-9818-39250FB45F21}" type="presParOf" srcId="{D86E6E26-07BE-4E85-B84D-B067259445DC}" destId="{FCD3F044-DD1D-470F-8F33-84448CD5C429}" srcOrd="0" destOrd="0" presId="urn:microsoft.com/office/officeart/2005/8/layout/hierarchy2"/>
    <dgm:cxn modelId="{E4471711-5E4B-4344-88D2-01C35F385E4E}" type="presParOf" srcId="{D86E6E26-07BE-4E85-B84D-B067259445DC}" destId="{1571E32B-D958-47C8-9761-C1446901774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908A907-B24E-45A4-B297-809F105ECDC4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5B1167E0-34DA-40A8-8198-20090B12C3B2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50165D90-9C2C-46FC-9B86-6045AEA1B956}" type="parTrans" cxnId="{8D20C2F6-12B4-4F53-8D3D-85F54FFB29A4}">
      <dgm:prSet/>
      <dgm:spPr/>
      <dgm:t>
        <a:bodyPr/>
        <a:lstStyle/>
        <a:p>
          <a:endParaRPr lang="cs-CZ"/>
        </a:p>
      </dgm:t>
    </dgm:pt>
    <dgm:pt modelId="{8609CE46-7FBB-49D3-B340-B548033C0A3F}" type="sibTrans" cxnId="{8D20C2F6-12B4-4F53-8D3D-85F54FFB29A4}">
      <dgm:prSet/>
      <dgm:spPr/>
      <dgm:t>
        <a:bodyPr/>
        <a:lstStyle/>
        <a:p>
          <a:endParaRPr lang="cs-CZ"/>
        </a:p>
      </dgm:t>
    </dgm:pt>
    <dgm:pt modelId="{C89DB024-E9AF-4F54-BC9C-0F06A070201E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18600EFF-762B-4675-A529-D94D183BFCAD}" type="parTrans" cxnId="{111183FF-3679-4A0E-A906-703076A61189}">
      <dgm:prSet/>
      <dgm:spPr/>
      <dgm:t>
        <a:bodyPr/>
        <a:lstStyle/>
        <a:p>
          <a:endParaRPr lang="cs-CZ"/>
        </a:p>
      </dgm:t>
    </dgm:pt>
    <dgm:pt modelId="{8B906E26-6D3A-49AA-AFE4-DB3FFB67BF95}" type="sibTrans" cxnId="{111183FF-3679-4A0E-A906-703076A61189}">
      <dgm:prSet/>
      <dgm:spPr/>
      <dgm:t>
        <a:bodyPr/>
        <a:lstStyle/>
        <a:p>
          <a:endParaRPr lang="cs-CZ"/>
        </a:p>
      </dgm:t>
    </dgm:pt>
    <dgm:pt modelId="{6E95F1BF-2449-4D08-A00F-C0525FA003D5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DD06C9D7-6876-4E54-9813-462B298C51C1}" type="parTrans" cxnId="{E223A320-CBB1-46FD-B002-A62318504ABA}">
      <dgm:prSet/>
      <dgm:spPr/>
      <dgm:t>
        <a:bodyPr/>
        <a:lstStyle/>
        <a:p>
          <a:endParaRPr lang="cs-CZ"/>
        </a:p>
      </dgm:t>
    </dgm:pt>
    <dgm:pt modelId="{FBAED7AE-F695-479A-AE3E-1933458162EB}" type="sibTrans" cxnId="{E223A320-CBB1-46FD-B002-A62318504ABA}">
      <dgm:prSet/>
      <dgm:spPr/>
      <dgm:t>
        <a:bodyPr/>
        <a:lstStyle/>
        <a:p>
          <a:endParaRPr lang="cs-CZ"/>
        </a:p>
      </dgm:t>
    </dgm:pt>
    <dgm:pt modelId="{A643D85A-C047-4636-A351-BAB0C1ADB5A1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39EC6320-D098-4455-ACFD-E5579DD9F2DF}" type="parTrans" cxnId="{9F5009F9-9CD2-46A8-BFB9-9D7D98B2C8E8}">
      <dgm:prSet/>
      <dgm:spPr/>
      <dgm:t>
        <a:bodyPr/>
        <a:lstStyle/>
        <a:p>
          <a:endParaRPr lang="cs-CZ"/>
        </a:p>
      </dgm:t>
    </dgm:pt>
    <dgm:pt modelId="{F20FD55D-B7B9-47E7-8EED-D40E3849BA59}" type="sibTrans" cxnId="{9F5009F9-9CD2-46A8-BFB9-9D7D98B2C8E8}">
      <dgm:prSet/>
      <dgm:spPr/>
      <dgm:t>
        <a:bodyPr/>
        <a:lstStyle/>
        <a:p>
          <a:endParaRPr lang="cs-CZ"/>
        </a:p>
      </dgm:t>
    </dgm:pt>
    <dgm:pt modelId="{5DDA5015-EEF5-4469-A98B-414D32F51DDD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04E92597-D39F-4321-8E41-5BEDFA7CA90B}" type="parTrans" cxnId="{3B91F767-945E-4E1D-A248-37F2C225306F}">
      <dgm:prSet/>
      <dgm:spPr/>
      <dgm:t>
        <a:bodyPr/>
        <a:lstStyle/>
        <a:p>
          <a:endParaRPr lang="cs-CZ"/>
        </a:p>
      </dgm:t>
    </dgm:pt>
    <dgm:pt modelId="{4EC9F7A8-8A5F-4682-A3B0-767B205CFD99}" type="sibTrans" cxnId="{3B91F767-945E-4E1D-A248-37F2C225306F}">
      <dgm:prSet/>
      <dgm:spPr/>
      <dgm:t>
        <a:bodyPr/>
        <a:lstStyle/>
        <a:p>
          <a:endParaRPr lang="cs-CZ"/>
        </a:p>
      </dgm:t>
    </dgm:pt>
    <dgm:pt modelId="{FB6CFC25-E86F-40BB-8F5E-4F49BDB71635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0ABBE40A-FB45-4C75-BD8C-37EB60BF44C1}" type="parTrans" cxnId="{BA930078-FA75-43AD-9C2E-ADA10D34552E}">
      <dgm:prSet/>
      <dgm:spPr/>
      <dgm:t>
        <a:bodyPr/>
        <a:lstStyle/>
        <a:p>
          <a:endParaRPr lang="cs-CZ"/>
        </a:p>
      </dgm:t>
    </dgm:pt>
    <dgm:pt modelId="{F7E892A3-9F55-4872-9EEA-A6945F7B0F99}" type="sibTrans" cxnId="{BA930078-FA75-43AD-9C2E-ADA10D34552E}">
      <dgm:prSet/>
      <dgm:spPr/>
      <dgm:t>
        <a:bodyPr/>
        <a:lstStyle/>
        <a:p>
          <a:endParaRPr lang="cs-CZ"/>
        </a:p>
      </dgm:t>
    </dgm:pt>
    <dgm:pt modelId="{A6BE6459-7A45-4637-80DA-F28DD0441148}" type="pres">
      <dgm:prSet presAssocID="{5908A907-B24E-45A4-B297-809F105ECDC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5133E9-C3A8-4513-9755-550B2FFBFDCD}" type="pres">
      <dgm:prSet presAssocID="{5B1167E0-34DA-40A8-8198-20090B12C3B2}" presName="root1" presStyleCnt="0"/>
      <dgm:spPr/>
    </dgm:pt>
    <dgm:pt modelId="{95258503-5286-409C-9F19-8A8606CEFBF9}" type="pres">
      <dgm:prSet presAssocID="{5B1167E0-34DA-40A8-8198-20090B12C3B2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0703D38-3855-45B6-8CB6-899EA03BA897}" type="pres">
      <dgm:prSet presAssocID="{5B1167E0-34DA-40A8-8198-20090B12C3B2}" presName="level2hierChild" presStyleCnt="0"/>
      <dgm:spPr/>
    </dgm:pt>
    <dgm:pt modelId="{132574BB-683A-47D6-8015-65547C1F4622}" type="pres">
      <dgm:prSet presAssocID="{18600EFF-762B-4675-A529-D94D183BFCA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F295048-91F3-4ED2-BE79-6AE3ECC6356E}" type="pres">
      <dgm:prSet presAssocID="{18600EFF-762B-4675-A529-D94D183BFCA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655833C0-F39B-45B4-AD53-963E2A8F3ACC}" type="pres">
      <dgm:prSet presAssocID="{C89DB024-E9AF-4F54-BC9C-0F06A070201E}" presName="root2" presStyleCnt="0"/>
      <dgm:spPr/>
    </dgm:pt>
    <dgm:pt modelId="{B0349FBA-35B7-41E4-ABE6-7FED408BF285}" type="pres">
      <dgm:prSet presAssocID="{C89DB024-E9AF-4F54-BC9C-0F06A070201E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00782EB-8DB1-46F7-8F73-093B6B9980CC}" type="pres">
      <dgm:prSet presAssocID="{C89DB024-E9AF-4F54-BC9C-0F06A070201E}" presName="level3hierChild" presStyleCnt="0"/>
      <dgm:spPr/>
    </dgm:pt>
    <dgm:pt modelId="{0990D7EF-5BA2-4FAD-A42A-342F92941E53}" type="pres">
      <dgm:prSet presAssocID="{DD06C9D7-6876-4E54-9813-462B298C51C1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6725C66D-CF38-4807-8A18-3D18F70E7830}" type="pres">
      <dgm:prSet presAssocID="{DD06C9D7-6876-4E54-9813-462B298C51C1}" presName="connTx" presStyleLbl="parChTrans1D3" presStyleIdx="0" presStyleCnt="3"/>
      <dgm:spPr/>
      <dgm:t>
        <a:bodyPr/>
        <a:lstStyle/>
        <a:p>
          <a:endParaRPr lang="cs-CZ"/>
        </a:p>
      </dgm:t>
    </dgm:pt>
    <dgm:pt modelId="{7D930E42-B73B-4247-958C-FEA71A9CCED5}" type="pres">
      <dgm:prSet presAssocID="{6E95F1BF-2449-4D08-A00F-C0525FA003D5}" presName="root2" presStyleCnt="0"/>
      <dgm:spPr/>
    </dgm:pt>
    <dgm:pt modelId="{D2023C0E-C1EC-4AF2-A260-50690C6F5AE6}" type="pres">
      <dgm:prSet presAssocID="{6E95F1BF-2449-4D08-A00F-C0525FA003D5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D859AA7-6460-481B-861C-0018FA411759}" type="pres">
      <dgm:prSet presAssocID="{6E95F1BF-2449-4D08-A00F-C0525FA003D5}" presName="level3hierChild" presStyleCnt="0"/>
      <dgm:spPr/>
    </dgm:pt>
    <dgm:pt modelId="{68CBB5A4-A506-4588-BDAF-86592C328A28}" type="pres">
      <dgm:prSet presAssocID="{39EC6320-D098-4455-ACFD-E5579DD9F2DF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8B3381C3-6840-4060-BE0C-DD51CE72304E}" type="pres">
      <dgm:prSet presAssocID="{39EC6320-D098-4455-ACFD-E5579DD9F2DF}" presName="connTx" presStyleLbl="parChTrans1D3" presStyleIdx="1" presStyleCnt="3"/>
      <dgm:spPr/>
      <dgm:t>
        <a:bodyPr/>
        <a:lstStyle/>
        <a:p>
          <a:endParaRPr lang="cs-CZ"/>
        </a:p>
      </dgm:t>
    </dgm:pt>
    <dgm:pt modelId="{3BDD48A5-4CFA-4E45-A42C-FFF4500789B0}" type="pres">
      <dgm:prSet presAssocID="{A643D85A-C047-4636-A351-BAB0C1ADB5A1}" presName="root2" presStyleCnt="0"/>
      <dgm:spPr/>
    </dgm:pt>
    <dgm:pt modelId="{F5CFB68C-228E-43E5-AE08-956A140A03A8}" type="pres">
      <dgm:prSet presAssocID="{A643D85A-C047-4636-A351-BAB0C1ADB5A1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412CC47-9FFD-41DC-A16B-BD07ABEB075F}" type="pres">
      <dgm:prSet presAssocID="{A643D85A-C047-4636-A351-BAB0C1ADB5A1}" presName="level3hierChild" presStyleCnt="0"/>
      <dgm:spPr/>
    </dgm:pt>
    <dgm:pt modelId="{EB1B26EC-FF8F-4E7D-AF2A-AFAE309A847F}" type="pres">
      <dgm:prSet presAssocID="{04E92597-D39F-4321-8E41-5BEDFA7CA90B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3FE2B99C-9DC0-4C82-B03C-54D481706EFD}" type="pres">
      <dgm:prSet presAssocID="{04E92597-D39F-4321-8E41-5BEDFA7CA90B}" presName="connTx" presStyleLbl="parChTrans1D2" presStyleIdx="1" presStyleCnt="2"/>
      <dgm:spPr/>
      <dgm:t>
        <a:bodyPr/>
        <a:lstStyle/>
        <a:p>
          <a:endParaRPr lang="cs-CZ"/>
        </a:p>
      </dgm:t>
    </dgm:pt>
    <dgm:pt modelId="{19799A6B-FB6E-4B31-ABD6-E7C36293972A}" type="pres">
      <dgm:prSet presAssocID="{5DDA5015-EEF5-4469-A98B-414D32F51DDD}" presName="root2" presStyleCnt="0"/>
      <dgm:spPr/>
    </dgm:pt>
    <dgm:pt modelId="{9FB8131B-4D53-4CBE-BC44-BB03DFC828E9}" type="pres">
      <dgm:prSet presAssocID="{5DDA5015-EEF5-4469-A98B-414D32F51DDD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5FBFB3-9E76-41BE-BBD8-4E5A5109A6A7}" type="pres">
      <dgm:prSet presAssocID="{5DDA5015-EEF5-4469-A98B-414D32F51DDD}" presName="level3hierChild" presStyleCnt="0"/>
      <dgm:spPr/>
    </dgm:pt>
    <dgm:pt modelId="{01487A7A-6AC0-49F7-ABD4-9D66CF1AB9EF}" type="pres">
      <dgm:prSet presAssocID="{0ABBE40A-FB45-4C75-BD8C-37EB60BF44C1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713115BE-D718-49A7-88A3-68E3CF8B063F}" type="pres">
      <dgm:prSet presAssocID="{0ABBE40A-FB45-4C75-BD8C-37EB60BF44C1}" presName="connTx" presStyleLbl="parChTrans1D3" presStyleIdx="2" presStyleCnt="3"/>
      <dgm:spPr/>
      <dgm:t>
        <a:bodyPr/>
        <a:lstStyle/>
        <a:p>
          <a:endParaRPr lang="cs-CZ"/>
        </a:p>
      </dgm:t>
    </dgm:pt>
    <dgm:pt modelId="{60886AF1-808E-4F0B-B6D3-9D91EDECAB63}" type="pres">
      <dgm:prSet presAssocID="{FB6CFC25-E86F-40BB-8F5E-4F49BDB71635}" presName="root2" presStyleCnt="0"/>
      <dgm:spPr/>
    </dgm:pt>
    <dgm:pt modelId="{F8BDA214-4CAE-4AEA-9733-F41481D6802F}" type="pres">
      <dgm:prSet presAssocID="{FB6CFC25-E86F-40BB-8F5E-4F49BDB71635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785B33D-6913-4D86-BC00-B5047054B268}" type="pres">
      <dgm:prSet presAssocID="{FB6CFC25-E86F-40BB-8F5E-4F49BDB71635}" presName="level3hierChild" presStyleCnt="0"/>
      <dgm:spPr/>
    </dgm:pt>
  </dgm:ptLst>
  <dgm:cxnLst>
    <dgm:cxn modelId="{53BDFA84-F66B-445A-86DB-16B89D67CF2E}" type="presOf" srcId="{04E92597-D39F-4321-8E41-5BEDFA7CA90B}" destId="{EB1B26EC-FF8F-4E7D-AF2A-AFAE309A847F}" srcOrd="0" destOrd="0" presId="urn:microsoft.com/office/officeart/2005/8/layout/hierarchy2"/>
    <dgm:cxn modelId="{9575499D-3EE8-4E7B-A5E2-37159E1FC0FE}" type="presOf" srcId="{DD06C9D7-6876-4E54-9813-462B298C51C1}" destId="{6725C66D-CF38-4807-8A18-3D18F70E7830}" srcOrd="1" destOrd="0" presId="urn:microsoft.com/office/officeart/2005/8/layout/hierarchy2"/>
    <dgm:cxn modelId="{C0A31F29-C0C6-49D1-9F70-5134D3BB7DBD}" type="presOf" srcId="{6E95F1BF-2449-4D08-A00F-C0525FA003D5}" destId="{D2023C0E-C1EC-4AF2-A260-50690C6F5AE6}" srcOrd="0" destOrd="0" presId="urn:microsoft.com/office/officeart/2005/8/layout/hierarchy2"/>
    <dgm:cxn modelId="{469921F6-19A6-495F-9C72-054F1B6F91E3}" type="presOf" srcId="{18600EFF-762B-4675-A529-D94D183BFCAD}" destId="{132574BB-683A-47D6-8015-65547C1F4622}" srcOrd="0" destOrd="0" presId="urn:microsoft.com/office/officeart/2005/8/layout/hierarchy2"/>
    <dgm:cxn modelId="{AC0928D7-679E-46A4-ACCD-E108A82FD5A1}" type="presOf" srcId="{DD06C9D7-6876-4E54-9813-462B298C51C1}" destId="{0990D7EF-5BA2-4FAD-A42A-342F92941E53}" srcOrd="0" destOrd="0" presId="urn:microsoft.com/office/officeart/2005/8/layout/hierarchy2"/>
    <dgm:cxn modelId="{6AB48023-1892-46FF-8268-9DB07E42157E}" type="presOf" srcId="{C89DB024-E9AF-4F54-BC9C-0F06A070201E}" destId="{B0349FBA-35B7-41E4-ABE6-7FED408BF285}" srcOrd="0" destOrd="0" presId="urn:microsoft.com/office/officeart/2005/8/layout/hierarchy2"/>
    <dgm:cxn modelId="{9F5009F9-9CD2-46A8-BFB9-9D7D98B2C8E8}" srcId="{C89DB024-E9AF-4F54-BC9C-0F06A070201E}" destId="{A643D85A-C047-4636-A351-BAB0C1ADB5A1}" srcOrd="1" destOrd="0" parTransId="{39EC6320-D098-4455-ACFD-E5579DD9F2DF}" sibTransId="{F20FD55D-B7B9-47E7-8EED-D40E3849BA59}"/>
    <dgm:cxn modelId="{E223A320-CBB1-46FD-B002-A62318504ABA}" srcId="{C89DB024-E9AF-4F54-BC9C-0F06A070201E}" destId="{6E95F1BF-2449-4D08-A00F-C0525FA003D5}" srcOrd="0" destOrd="0" parTransId="{DD06C9D7-6876-4E54-9813-462B298C51C1}" sibTransId="{FBAED7AE-F695-479A-AE3E-1933458162EB}"/>
    <dgm:cxn modelId="{92D70043-5A15-4ED3-9ECE-28D963D38E44}" type="presOf" srcId="{0ABBE40A-FB45-4C75-BD8C-37EB60BF44C1}" destId="{713115BE-D718-49A7-88A3-68E3CF8B063F}" srcOrd="1" destOrd="0" presId="urn:microsoft.com/office/officeart/2005/8/layout/hierarchy2"/>
    <dgm:cxn modelId="{D9D0331C-64FE-4867-867C-C027C8AC6C30}" type="presOf" srcId="{5908A907-B24E-45A4-B297-809F105ECDC4}" destId="{A6BE6459-7A45-4637-80DA-F28DD0441148}" srcOrd="0" destOrd="0" presId="urn:microsoft.com/office/officeart/2005/8/layout/hierarchy2"/>
    <dgm:cxn modelId="{3B91F767-945E-4E1D-A248-37F2C225306F}" srcId="{5B1167E0-34DA-40A8-8198-20090B12C3B2}" destId="{5DDA5015-EEF5-4469-A98B-414D32F51DDD}" srcOrd="1" destOrd="0" parTransId="{04E92597-D39F-4321-8E41-5BEDFA7CA90B}" sibTransId="{4EC9F7A8-8A5F-4682-A3B0-767B205CFD99}"/>
    <dgm:cxn modelId="{8D20C2F6-12B4-4F53-8D3D-85F54FFB29A4}" srcId="{5908A907-B24E-45A4-B297-809F105ECDC4}" destId="{5B1167E0-34DA-40A8-8198-20090B12C3B2}" srcOrd="0" destOrd="0" parTransId="{50165D90-9C2C-46FC-9B86-6045AEA1B956}" sibTransId="{8609CE46-7FBB-49D3-B340-B548033C0A3F}"/>
    <dgm:cxn modelId="{111183FF-3679-4A0E-A906-703076A61189}" srcId="{5B1167E0-34DA-40A8-8198-20090B12C3B2}" destId="{C89DB024-E9AF-4F54-BC9C-0F06A070201E}" srcOrd="0" destOrd="0" parTransId="{18600EFF-762B-4675-A529-D94D183BFCAD}" sibTransId="{8B906E26-6D3A-49AA-AFE4-DB3FFB67BF95}"/>
    <dgm:cxn modelId="{183C5BA3-204F-4B1F-9B31-2AD1B5A98F07}" type="presOf" srcId="{04E92597-D39F-4321-8E41-5BEDFA7CA90B}" destId="{3FE2B99C-9DC0-4C82-B03C-54D481706EFD}" srcOrd="1" destOrd="0" presId="urn:microsoft.com/office/officeart/2005/8/layout/hierarchy2"/>
    <dgm:cxn modelId="{1A1DE6C9-6026-42E5-9A08-EE24828D73A2}" type="presOf" srcId="{A643D85A-C047-4636-A351-BAB0C1ADB5A1}" destId="{F5CFB68C-228E-43E5-AE08-956A140A03A8}" srcOrd="0" destOrd="0" presId="urn:microsoft.com/office/officeart/2005/8/layout/hierarchy2"/>
    <dgm:cxn modelId="{E4112B71-0B4D-4818-8E8D-BD263F3AA1C2}" type="presOf" srcId="{FB6CFC25-E86F-40BB-8F5E-4F49BDB71635}" destId="{F8BDA214-4CAE-4AEA-9733-F41481D6802F}" srcOrd="0" destOrd="0" presId="urn:microsoft.com/office/officeart/2005/8/layout/hierarchy2"/>
    <dgm:cxn modelId="{B28236D7-BB7D-40CD-9FCC-DFFB6433C781}" type="presOf" srcId="{39EC6320-D098-4455-ACFD-E5579DD9F2DF}" destId="{8B3381C3-6840-4060-BE0C-DD51CE72304E}" srcOrd="1" destOrd="0" presId="urn:microsoft.com/office/officeart/2005/8/layout/hierarchy2"/>
    <dgm:cxn modelId="{26CB9300-A226-4AF2-88AC-E954543CC910}" type="presOf" srcId="{39EC6320-D098-4455-ACFD-E5579DD9F2DF}" destId="{68CBB5A4-A506-4588-BDAF-86592C328A28}" srcOrd="0" destOrd="0" presId="urn:microsoft.com/office/officeart/2005/8/layout/hierarchy2"/>
    <dgm:cxn modelId="{0561E116-D68E-4DEF-A103-E15BBE98B107}" type="presOf" srcId="{0ABBE40A-FB45-4C75-BD8C-37EB60BF44C1}" destId="{01487A7A-6AC0-49F7-ABD4-9D66CF1AB9EF}" srcOrd="0" destOrd="0" presId="urn:microsoft.com/office/officeart/2005/8/layout/hierarchy2"/>
    <dgm:cxn modelId="{381A4625-DD5B-4779-9900-AECD1DE0DC88}" type="presOf" srcId="{18600EFF-762B-4675-A529-D94D183BFCAD}" destId="{5F295048-91F3-4ED2-BE79-6AE3ECC6356E}" srcOrd="1" destOrd="0" presId="urn:microsoft.com/office/officeart/2005/8/layout/hierarchy2"/>
    <dgm:cxn modelId="{55D52732-89A4-4FD1-A962-318E4F485D79}" type="presOf" srcId="{5DDA5015-EEF5-4469-A98B-414D32F51DDD}" destId="{9FB8131B-4D53-4CBE-BC44-BB03DFC828E9}" srcOrd="0" destOrd="0" presId="urn:microsoft.com/office/officeart/2005/8/layout/hierarchy2"/>
    <dgm:cxn modelId="{BA930078-FA75-43AD-9C2E-ADA10D34552E}" srcId="{5DDA5015-EEF5-4469-A98B-414D32F51DDD}" destId="{FB6CFC25-E86F-40BB-8F5E-4F49BDB71635}" srcOrd="0" destOrd="0" parTransId="{0ABBE40A-FB45-4C75-BD8C-37EB60BF44C1}" sibTransId="{F7E892A3-9F55-4872-9EEA-A6945F7B0F99}"/>
    <dgm:cxn modelId="{D9FF4E6F-48CE-4798-9C5C-22DCE954F767}" type="presOf" srcId="{5B1167E0-34DA-40A8-8198-20090B12C3B2}" destId="{95258503-5286-409C-9F19-8A8606CEFBF9}" srcOrd="0" destOrd="0" presId="urn:microsoft.com/office/officeart/2005/8/layout/hierarchy2"/>
    <dgm:cxn modelId="{64B18EB2-E1B1-42C3-AC1E-D4249D70481A}" type="presParOf" srcId="{A6BE6459-7A45-4637-80DA-F28DD0441148}" destId="{375133E9-C3A8-4513-9755-550B2FFBFDCD}" srcOrd="0" destOrd="0" presId="urn:microsoft.com/office/officeart/2005/8/layout/hierarchy2"/>
    <dgm:cxn modelId="{7B822E74-8F0A-41C5-B2F1-060EC92BC270}" type="presParOf" srcId="{375133E9-C3A8-4513-9755-550B2FFBFDCD}" destId="{95258503-5286-409C-9F19-8A8606CEFBF9}" srcOrd="0" destOrd="0" presId="urn:microsoft.com/office/officeart/2005/8/layout/hierarchy2"/>
    <dgm:cxn modelId="{F038EE55-7408-402A-B43A-2153C74A5326}" type="presParOf" srcId="{375133E9-C3A8-4513-9755-550B2FFBFDCD}" destId="{10703D38-3855-45B6-8CB6-899EA03BA897}" srcOrd="1" destOrd="0" presId="urn:microsoft.com/office/officeart/2005/8/layout/hierarchy2"/>
    <dgm:cxn modelId="{77189D12-14DA-4998-A253-4CAE29FA0A51}" type="presParOf" srcId="{10703D38-3855-45B6-8CB6-899EA03BA897}" destId="{132574BB-683A-47D6-8015-65547C1F4622}" srcOrd="0" destOrd="0" presId="urn:microsoft.com/office/officeart/2005/8/layout/hierarchy2"/>
    <dgm:cxn modelId="{5B8217C9-1A47-4723-AFD6-1141EDBC21F5}" type="presParOf" srcId="{132574BB-683A-47D6-8015-65547C1F4622}" destId="{5F295048-91F3-4ED2-BE79-6AE3ECC6356E}" srcOrd="0" destOrd="0" presId="urn:microsoft.com/office/officeart/2005/8/layout/hierarchy2"/>
    <dgm:cxn modelId="{70DB6EA9-E5DF-4475-9C9B-3688D100232B}" type="presParOf" srcId="{10703D38-3855-45B6-8CB6-899EA03BA897}" destId="{655833C0-F39B-45B4-AD53-963E2A8F3ACC}" srcOrd="1" destOrd="0" presId="urn:microsoft.com/office/officeart/2005/8/layout/hierarchy2"/>
    <dgm:cxn modelId="{C760723F-DE48-41B7-8A92-C86CCE11B9FF}" type="presParOf" srcId="{655833C0-F39B-45B4-AD53-963E2A8F3ACC}" destId="{B0349FBA-35B7-41E4-ABE6-7FED408BF285}" srcOrd="0" destOrd="0" presId="urn:microsoft.com/office/officeart/2005/8/layout/hierarchy2"/>
    <dgm:cxn modelId="{50943D9E-DAEB-46C7-A03A-0328B69968B2}" type="presParOf" srcId="{655833C0-F39B-45B4-AD53-963E2A8F3ACC}" destId="{D00782EB-8DB1-46F7-8F73-093B6B9980CC}" srcOrd="1" destOrd="0" presId="urn:microsoft.com/office/officeart/2005/8/layout/hierarchy2"/>
    <dgm:cxn modelId="{235BEB6B-9080-4BDB-9C3D-22D5FF4AE6C0}" type="presParOf" srcId="{D00782EB-8DB1-46F7-8F73-093B6B9980CC}" destId="{0990D7EF-5BA2-4FAD-A42A-342F92941E53}" srcOrd="0" destOrd="0" presId="urn:microsoft.com/office/officeart/2005/8/layout/hierarchy2"/>
    <dgm:cxn modelId="{987C37D7-E816-4528-99CA-16ACF5C093CE}" type="presParOf" srcId="{0990D7EF-5BA2-4FAD-A42A-342F92941E53}" destId="{6725C66D-CF38-4807-8A18-3D18F70E7830}" srcOrd="0" destOrd="0" presId="urn:microsoft.com/office/officeart/2005/8/layout/hierarchy2"/>
    <dgm:cxn modelId="{42C07456-F752-4F3D-ADBD-FB03217B5C7C}" type="presParOf" srcId="{D00782EB-8DB1-46F7-8F73-093B6B9980CC}" destId="{7D930E42-B73B-4247-958C-FEA71A9CCED5}" srcOrd="1" destOrd="0" presId="urn:microsoft.com/office/officeart/2005/8/layout/hierarchy2"/>
    <dgm:cxn modelId="{1784AD6C-C7CF-45C2-A4F6-0511C253A7F7}" type="presParOf" srcId="{7D930E42-B73B-4247-958C-FEA71A9CCED5}" destId="{D2023C0E-C1EC-4AF2-A260-50690C6F5AE6}" srcOrd="0" destOrd="0" presId="urn:microsoft.com/office/officeart/2005/8/layout/hierarchy2"/>
    <dgm:cxn modelId="{CC891B01-385F-4625-A04C-5681B7596F7A}" type="presParOf" srcId="{7D930E42-B73B-4247-958C-FEA71A9CCED5}" destId="{AD859AA7-6460-481B-861C-0018FA411759}" srcOrd="1" destOrd="0" presId="urn:microsoft.com/office/officeart/2005/8/layout/hierarchy2"/>
    <dgm:cxn modelId="{1AB40DB7-F495-487B-8DFF-8C5BBDC547A2}" type="presParOf" srcId="{D00782EB-8DB1-46F7-8F73-093B6B9980CC}" destId="{68CBB5A4-A506-4588-BDAF-86592C328A28}" srcOrd="2" destOrd="0" presId="urn:microsoft.com/office/officeart/2005/8/layout/hierarchy2"/>
    <dgm:cxn modelId="{589AD5F1-49A5-4BE6-B104-F6D9D4E3E4D9}" type="presParOf" srcId="{68CBB5A4-A506-4588-BDAF-86592C328A28}" destId="{8B3381C3-6840-4060-BE0C-DD51CE72304E}" srcOrd="0" destOrd="0" presId="urn:microsoft.com/office/officeart/2005/8/layout/hierarchy2"/>
    <dgm:cxn modelId="{1367A12C-58E0-4873-8163-833299C18F2F}" type="presParOf" srcId="{D00782EB-8DB1-46F7-8F73-093B6B9980CC}" destId="{3BDD48A5-4CFA-4E45-A42C-FFF4500789B0}" srcOrd="3" destOrd="0" presId="urn:microsoft.com/office/officeart/2005/8/layout/hierarchy2"/>
    <dgm:cxn modelId="{7EA83D3A-9FFE-4B31-A728-6ADF08EEEB04}" type="presParOf" srcId="{3BDD48A5-4CFA-4E45-A42C-FFF4500789B0}" destId="{F5CFB68C-228E-43E5-AE08-956A140A03A8}" srcOrd="0" destOrd="0" presId="urn:microsoft.com/office/officeart/2005/8/layout/hierarchy2"/>
    <dgm:cxn modelId="{FCB1FC23-B3F6-457E-A1B0-9CF7BD1B5D05}" type="presParOf" srcId="{3BDD48A5-4CFA-4E45-A42C-FFF4500789B0}" destId="{0412CC47-9FFD-41DC-A16B-BD07ABEB075F}" srcOrd="1" destOrd="0" presId="urn:microsoft.com/office/officeart/2005/8/layout/hierarchy2"/>
    <dgm:cxn modelId="{876A6B8F-C6A4-446E-AB38-5A1E00CB9F02}" type="presParOf" srcId="{10703D38-3855-45B6-8CB6-899EA03BA897}" destId="{EB1B26EC-FF8F-4E7D-AF2A-AFAE309A847F}" srcOrd="2" destOrd="0" presId="urn:microsoft.com/office/officeart/2005/8/layout/hierarchy2"/>
    <dgm:cxn modelId="{CA6DFEB6-3BA0-4F1E-9D5F-233EF748965D}" type="presParOf" srcId="{EB1B26EC-FF8F-4E7D-AF2A-AFAE309A847F}" destId="{3FE2B99C-9DC0-4C82-B03C-54D481706EFD}" srcOrd="0" destOrd="0" presId="urn:microsoft.com/office/officeart/2005/8/layout/hierarchy2"/>
    <dgm:cxn modelId="{71982762-5563-477C-AFCA-A57CAB98E411}" type="presParOf" srcId="{10703D38-3855-45B6-8CB6-899EA03BA897}" destId="{19799A6B-FB6E-4B31-ABD6-E7C36293972A}" srcOrd="3" destOrd="0" presId="urn:microsoft.com/office/officeart/2005/8/layout/hierarchy2"/>
    <dgm:cxn modelId="{7AA50B27-9715-4356-BB25-4813CB3690E5}" type="presParOf" srcId="{19799A6B-FB6E-4B31-ABD6-E7C36293972A}" destId="{9FB8131B-4D53-4CBE-BC44-BB03DFC828E9}" srcOrd="0" destOrd="0" presId="urn:microsoft.com/office/officeart/2005/8/layout/hierarchy2"/>
    <dgm:cxn modelId="{72245EA4-4DAF-4B20-B7E8-86FAE668FEC2}" type="presParOf" srcId="{19799A6B-FB6E-4B31-ABD6-E7C36293972A}" destId="{CB5FBFB3-9E76-41BE-BBD8-4E5A5109A6A7}" srcOrd="1" destOrd="0" presId="urn:microsoft.com/office/officeart/2005/8/layout/hierarchy2"/>
    <dgm:cxn modelId="{9BD9015B-1081-4A5A-B532-87C2F0C3775C}" type="presParOf" srcId="{CB5FBFB3-9E76-41BE-BBD8-4E5A5109A6A7}" destId="{01487A7A-6AC0-49F7-ABD4-9D66CF1AB9EF}" srcOrd="0" destOrd="0" presId="urn:microsoft.com/office/officeart/2005/8/layout/hierarchy2"/>
    <dgm:cxn modelId="{C8BB980F-B1A2-4F7C-93A7-3BFF488EF58F}" type="presParOf" srcId="{01487A7A-6AC0-49F7-ABD4-9D66CF1AB9EF}" destId="{713115BE-D718-49A7-88A3-68E3CF8B063F}" srcOrd="0" destOrd="0" presId="urn:microsoft.com/office/officeart/2005/8/layout/hierarchy2"/>
    <dgm:cxn modelId="{890F4082-3D98-4B72-9A62-DA490EAD8484}" type="presParOf" srcId="{CB5FBFB3-9E76-41BE-BBD8-4E5A5109A6A7}" destId="{60886AF1-808E-4F0B-B6D3-9D91EDECAB63}" srcOrd="1" destOrd="0" presId="urn:microsoft.com/office/officeart/2005/8/layout/hierarchy2"/>
    <dgm:cxn modelId="{3D0308A3-CAA6-43A4-939B-4D204285B1D1}" type="presParOf" srcId="{60886AF1-808E-4F0B-B6D3-9D91EDECAB63}" destId="{F8BDA214-4CAE-4AEA-9733-F41481D6802F}" srcOrd="0" destOrd="0" presId="urn:microsoft.com/office/officeart/2005/8/layout/hierarchy2"/>
    <dgm:cxn modelId="{91D8D71C-6538-41F4-86A8-512A5318C9F9}" type="presParOf" srcId="{60886AF1-808E-4F0B-B6D3-9D91EDECAB63}" destId="{0785B33D-6913-4D86-BC00-B5047054B26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755841"/>
          <a:ext cx="8229600" cy="5475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NÁZEV ŠKOLY: ZŠ Pardubice - </a:t>
          </a:r>
          <a:r>
            <a:rPr lang="cs-CZ" sz="2400" kern="1200" dirty="0" err="1" smtClean="0"/>
            <a:t>Spořilov</a:t>
          </a:r>
          <a:endParaRPr lang="cs-CZ" sz="2400" kern="1200" dirty="0"/>
        </a:p>
      </dsp:txBody>
      <dsp:txXfrm>
        <a:off x="26730" y="782571"/>
        <a:ext cx="8176140" cy="494099"/>
      </dsp:txXfrm>
    </dsp:sp>
    <dsp:sp modelId="{45FAE54C-2B7D-4C24-8DFF-2D9E8A3DF887}">
      <dsp:nvSpPr>
        <dsp:cNvPr id="0" name=""/>
        <dsp:cNvSpPr/>
      </dsp:nvSpPr>
      <dsp:spPr>
        <a:xfrm>
          <a:off x="0" y="1401211"/>
          <a:ext cx="8229600" cy="547559"/>
        </a:xfrm>
        <a:prstGeom prst="roundRect">
          <a:avLst/>
        </a:prstGeom>
        <a:solidFill>
          <a:schemeClr val="accent2">
            <a:hueOff val="7122"/>
            <a:satOff val="-19222"/>
            <a:lumOff val="294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AUTOR : Hana Slavíková</a:t>
          </a:r>
          <a:endParaRPr lang="cs-CZ" sz="2400" kern="1200" dirty="0"/>
        </a:p>
      </dsp:txBody>
      <dsp:txXfrm>
        <a:off x="26730" y="1427941"/>
        <a:ext cx="8176140" cy="494099"/>
      </dsp:txXfrm>
    </dsp:sp>
    <dsp:sp modelId="{CD1F462A-8EDA-434D-9342-2C73FCF9D894}">
      <dsp:nvSpPr>
        <dsp:cNvPr id="0" name=""/>
        <dsp:cNvSpPr/>
      </dsp:nvSpPr>
      <dsp:spPr>
        <a:xfrm>
          <a:off x="0" y="1989201"/>
          <a:ext cx="8229600" cy="547559"/>
        </a:xfrm>
        <a:prstGeom prst="roundRect">
          <a:avLst/>
        </a:prstGeom>
        <a:solidFill>
          <a:schemeClr val="accent2">
            <a:hueOff val="14244"/>
            <a:satOff val="-38444"/>
            <a:lumOff val="588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NÁZEV : VY_42_INOVACE_MATEMATIKA 5_21. Počítej do 100</a:t>
          </a:r>
          <a:endParaRPr lang="cs-CZ" sz="2400" kern="1200" dirty="0"/>
        </a:p>
      </dsp:txBody>
      <dsp:txXfrm>
        <a:off x="26730" y="2015931"/>
        <a:ext cx="8176140" cy="494099"/>
      </dsp:txXfrm>
    </dsp:sp>
    <dsp:sp modelId="{7B3A1460-D166-4C82-A74B-1DB149D2EF78}">
      <dsp:nvSpPr>
        <dsp:cNvPr id="0" name=""/>
        <dsp:cNvSpPr/>
      </dsp:nvSpPr>
      <dsp:spPr>
        <a:xfrm>
          <a:off x="0" y="2605881"/>
          <a:ext cx="8229600" cy="547559"/>
        </a:xfrm>
        <a:prstGeom prst="roundRect">
          <a:avLst/>
        </a:prstGeom>
        <a:solidFill>
          <a:schemeClr val="accent2">
            <a:hueOff val="21367"/>
            <a:satOff val="-57666"/>
            <a:lumOff val="88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TÉMA : Počítej do 100</a:t>
          </a:r>
          <a:endParaRPr lang="cs-CZ" sz="2400" kern="1200" dirty="0"/>
        </a:p>
      </dsp:txBody>
      <dsp:txXfrm>
        <a:off x="26730" y="2632611"/>
        <a:ext cx="8176140" cy="494099"/>
      </dsp:txXfrm>
    </dsp:sp>
    <dsp:sp modelId="{162EBC16-4716-472B-9EB3-0A62D1C8E8FB}">
      <dsp:nvSpPr>
        <dsp:cNvPr id="0" name=""/>
        <dsp:cNvSpPr/>
      </dsp:nvSpPr>
      <dsp:spPr>
        <a:xfrm>
          <a:off x="0" y="3197927"/>
          <a:ext cx="8229600" cy="547559"/>
        </a:xfrm>
        <a:prstGeom prst="roundRect">
          <a:avLst/>
        </a:prstGeom>
        <a:solidFill>
          <a:schemeClr val="accent2">
            <a:hueOff val="28489"/>
            <a:satOff val="-76888"/>
            <a:lumOff val="117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ČÍSLO PROJEKTU : CZ.1.07/1.4.00/21.2349</a:t>
          </a:r>
          <a:endParaRPr lang="cs-CZ" sz="2400" kern="1200" dirty="0"/>
        </a:p>
      </dsp:txBody>
      <dsp:txXfrm>
        <a:off x="26730" y="3224657"/>
        <a:ext cx="8176140" cy="4940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CB28F1-FC6C-4F93-80A6-76D5306F75AB}">
      <dsp:nvSpPr>
        <dsp:cNvPr id="0" name=""/>
        <dsp:cNvSpPr/>
      </dsp:nvSpPr>
      <dsp:spPr>
        <a:xfrm>
          <a:off x="673625" y="1589723"/>
          <a:ext cx="1261569" cy="84146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30 +  *</a:t>
          </a:r>
          <a:endParaRPr lang="cs-CZ" sz="2300" kern="1200" dirty="0"/>
        </a:p>
      </dsp:txBody>
      <dsp:txXfrm>
        <a:off x="875476" y="1589723"/>
        <a:ext cx="1059718" cy="841466"/>
      </dsp:txXfrm>
    </dsp:sp>
    <dsp:sp modelId="{65B46BC0-7E5A-4CA6-9D20-23A1B1940F2C}">
      <dsp:nvSpPr>
        <dsp:cNvPr id="0" name=""/>
        <dsp:cNvSpPr/>
      </dsp:nvSpPr>
      <dsp:spPr>
        <a:xfrm>
          <a:off x="673625" y="2431190"/>
          <a:ext cx="1261569" cy="84146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10 + *</a:t>
          </a:r>
          <a:endParaRPr lang="cs-CZ" sz="2300" kern="1200" dirty="0"/>
        </a:p>
      </dsp:txBody>
      <dsp:txXfrm>
        <a:off x="875476" y="2431190"/>
        <a:ext cx="1059718" cy="841466"/>
      </dsp:txXfrm>
    </dsp:sp>
    <dsp:sp modelId="{F1272DAC-A9D6-4C61-81F5-1029B640690C}">
      <dsp:nvSpPr>
        <dsp:cNvPr id="0" name=""/>
        <dsp:cNvSpPr/>
      </dsp:nvSpPr>
      <dsp:spPr>
        <a:xfrm>
          <a:off x="788" y="1253305"/>
          <a:ext cx="841046" cy="8410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50</a:t>
          </a:r>
          <a:endParaRPr lang="cs-CZ" sz="4200" kern="1200" dirty="0"/>
        </a:p>
      </dsp:txBody>
      <dsp:txXfrm>
        <a:off x="123956" y="1376473"/>
        <a:ext cx="594710" cy="594710"/>
      </dsp:txXfrm>
    </dsp:sp>
    <dsp:sp modelId="{6051EE6E-CA3A-4162-84DA-37C5F7622794}">
      <dsp:nvSpPr>
        <dsp:cNvPr id="0" name=""/>
        <dsp:cNvSpPr/>
      </dsp:nvSpPr>
      <dsp:spPr>
        <a:xfrm>
          <a:off x="2776241" y="1589723"/>
          <a:ext cx="1261569" cy="84146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40 + *</a:t>
          </a:r>
          <a:endParaRPr lang="cs-CZ" sz="2300" kern="1200" dirty="0"/>
        </a:p>
      </dsp:txBody>
      <dsp:txXfrm>
        <a:off x="2978092" y="1589723"/>
        <a:ext cx="1059718" cy="841466"/>
      </dsp:txXfrm>
    </dsp:sp>
    <dsp:sp modelId="{41AB129F-7701-4314-9034-EA14A2064AA3}">
      <dsp:nvSpPr>
        <dsp:cNvPr id="0" name=""/>
        <dsp:cNvSpPr/>
      </dsp:nvSpPr>
      <dsp:spPr>
        <a:xfrm>
          <a:off x="2776241" y="2431190"/>
          <a:ext cx="1261569" cy="84146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20 + *</a:t>
          </a:r>
          <a:endParaRPr lang="cs-CZ" sz="2300" kern="1200" dirty="0"/>
        </a:p>
      </dsp:txBody>
      <dsp:txXfrm>
        <a:off x="2978092" y="2431190"/>
        <a:ext cx="1059718" cy="841466"/>
      </dsp:txXfrm>
    </dsp:sp>
    <dsp:sp modelId="{A0E8D849-B016-4D36-9CD5-912CD9320A85}">
      <dsp:nvSpPr>
        <dsp:cNvPr id="0" name=""/>
        <dsp:cNvSpPr/>
      </dsp:nvSpPr>
      <dsp:spPr>
        <a:xfrm>
          <a:off x="2103404" y="1253305"/>
          <a:ext cx="841046" cy="8410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70</a:t>
          </a:r>
          <a:endParaRPr lang="cs-CZ" sz="4200" kern="1200" dirty="0"/>
        </a:p>
      </dsp:txBody>
      <dsp:txXfrm>
        <a:off x="2226572" y="1376473"/>
        <a:ext cx="594710" cy="5947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06EE88-D6A7-4E97-BA7C-AB034A8DB11C}">
      <dsp:nvSpPr>
        <dsp:cNvPr id="0" name=""/>
        <dsp:cNvSpPr/>
      </dsp:nvSpPr>
      <dsp:spPr>
        <a:xfrm>
          <a:off x="673625" y="1589723"/>
          <a:ext cx="1261569" cy="84146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30 + *</a:t>
          </a:r>
          <a:endParaRPr lang="cs-CZ" sz="2300" kern="1200" dirty="0"/>
        </a:p>
      </dsp:txBody>
      <dsp:txXfrm>
        <a:off x="875476" y="1589723"/>
        <a:ext cx="1059718" cy="841466"/>
      </dsp:txXfrm>
    </dsp:sp>
    <dsp:sp modelId="{6AE299FE-C656-4DD4-901D-105F5FF6D156}">
      <dsp:nvSpPr>
        <dsp:cNvPr id="0" name=""/>
        <dsp:cNvSpPr/>
      </dsp:nvSpPr>
      <dsp:spPr>
        <a:xfrm>
          <a:off x="673625" y="2431190"/>
          <a:ext cx="1261569" cy="841466"/>
        </a:xfrm>
        <a:prstGeom prst="rect">
          <a:avLst/>
        </a:prstGeom>
        <a:solidFill>
          <a:schemeClr val="accent2">
            <a:tint val="40000"/>
            <a:alpha val="90000"/>
            <a:hueOff val="54494"/>
            <a:satOff val="-13585"/>
            <a:lumOff val="-239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54494"/>
              <a:satOff val="-13585"/>
              <a:lumOff val="-2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50 +  *</a:t>
          </a:r>
          <a:endParaRPr lang="cs-CZ" sz="2300" kern="1200" dirty="0"/>
        </a:p>
      </dsp:txBody>
      <dsp:txXfrm>
        <a:off x="875476" y="2431190"/>
        <a:ext cx="1059718" cy="841466"/>
      </dsp:txXfrm>
    </dsp:sp>
    <dsp:sp modelId="{27826724-29F3-4FE4-8EBA-E90946D25B90}">
      <dsp:nvSpPr>
        <dsp:cNvPr id="0" name=""/>
        <dsp:cNvSpPr/>
      </dsp:nvSpPr>
      <dsp:spPr>
        <a:xfrm>
          <a:off x="788" y="1253305"/>
          <a:ext cx="841046" cy="8410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60</a:t>
          </a:r>
          <a:endParaRPr lang="cs-CZ" sz="4200" kern="1200" dirty="0"/>
        </a:p>
      </dsp:txBody>
      <dsp:txXfrm>
        <a:off x="123956" y="1376473"/>
        <a:ext cx="594710" cy="594710"/>
      </dsp:txXfrm>
    </dsp:sp>
    <dsp:sp modelId="{CBC29DDE-1323-4189-A722-D69D45020341}">
      <dsp:nvSpPr>
        <dsp:cNvPr id="0" name=""/>
        <dsp:cNvSpPr/>
      </dsp:nvSpPr>
      <dsp:spPr>
        <a:xfrm>
          <a:off x="2776241" y="1589723"/>
          <a:ext cx="1261569" cy="841466"/>
        </a:xfrm>
        <a:prstGeom prst="rect">
          <a:avLst/>
        </a:prstGeom>
        <a:solidFill>
          <a:schemeClr val="accent2">
            <a:tint val="40000"/>
            <a:alpha val="90000"/>
            <a:hueOff val="108989"/>
            <a:satOff val="-27170"/>
            <a:lumOff val="-479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108989"/>
              <a:satOff val="-27170"/>
              <a:lumOff val="-4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60 + *</a:t>
          </a:r>
          <a:endParaRPr lang="cs-CZ" sz="2300" kern="1200" dirty="0"/>
        </a:p>
      </dsp:txBody>
      <dsp:txXfrm>
        <a:off x="2978092" y="1589723"/>
        <a:ext cx="1059718" cy="841466"/>
      </dsp:txXfrm>
    </dsp:sp>
    <dsp:sp modelId="{0CD5F1DF-F521-470B-AB1D-A31DD5DD737C}">
      <dsp:nvSpPr>
        <dsp:cNvPr id="0" name=""/>
        <dsp:cNvSpPr/>
      </dsp:nvSpPr>
      <dsp:spPr>
        <a:xfrm>
          <a:off x="2776241" y="2431190"/>
          <a:ext cx="1261569" cy="841466"/>
        </a:xfrm>
        <a:prstGeom prst="rect">
          <a:avLst/>
        </a:prstGeom>
        <a:solidFill>
          <a:schemeClr val="accent2">
            <a:tint val="40000"/>
            <a:alpha val="90000"/>
            <a:hueOff val="163483"/>
            <a:satOff val="-40755"/>
            <a:lumOff val="-718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163483"/>
              <a:satOff val="-40755"/>
              <a:lumOff val="-7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63576" rIns="163576" bIns="163576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20 + *</a:t>
          </a:r>
          <a:endParaRPr lang="cs-CZ" sz="2300" kern="1200" dirty="0"/>
        </a:p>
      </dsp:txBody>
      <dsp:txXfrm>
        <a:off x="2978092" y="2431190"/>
        <a:ext cx="1059718" cy="841466"/>
      </dsp:txXfrm>
    </dsp:sp>
    <dsp:sp modelId="{0A064305-C2FB-4628-AAB1-1247B3A37D72}">
      <dsp:nvSpPr>
        <dsp:cNvPr id="0" name=""/>
        <dsp:cNvSpPr/>
      </dsp:nvSpPr>
      <dsp:spPr>
        <a:xfrm>
          <a:off x="2103404" y="1253305"/>
          <a:ext cx="841046" cy="841046"/>
        </a:xfrm>
        <a:prstGeom prst="ellipse">
          <a:avLst/>
        </a:prstGeom>
        <a:solidFill>
          <a:schemeClr val="accent2">
            <a:hueOff val="28489"/>
            <a:satOff val="-76888"/>
            <a:lumOff val="117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80</a:t>
          </a:r>
          <a:endParaRPr lang="cs-CZ" sz="4200" kern="1200" dirty="0"/>
        </a:p>
      </dsp:txBody>
      <dsp:txXfrm>
        <a:off x="2226572" y="1376473"/>
        <a:ext cx="594710" cy="5947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3F1527-8C07-4A8A-871E-1250E903D94A}">
      <dsp:nvSpPr>
        <dsp:cNvPr id="0" name=""/>
        <dsp:cNvSpPr/>
      </dsp:nvSpPr>
      <dsp:spPr>
        <a:xfrm>
          <a:off x="3155" y="727127"/>
          <a:ext cx="1120080" cy="112008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20</a:t>
          </a:r>
          <a:endParaRPr lang="cs-CZ" sz="4700" kern="1200" dirty="0"/>
        </a:p>
      </dsp:txBody>
      <dsp:txXfrm>
        <a:off x="167187" y="891159"/>
        <a:ext cx="792016" cy="792016"/>
      </dsp:txXfrm>
    </dsp:sp>
    <dsp:sp modelId="{CE7D8C44-DF03-4624-8825-B52DF3D94AA4}">
      <dsp:nvSpPr>
        <dsp:cNvPr id="0" name=""/>
        <dsp:cNvSpPr/>
      </dsp:nvSpPr>
      <dsp:spPr>
        <a:xfrm>
          <a:off x="238372" y="1938158"/>
          <a:ext cx="649646" cy="649646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24483" y="2186583"/>
        <a:ext cx="477424" cy="152796"/>
      </dsp:txXfrm>
    </dsp:sp>
    <dsp:sp modelId="{5E7628C6-92DD-4898-99F4-FC9E9BA38A33}">
      <dsp:nvSpPr>
        <dsp:cNvPr id="0" name=""/>
        <dsp:cNvSpPr/>
      </dsp:nvSpPr>
      <dsp:spPr>
        <a:xfrm>
          <a:off x="3155" y="2678755"/>
          <a:ext cx="1120080" cy="1120080"/>
        </a:xfrm>
        <a:prstGeom prst="ellipse">
          <a:avLst/>
        </a:prstGeom>
        <a:solidFill>
          <a:schemeClr val="accent2">
            <a:hueOff val="14244"/>
            <a:satOff val="-38444"/>
            <a:lumOff val="588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70</a:t>
          </a:r>
          <a:endParaRPr lang="cs-CZ" sz="4700" kern="1200" dirty="0"/>
        </a:p>
      </dsp:txBody>
      <dsp:txXfrm>
        <a:off x="167187" y="2842787"/>
        <a:ext cx="792016" cy="792016"/>
      </dsp:txXfrm>
    </dsp:sp>
    <dsp:sp modelId="{E13715DA-4ED6-464C-A745-612100B5D61F}">
      <dsp:nvSpPr>
        <dsp:cNvPr id="0" name=""/>
        <dsp:cNvSpPr/>
      </dsp:nvSpPr>
      <dsp:spPr>
        <a:xfrm rot="160195">
          <a:off x="1292145" y="2097007"/>
          <a:ext cx="358891" cy="4166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28489"/>
            <a:satOff val="-76888"/>
            <a:lumOff val="1176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1292203" y="2177833"/>
        <a:ext cx="251224" cy="250001"/>
      </dsp:txXfrm>
    </dsp:sp>
    <dsp:sp modelId="{D9A93DC4-1D72-4B4C-BB9B-3619DD854C3C}">
      <dsp:nvSpPr>
        <dsp:cNvPr id="0" name=""/>
        <dsp:cNvSpPr/>
      </dsp:nvSpPr>
      <dsp:spPr>
        <a:xfrm>
          <a:off x="1798439" y="1252736"/>
          <a:ext cx="2240160" cy="2240160"/>
        </a:xfrm>
        <a:prstGeom prst="ellipse">
          <a:avLst/>
        </a:prstGeom>
        <a:solidFill>
          <a:schemeClr val="accent2">
            <a:hueOff val="28489"/>
            <a:satOff val="-76888"/>
            <a:lumOff val="117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2126503" y="1580800"/>
        <a:ext cx="1584032" cy="15840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CAF1B0-7B04-46EF-A142-3EF564B176CB}">
      <dsp:nvSpPr>
        <dsp:cNvPr id="0" name=""/>
        <dsp:cNvSpPr/>
      </dsp:nvSpPr>
      <dsp:spPr>
        <a:xfrm>
          <a:off x="3155" y="727127"/>
          <a:ext cx="1120080" cy="112008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40</a:t>
          </a:r>
          <a:endParaRPr lang="cs-CZ" sz="4700" kern="1200" dirty="0"/>
        </a:p>
      </dsp:txBody>
      <dsp:txXfrm>
        <a:off x="167187" y="891159"/>
        <a:ext cx="792016" cy="792016"/>
      </dsp:txXfrm>
    </dsp:sp>
    <dsp:sp modelId="{992BFC9A-7016-47EB-B7B1-C4B382574D1B}">
      <dsp:nvSpPr>
        <dsp:cNvPr id="0" name=""/>
        <dsp:cNvSpPr/>
      </dsp:nvSpPr>
      <dsp:spPr>
        <a:xfrm>
          <a:off x="238372" y="1938158"/>
          <a:ext cx="649646" cy="649646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24483" y="2186583"/>
        <a:ext cx="477424" cy="152796"/>
      </dsp:txXfrm>
    </dsp:sp>
    <dsp:sp modelId="{1A7476CD-054D-41F0-A6DC-085561D94AE3}">
      <dsp:nvSpPr>
        <dsp:cNvPr id="0" name=""/>
        <dsp:cNvSpPr/>
      </dsp:nvSpPr>
      <dsp:spPr>
        <a:xfrm>
          <a:off x="3155" y="2678755"/>
          <a:ext cx="1120080" cy="1120080"/>
        </a:xfrm>
        <a:prstGeom prst="ellipse">
          <a:avLst/>
        </a:prstGeom>
        <a:solidFill>
          <a:schemeClr val="accent5">
            <a:hueOff val="309664"/>
            <a:satOff val="-32710"/>
            <a:lumOff val="127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60</a:t>
          </a:r>
          <a:endParaRPr lang="cs-CZ" sz="4700" kern="1200" dirty="0"/>
        </a:p>
      </dsp:txBody>
      <dsp:txXfrm>
        <a:off x="167187" y="2842787"/>
        <a:ext cx="792016" cy="792016"/>
      </dsp:txXfrm>
    </dsp:sp>
    <dsp:sp modelId="{58621469-2ED9-4F6F-BB42-E4AC4C3C9775}">
      <dsp:nvSpPr>
        <dsp:cNvPr id="0" name=""/>
        <dsp:cNvSpPr/>
      </dsp:nvSpPr>
      <dsp:spPr>
        <a:xfrm>
          <a:off x="1291247" y="2054646"/>
          <a:ext cx="356185" cy="41666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619327"/>
            <a:satOff val="-65420"/>
            <a:lumOff val="2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1291247" y="2137980"/>
        <a:ext cx="249330" cy="250001"/>
      </dsp:txXfrm>
    </dsp:sp>
    <dsp:sp modelId="{1EBBD9AB-8367-4583-9DEF-EA8B42B6DD4D}">
      <dsp:nvSpPr>
        <dsp:cNvPr id="0" name=""/>
        <dsp:cNvSpPr/>
      </dsp:nvSpPr>
      <dsp:spPr>
        <a:xfrm>
          <a:off x="1795283" y="1142901"/>
          <a:ext cx="2240160" cy="2240160"/>
        </a:xfrm>
        <a:prstGeom prst="ellipse">
          <a:avLst/>
        </a:prstGeom>
        <a:solidFill>
          <a:schemeClr val="accent5">
            <a:hueOff val="619327"/>
            <a:satOff val="-65420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2123347" y="1470965"/>
        <a:ext cx="1584032" cy="15840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CB8C7B-C898-46A4-A902-5A4601E95B36}">
      <dsp:nvSpPr>
        <dsp:cNvPr id="0" name=""/>
        <dsp:cNvSpPr/>
      </dsp:nvSpPr>
      <dsp:spPr>
        <a:xfrm>
          <a:off x="203704" y="1153"/>
          <a:ext cx="1008664" cy="100866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10</a:t>
          </a:r>
          <a:endParaRPr lang="cs-CZ" sz="4300" kern="1200" dirty="0"/>
        </a:p>
      </dsp:txBody>
      <dsp:txXfrm>
        <a:off x="351419" y="148868"/>
        <a:ext cx="713234" cy="713234"/>
      </dsp:txXfrm>
    </dsp:sp>
    <dsp:sp modelId="{B1FF8B45-6A68-45C5-9385-DA0F77EFA153}">
      <dsp:nvSpPr>
        <dsp:cNvPr id="0" name=""/>
        <dsp:cNvSpPr/>
      </dsp:nvSpPr>
      <dsp:spPr>
        <a:xfrm>
          <a:off x="415524" y="1091720"/>
          <a:ext cx="585025" cy="585025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93069" y="1315434"/>
        <a:ext cx="429935" cy="137597"/>
      </dsp:txXfrm>
    </dsp:sp>
    <dsp:sp modelId="{D01204C6-A4AD-4B01-BE9D-187CE9A0875A}">
      <dsp:nvSpPr>
        <dsp:cNvPr id="0" name=""/>
        <dsp:cNvSpPr/>
      </dsp:nvSpPr>
      <dsp:spPr>
        <a:xfrm>
          <a:off x="203704" y="1758649"/>
          <a:ext cx="1008664" cy="1008664"/>
        </a:xfrm>
        <a:prstGeom prst="ellipse">
          <a:avLst/>
        </a:prstGeom>
        <a:solidFill>
          <a:schemeClr val="accent2">
            <a:hueOff val="9496"/>
            <a:satOff val="-25629"/>
            <a:lumOff val="392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40</a:t>
          </a:r>
          <a:endParaRPr lang="cs-CZ" sz="4300" kern="1200" dirty="0"/>
        </a:p>
      </dsp:txBody>
      <dsp:txXfrm>
        <a:off x="351419" y="1906364"/>
        <a:ext cx="713234" cy="713234"/>
      </dsp:txXfrm>
    </dsp:sp>
    <dsp:sp modelId="{4416A324-0B02-47CA-BB37-52EE037B3F40}">
      <dsp:nvSpPr>
        <dsp:cNvPr id="0" name=""/>
        <dsp:cNvSpPr/>
      </dsp:nvSpPr>
      <dsp:spPr>
        <a:xfrm>
          <a:off x="415524" y="2849217"/>
          <a:ext cx="585025" cy="585025"/>
        </a:xfrm>
        <a:prstGeom prst="mathPlus">
          <a:avLst/>
        </a:prstGeom>
        <a:solidFill>
          <a:schemeClr val="accent2">
            <a:hueOff val="14244"/>
            <a:satOff val="-38444"/>
            <a:lumOff val="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93069" y="3072931"/>
        <a:ext cx="429935" cy="137597"/>
      </dsp:txXfrm>
    </dsp:sp>
    <dsp:sp modelId="{FA17F6BA-10B7-44EC-9259-F0FF0D696481}">
      <dsp:nvSpPr>
        <dsp:cNvPr id="0" name=""/>
        <dsp:cNvSpPr/>
      </dsp:nvSpPr>
      <dsp:spPr>
        <a:xfrm>
          <a:off x="203704" y="3516145"/>
          <a:ext cx="1008664" cy="1008664"/>
        </a:xfrm>
        <a:prstGeom prst="ellipse">
          <a:avLst/>
        </a:prstGeom>
        <a:solidFill>
          <a:schemeClr val="accent2">
            <a:hueOff val="18993"/>
            <a:satOff val="-51259"/>
            <a:lumOff val="78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30</a:t>
          </a:r>
          <a:endParaRPr lang="cs-CZ" sz="4300" kern="1200" dirty="0"/>
        </a:p>
      </dsp:txBody>
      <dsp:txXfrm>
        <a:off x="351419" y="3663860"/>
        <a:ext cx="713234" cy="713234"/>
      </dsp:txXfrm>
    </dsp:sp>
    <dsp:sp modelId="{590F10FF-D793-4FA1-90F6-AE5F0813D425}">
      <dsp:nvSpPr>
        <dsp:cNvPr id="0" name=""/>
        <dsp:cNvSpPr/>
      </dsp:nvSpPr>
      <dsp:spPr>
        <a:xfrm>
          <a:off x="1363668" y="2075369"/>
          <a:ext cx="320755" cy="3752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28489"/>
            <a:satOff val="-76888"/>
            <a:lumOff val="1176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1363668" y="2150414"/>
        <a:ext cx="224529" cy="225133"/>
      </dsp:txXfrm>
    </dsp:sp>
    <dsp:sp modelId="{112CF552-AF75-4DBF-B0F4-8B518732BC92}">
      <dsp:nvSpPr>
        <dsp:cNvPr id="0" name=""/>
        <dsp:cNvSpPr/>
      </dsp:nvSpPr>
      <dsp:spPr>
        <a:xfrm>
          <a:off x="1817567" y="1254317"/>
          <a:ext cx="2017328" cy="2017328"/>
        </a:xfrm>
        <a:prstGeom prst="ellipse">
          <a:avLst/>
        </a:prstGeom>
        <a:solidFill>
          <a:schemeClr val="accent2">
            <a:hueOff val="28489"/>
            <a:satOff val="-76888"/>
            <a:lumOff val="117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2112998" y="1549748"/>
        <a:ext cx="1426466" cy="14264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5FACC5-130E-43BD-8FB8-2195E78852F5}">
      <dsp:nvSpPr>
        <dsp:cNvPr id="0" name=""/>
        <dsp:cNvSpPr/>
      </dsp:nvSpPr>
      <dsp:spPr>
        <a:xfrm>
          <a:off x="203704" y="1153"/>
          <a:ext cx="1008664" cy="100866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20</a:t>
          </a:r>
          <a:endParaRPr lang="cs-CZ" sz="4300" kern="1200" dirty="0"/>
        </a:p>
      </dsp:txBody>
      <dsp:txXfrm>
        <a:off x="351419" y="148868"/>
        <a:ext cx="713234" cy="713234"/>
      </dsp:txXfrm>
    </dsp:sp>
    <dsp:sp modelId="{464A13E6-C919-4FB1-A5FD-2BAB08BA7B5D}">
      <dsp:nvSpPr>
        <dsp:cNvPr id="0" name=""/>
        <dsp:cNvSpPr/>
      </dsp:nvSpPr>
      <dsp:spPr>
        <a:xfrm>
          <a:off x="415524" y="1091720"/>
          <a:ext cx="585025" cy="585025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93069" y="1315434"/>
        <a:ext cx="429935" cy="137597"/>
      </dsp:txXfrm>
    </dsp:sp>
    <dsp:sp modelId="{B1A10EF9-090B-4BE1-AEDF-F067D1693159}">
      <dsp:nvSpPr>
        <dsp:cNvPr id="0" name=""/>
        <dsp:cNvSpPr/>
      </dsp:nvSpPr>
      <dsp:spPr>
        <a:xfrm>
          <a:off x="203704" y="1758649"/>
          <a:ext cx="1008664" cy="1008664"/>
        </a:xfrm>
        <a:prstGeom prst="ellipse">
          <a:avLst/>
        </a:prstGeom>
        <a:solidFill>
          <a:schemeClr val="accent5">
            <a:hueOff val="206442"/>
            <a:satOff val="-21807"/>
            <a:lumOff val="85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40</a:t>
          </a:r>
          <a:endParaRPr lang="cs-CZ" sz="4300" kern="1200" dirty="0"/>
        </a:p>
      </dsp:txBody>
      <dsp:txXfrm>
        <a:off x="351419" y="1906364"/>
        <a:ext cx="713234" cy="713234"/>
      </dsp:txXfrm>
    </dsp:sp>
    <dsp:sp modelId="{C9198134-66D2-4661-92FA-AB2D8CEFAD9F}">
      <dsp:nvSpPr>
        <dsp:cNvPr id="0" name=""/>
        <dsp:cNvSpPr/>
      </dsp:nvSpPr>
      <dsp:spPr>
        <a:xfrm>
          <a:off x="415524" y="2849217"/>
          <a:ext cx="585025" cy="585025"/>
        </a:xfrm>
        <a:prstGeom prst="mathPlus">
          <a:avLst/>
        </a:prstGeom>
        <a:solidFill>
          <a:schemeClr val="accent5">
            <a:hueOff val="309664"/>
            <a:satOff val="-32710"/>
            <a:lumOff val="127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93069" y="3072931"/>
        <a:ext cx="429935" cy="137597"/>
      </dsp:txXfrm>
    </dsp:sp>
    <dsp:sp modelId="{670B05EF-2831-41D6-813E-C2A72B04C6A4}">
      <dsp:nvSpPr>
        <dsp:cNvPr id="0" name=""/>
        <dsp:cNvSpPr/>
      </dsp:nvSpPr>
      <dsp:spPr>
        <a:xfrm>
          <a:off x="203704" y="3516145"/>
          <a:ext cx="1008664" cy="1008664"/>
        </a:xfrm>
        <a:prstGeom prst="ellipse">
          <a:avLst/>
        </a:prstGeom>
        <a:solidFill>
          <a:schemeClr val="accent5">
            <a:hueOff val="412885"/>
            <a:satOff val="-43613"/>
            <a:lumOff val="169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40</a:t>
          </a:r>
          <a:endParaRPr lang="cs-CZ" sz="4300" kern="1200" dirty="0"/>
        </a:p>
      </dsp:txBody>
      <dsp:txXfrm>
        <a:off x="351419" y="3663860"/>
        <a:ext cx="713234" cy="713234"/>
      </dsp:txXfrm>
    </dsp:sp>
    <dsp:sp modelId="{2745AF3C-7F1B-4BE0-ACE6-1E135C0C5EA6}">
      <dsp:nvSpPr>
        <dsp:cNvPr id="0" name=""/>
        <dsp:cNvSpPr/>
      </dsp:nvSpPr>
      <dsp:spPr>
        <a:xfrm>
          <a:off x="1363668" y="2075369"/>
          <a:ext cx="320755" cy="3752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619327"/>
            <a:satOff val="-65420"/>
            <a:lumOff val="2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1363668" y="2150414"/>
        <a:ext cx="224529" cy="225133"/>
      </dsp:txXfrm>
    </dsp:sp>
    <dsp:sp modelId="{3B5BD8B4-D58A-4D86-96C6-343B0423FC92}">
      <dsp:nvSpPr>
        <dsp:cNvPr id="0" name=""/>
        <dsp:cNvSpPr/>
      </dsp:nvSpPr>
      <dsp:spPr>
        <a:xfrm>
          <a:off x="1817567" y="1254317"/>
          <a:ext cx="2017328" cy="2017328"/>
        </a:xfrm>
        <a:prstGeom prst="ellipse">
          <a:avLst/>
        </a:prstGeom>
        <a:solidFill>
          <a:schemeClr val="accent5">
            <a:hueOff val="619327"/>
            <a:satOff val="-65420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?</a:t>
          </a:r>
          <a:endParaRPr lang="cs-CZ" sz="6500" kern="1200" dirty="0"/>
        </a:p>
      </dsp:txBody>
      <dsp:txXfrm>
        <a:off x="2112998" y="1549748"/>
        <a:ext cx="1426466" cy="14264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B3A7F-B536-4BAF-ACB6-1E07427804F7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2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FF551E-AB67-4065-97F8-DFFBE6385271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05C5EC-B3F8-4578-B0A8-14593D89F439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Devadesát</a:t>
          </a:r>
          <a:endParaRPr lang="cs-CZ" sz="2200" kern="1200" dirty="0"/>
        </a:p>
      </dsp:txBody>
      <dsp:txXfrm>
        <a:off x="807719" y="3252438"/>
        <a:ext cx="2423160" cy="605790"/>
      </dsp:txXfrm>
    </dsp:sp>
    <dsp:sp modelId="{BAFFB394-2103-4EBD-A4DD-0FE715A37DDB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50</a:t>
          </a:r>
          <a:endParaRPr lang="cs-CZ" sz="3800" kern="1200" dirty="0"/>
        </a:p>
      </dsp:txBody>
      <dsp:txXfrm>
        <a:off x="1792938" y="1886384"/>
        <a:ext cx="642537" cy="642537"/>
      </dsp:txXfrm>
    </dsp:sp>
    <dsp:sp modelId="{80B6BB30-B1F1-43D9-9BC5-B7496C4616A7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2">
            <a:hueOff val="14244"/>
            <a:satOff val="-38444"/>
            <a:lumOff val="588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30</a:t>
          </a:r>
          <a:endParaRPr lang="cs-CZ" sz="3800" kern="1200" dirty="0"/>
        </a:p>
      </dsp:txBody>
      <dsp:txXfrm>
        <a:off x="1142723" y="1204668"/>
        <a:ext cx="642537" cy="642537"/>
      </dsp:txXfrm>
    </dsp:sp>
    <dsp:sp modelId="{1989C0A2-112A-4F3E-9868-9C62F51CD519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2">
            <a:hueOff val="28489"/>
            <a:satOff val="-76888"/>
            <a:lumOff val="117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10</a:t>
          </a:r>
          <a:endParaRPr lang="cs-CZ" sz="3800" kern="1200" dirty="0"/>
        </a:p>
      </dsp:txBody>
      <dsp:txXfrm>
        <a:off x="2071602" y="984968"/>
        <a:ext cx="642537" cy="642537"/>
      </dsp:txXfrm>
    </dsp:sp>
    <dsp:sp modelId="{95D7E38E-594C-4588-9DD3-3804DA29A45E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9B2C00-592B-4148-9DD2-C38949973730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C010F2-D034-451E-AA82-5A18EA292C16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46D801-7229-490D-9719-70A983FA3BEA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Šedesát</a:t>
          </a:r>
          <a:endParaRPr lang="cs-CZ" sz="2200" kern="1200" dirty="0"/>
        </a:p>
      </dsp:txBody>
      <dsp:txXfrm>
        <a:off x="807719" y="3252438"/>
        <a:ext cx="2423160" cy="605790"/>
      </dsp:txXfrm>
    </dsp:sp>
    <dsp:sp modelId="{0D2A1842-3183-49C5-BD67-307DA805043C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40</a:t>
          </a:r>
          <a:endParaRPr lang="cs-CZ" sz="3800" kern="1200" dirty="0"/>
        </a:p>
      </dsp:txBody>
      <dsp:txXfrm>
        <a:off x="1792938" y="1886384"/>
        <a:ext cx="642537" cy="642537"/>
      </dsp:txXfrm>
    </dsp:sp>
    <dsp:sp modelId="{CBB9E2B1-1281-4219-9C27-0B124701C1B4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5">
            <a:hueOff val="309664"/>
            <a:satOff val="-32710"/>
            <a:lumOff val="127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10</a:t>
          </a:r>
          <a:endParaRPr lang="cs-CZ" sz="3800" kern="1200" dirty="0"/>
        </a:p>
      </dsp:txBody>
      <dsp:txXfrm>
        <a:off x="1142723" y="1204668"/>
        <a:ext cx="642537" cy="642537"/>
      </dsp:txXfrm>
    </dsp:sp>
    <dsp:sp modelId="{817EC356-889A-4A71-BBE9-8A35C6F7283C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5">
            <a:hueOff val="619327"/>
            <a:satOff val="-65420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20</a:t>
          </a:r>
          <a:endParaRPr lang="cs-CZ" sz="3800" kern="1200" dirty="0"/>
        </a:p>
      </dsp:txBody>
      <dsp:txXfrm>
        <a:off x="2071602" y="984968"/>
        <a:ext cx="642537" cy="642537"/>
      </dsp:txXfrm>
    </dsp:sp>
    <dsp:sp modelId="{3C42C6D0-9E39-4334-B397-B13ACE09E02B}">
      <dsp:nvSpPr>
        <dsp:cNvPr id="0" name=""/>
        <dsp:cNvSpPr/>
      </dsp:nvSpPr>
      <dsp:spPr>
        <a:xfrm>
          <a:off x="605789" y="667734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82C207-4A5A-4D66-84EC-5B7F0346FAFC}">
      <dsp:nvSpPr>
        <dsp:cNvPr id="0" name=""/>
        <dsp:cNvSpPr/>
      </dsp:nvSpPr>
      <dsp:spPr>
        <a:xfrm>
          <a:off x="1732" y="2150157"/>
          <a:ext cx="1061877" cy="53093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100</a:t>
          </a:r>
          <a:endParaRPr lang="cs-CZ" sz="3600" kern="1200" dirty="0"/>
        </a:p>
      </dsp:txBody>
      <dsp:txXfrm>
        <a:off x="17283" y="2165708"/>
        <a:ext cx="1030775" cy="499836"/>
      </dsp:txXfrm>
    </dsp:sp>
    <dsp:sp modelId="{C56FB7D2-EC0A-4853-A763-DBE1AD16C9C3}">
      <dsp:nvSpPr>
        <dsp:cNvPr id="0" name=""/>
        <dsp:cNvSpPr/>
      </dsp:nvSpPr>
      <dsp:spPr>
        <a:xfrm rot="18770822">
          <a:off x="963688" y="2176101"/>
          <a:ext cx="624593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624593" y="10557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60370" y="2171044"/>
        <a:ext cx="31229" cy="31229"/>
      </dsp:txXfrm>
    </dsp:sp>
    <dsp:sp modelId="{D6D9D819-2D54-412D-BBE6-53C3B582858A}">
      <dsp:nvSpPr>
        <dsp:cNvPr id="0" name=""/>
        <dsp:cNvSpPr/>
      </dsp:nvSpPr>
      <dsp:spPr>
        <a:xfrm>
          <a:off x="1488361" y="1692222"/>
          <a:ext cx="1061877" cy="53093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90</a:t>
          </a:r>
          <a:endParaRPr lang="cs-CZ" sz="3600" kern="1200" dirty="0"/>
        </a:p>
      </dsp:txBody>
      <dsp:txXfrm>
        <a:off x="1503912" y="1707773"/>
        <a:ext cx="1030775" cy="499836"/>
      </dsp:txXfrm>
    </dsp:sp>
    <dsp:sp modelId="{38E0F705-118F-4983-96A6-6C7487253676}">
      <dsp:nvSpPr>
        <dsp:cNvPr id="0" name=""/>
        <dsp:cNvSpPr/>
      </dsp:nvSpPr>
      <dsp:spPr>
        <a:xfrm rot="19457599">
          <a:off x="2501073" y="1794488"/>
          <a:ext cx="523082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523082" y="10557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49537" y="1791969"/>
        <a:ext cx="26154" cy="26154"/>
      </dsp:txXfrm>
    </dsp:sp>
    <dsp:sp modelId="{94A3FD13-CD54-4745-802B-B3D974D20895}">
      <dsp:nvSpPr>
        <dsp:cNvPr id="0" name=""/>
        <dsp:cNvSpPr/>
      </dsp:nvSpPr>
      <dsp:spPr>
        <a:xfrm>
          <a:off x="2974989" y="1386932"/>
          <a:ext cx="1061877" cy="53093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30</a:t>
          </a:r>
          <a:endParaRPr lang="cs-CZ" sz="3600" kern="1200" dirty="0"/>
        </a:p>
      </dsp:txBody>
      <dsp:txXfrm>
        <a:off x="2990540" y="1402483"/>
        <a:ext cx="1030775" cy="499836"/>
      </dsp:txXfrm>
    </dsp:sp>
    <dsp:sp modelId="{8CA2AC3D-03A5-4496-B7F9-A40131B75751}">
      <dsp:nvSpPr>
        <dsp:cNvPr id="0" name=""/>
        <dsp:cNvSpPr/>
      </dsp:nvSpPr>
      <dsp:spPr>
        <a:xfrm rot="2142401">
          <a:off x="2501073" y="2099778"/>
          <a:ext cx="523082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523082" y="10557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49537" y="2097259"/>
        <a:ext cx="26154" cy="26154"/>
      </dsp:txXfrm>
    </dsp:sp>
    <dsp:sp modelId="{77361807-8370-42EB-88EC-555AD9744DB9}">
      <dsp:nvSpPr>
        <dsp:cNvPr id="0" name=""/>
        <dsp:cNvSpPr/>
      </dsp:nvSpPr>
      <dsp:spPr>
        <a:xfrm>
          <a:off x="2974989" y="1997512"/>
          <a:ext cx="1061877" cy="53093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?</a:t>
          </a:r>
          <a:endParaRPr lang="cs-CZ" sz="3600" kern="1200" dirty="0"/>
        </a:p>
      </dsp:txBody>
      <dsp:txXfrm>
        <a:off x="2990540" y="2013063"/>
        <a:ext cx="1030775" cy="499836"/>
      </dsp:txXfrm>
    </dsp:sp>
    <dsp:sp modelId="{633C8E71-D5D6-4307-82EB-3F5E0B60210D}">
      <dsp:nvSpPr>
        <dsp:cNvPr id="0" name=""/>
        <dsp:cNvSpPr/>
      </dsp:nvSpPr>
      <dsp:spPr>
        <a:xfrm rot="2829178">
          <a:off x="963688" y="2634035"/>
          <a:ext cx="624593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624593" y="10557"/>
              </a:lnTo>
            </a:path>
          </a:pathLst>
        </a:custGeom>
        <a:noFill/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60370" y="2628978"/>
        <a:ext cx="31229" cy="31229"/>
      </dsp:txXfrm>
    </dsp:sp>
    <dsp:sp modelId="{71D881B4-9D73-4599-B187-AC4B5C260749}">
      <dsp:nvSpPr>
        <dsp:cNvPr id="0" name=""/>
        <dsp:cNvSpPr/>
      </dsp:nvSpPr>
      <dsp:spPr>
        <a:xfrm>
          <a:off x="1488361" y="2608091"/>
          <a:ext cx="1061877" cy="53093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10</a:t>
          </a:r>
          <a:endParaRPr lang="cs-CZ" sz="3600" kern="1200" dirty="0"/>
        </a:p>
      </dsp:txBody>
      <dsp:txXfrm>
        <a:off x="1503912" y="2623642"/>
        <a:ext cx="1030775" cy="499836"/>
      </dsp:txXfrm>
    </dsp:sp>
    <dsp:sp modelId="{5992798C-633A-4FE4-81ED-B0C9C3755264}">
      <dsp:nvSpPr>
        <dsp:cNvPr id="0" name=""/>
        <dsp:cNvSpPr/>
      </dsp:nvSpPr>
      <dsp:spPr>
        <a:xfrm>
          <a:off x="2550238" y="2863003"/>
          <a:ext cx="424751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424751" y="10557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51995" y="2862942"/>
        <a:ext cx="21237" cy="21237"/>
      </dsp:txXfrm>
    </dsp:sp>
    <dsp:sp modelId="{FCD3F044-DD1D-470F-8F33-84448CD5C429}">
      <dsp:nvSpPr>
        <dsp:cNvPr id="0" name=""/>
        <dsp:cNvSpPr/>
      </dsp:nvSpPr>
      <dsp:spPr>
        <a:xfrm>
          <a:off x="2974989" y="2608091"/>
          <a:ext cx="1061877" cy="53093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10</a:t>
          </a:r>
          <a:endParaRPr lang="cs-CZ" sz="3600" kern="1200" dirty="0"/>
        </a:p>
      </dsp:txBody>
      <dsp:txXfrm>
        <a:off x="2990540" y="2623642"/>
        <a:ext cx="1030775" cy="49983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58503-5286-409C-9F19-8A8606CEFBF9}">
      <dsp:nvSpPr>
        <dsp:cNvPr id="0" name=""/>
        <dsp:cNvSpPr/>
      </dsp:nvSpPr>
      <dsp:spPr>
        <a:xfrm>
          <a:off x="1732" y="2150157"/>
          <a:ext cx="1061877" cy="53093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70</a:t>
          </a:r>
          <a:endParaRPr lang="cs-CZ" sz="3600" kern="1200" dirty="0"/>
        </a:p>
      </dsp:txBody>
      <dsp:txXfrm>
        <a:off x="17283" y="2165708"/>
        <a:ext cx="1030775" cy="499836"/>
      </dsp:txXfrm>
    </dsp:sp>
    <dsp:sp modelId="{132574BB-683A-47D6-8015-65547C1F4622}">
      <dsp:nvSpPr>
        <dsp:cNvPr id="0" name=""/>
        <dsp:cNvSpPr/>
      </dsp:nvSpPr>
      <dsp:spPr>
        <a:xfrm rot="18770822">
          <a:off x="963688" y="2176101"/>
          <a:ext cx="624593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624593" y="10557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60370" y="2171044"/>
        <a:ext cx="31229" cy="31229"/>
      </dsp:txXfrm>
    </dsp:sp>
    <dsp:sp modelId="{B0349FBA-35B7-41E4-ABE6-7FED408BF285}">
      <dsp:nvSpPr>
        <dsp:cNvPr id="0" name=""/>
        <dsp:cNvSpPr/>
      </dsp:nvSpPr>
      <dsp:spPr>
        <a:xfrm>
          <a:off x="1488361" y="1692222"/>
          <a:ext cx="1061877" cy="53093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50</a:t>
          </a:r>
          <a:endParaRPr lang="cs-CZ" sz="3600" kern="1200" dirty="0"/>
        </a:p>
      </dsp:txBody>
      <dsp:txXfrm>
        <a:off x="1503912" y="1707773"/>
        <a:ext cx="1030775" cy="499836"/>
      </dsp:txXfrm>
    </dsp:sp>
    <dsp:sp modelId="{0990D7EF-5BA2-4FAD-A42A-342F92941E53}">
      <dsp:nvSpPr>
        <dsp:cNvPr id="0" name=""/>
        <dsp:cNvSpPr/>
      </dsp:nvSpPr>
      <dsp:spPr>
        <a:xfrm rot="19457599">
          <a:off x="2501073" y="1794488"/>
          <a:ext cx="523082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523082" y="10557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49537" y="1791969"/>
        <a:ext cx="26154" cy="26154"/>
      </dsp:txXfrm>
    </dsp:sp>
    <dsp:sp modelId="{D2023C0E-C1EC-4AF2-A260-50690C6F5AE6}">
      <dsp:nvSpPr>
        <dsp:cNvPr id="0" name=""/>
        <dsp:cNvSpPr/>
      </dsp:nvSpPr>
      <dsp:spPr>
        <a:xfrm>
          <a:off x="2974989" y="1386932"/>
          <a:ext cx="1061877" cy="53093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?</a:t>
          </a:r>
          <a:endParaRPr lang="cs-CZ" sz="3600" kern="1200" dirty="0"/>
        </a:p>
      </dsp:txBody>
      <dsp:txXfrm>
        <a:off x="2990540" y="1402483"/>
        <a:ext cx="1030775" cy="499836"/>
      </dsp:txXfrm>
    </dsp:sp>
    <dsp:sp modelId="{68CBB5A4-A506-4588-BDAF-86592C328A28}">
      <dsp:nvSpPr>
        <dsp:cNvPr id="0" name=""/>
        <dsp:cNvSpPr/>
      </dsp:nvSpPr>
      <dsp:spPr>
        <a:xfrm rot="2142401">
          <a:off x="2501073" y="2099778"/>
          <a:ext cx="523082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523082" y="10557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49537" y="2097259"/>
        <a:ext cx="26154" cy="26154"/>
      </dsp:txXfrm>
    </dsp:sp>
    <dsp:sp modelId="{F5CFB68C-228E-43E5-AE08-956A140A03A8}">
      <dsp:nvSpPr>
        <dsp:cNvPr id="0" name=""/>
        <dsp:cNvSpPr/>
      </dsp:nvSpPr>
      <dsp:spPr>
        <a:xfrm>
          <a:off x="2974989" y="1997512"/>
          <a:ext cx="1061877" cy="53093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20</a:t>
          </a:r>
          <a:endParaRPr lang="cs-CZ" sz="3600" kern="1200" dirty="0"/>
        </a:p>
      </dsp:txBody>
      <dsp:txXfrm>
        <a:off x="2990540" y="2013063"/>
        <a:ext cx="1030775" cy="499836"/>
      </dsp:txXfrm>
    </dsp:sp>
    <dsp:sp modelId="{EB1B26EC-FF8F-4E7D-AF2A-AFAE309A847F}">
      <dsp:nvSpPr>
        <dsp:cNvPr id="0" name=""/>
        <dsp:cNvSpPr/>
      </dsp:nvSpPr>
      <dsp:spPr>
        <a:xfrm rot="2829178">
          <a:off x="963688" y="2634035"/>
          <a:ext cx="624593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624593" y="10557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260370" y="2628978"/>
        <a:ext cx="31229" cy="31229"/>
      </dsp:txXfrm>
    </dsp:sp>
    <dsp:sp modelId="{9FB8131B-4D53-4CBE-BC44-BB03DFC828E9}">
      <dsp:nvSpPr>
        <dsp:cNvPr id="0" name=""/>
        <dsp:cNvSpPr/>
      </dsp:nvSpPr>
      <dsp:spPr>
        <a:xfrm>
          <a:off x="1488361" y="2608091"/>
          <a:ext cx="1061877" cy="53093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20</a:t>
          </a:r>
          <a:endParaRPr lang="cs-CZ" sz="3600" kern="1200" dirty="0"/>
        </a:p>
      </dsp:txBody>
      <dsp:txXfrm>
        <a:off x="1503912" y="2623642"/>
        <a:ext cx="1030775" cy="499836"/>
      </dsp:txXfrm>
    </dsp:sp>
    <dsp:sp modelId="{01487A7A-6AC0-49F7-ABD4-9D66CF1AB9EF}">
      <dsp:nvSpPr>
        <dsp:cNvPr id="0" name=""/>
        <dsp:cNvSpPr/>
      </dsp:nvSpPr>
      <dsp:spPr>
        <a:xfrm>
          <a:off x="2550238" y="2863003"/>
          <a:ext cx="424751" cy="21115"/>
        </a:xfrm>
        <a:custGeom>
          <a:avLst/>
          <a:gdLst/>
          <a:ahLst/>
          <a:cxnLst/>
          <a:rect l="0" t="0" r="0" b="0"/>
          <a:pathLst>
            <a:path>
              <a:moveTo>
                <a:pt x="0" y="10557"/>
              </a:moveTo>
              <a:lnTo>
                <a:pt x="424751" y="10557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751995" y="2862942"/>
        <a:ext cx="21237" cy="21237"/>
      </dsp:txXfrm>
    </dsp:sp>
    <dsp:sp modelId="{F8BDA214-4CAE-4AEA-9733-F41481D6802F}">
      <dsp:nvSpPr>
        <dsp:cNvPr id="0" name=""/>
        <dsp:cNvSpPr/>
      </dsp:nvSpPr>
      <dsp:spPr>
        <a:xfrm>
          <a:off x="2974989" y="2608091"/>
          <a:ext cx="1061877" cy="53093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20</a:t>
          </a:r>
          <a:endParaRPr lang="cs-CZ" sz="3600" kern="1200" dirty="0"/>
        </a:p>
      </dsp:txBody>
      <dsp:txXfrm>
        <a:off x="2990540" y="2623642"/>
        <a:ext cx="1030775" cy="4998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108B226-4E87-4DB5-B563-E7ADE41FE4D2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9C2C28F-3E92-46E4-9253-CD41A237A21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482430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04664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55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Počítej do 100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054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číslo místo hvězdičky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70307049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07599719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5064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Sečti čísla pod sebou: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95530251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478091135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434375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Nyní sčítáš 3 čísla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42732396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84365962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7803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Zkontroluj správnost výsledků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91511981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25608617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78470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číslo: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00434638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572673260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76677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73</TotalTime>
  <Words>113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Počítej do 100</vt:lpstr>
      <vt:lpstr>Doplň číslo místo hvězdičky</vt:lpstr>
      <vt:lpstr>Sečti čísla pod sebou:</vt:lpstr>
      <vt:lpstr>Nyní sčítáš 3 čísla</vt:lpstr>
      <vt:lpstr>Zkontroluj správnost výsledků</vt:lpstr>
      <vt:lpstr>Doplň chybějící číslo: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Slavíková</dc:creator>
  <cp:lastModifiedBy>Hana Slavíková</cp:lastModifiedBy>
  <cp:revision>7</cp:revision>
  <dcterms:created xsi:type="dcterms:W3CDTF">2011-11-18T13:42:17Z</dcterms:created>
  <dcterms:modified xsi:type="dcterms:W3CDTF">2012-02-12T19:05:07Z</dcterms:modified>
</cp:coreProperties>
</file>