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:Počítání s desítkami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5_22. Počítání s desítkami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0769B04F-7246-4645-8DBA-291CA399CF93}" type="presOf" srcId="{ED4F5D22-F0C9-4DEB-AEBB-340C21D807CD}" destId="{162EBC16-4716-472B-9EB3-0A62D1C8E8FB}" srcOrd="0" destOrd="0" presId="urn:microsoft.com/office/officeart/2005/8/layout/vList2"/>
    <dgm:cxn modelId="{35938597-C04E-41F3-B0E9-687A1CE57339}" type="presOf" srcId="{C8C4713B-85A2-4D65-9E2F-20BFD47A8FBE}" destId="{7ED2BFF5-562D-448B-A2B3-EA637190C721}" srcOrd="0" destOrd="0" presId="urn:microsoft.com/office/officeart/2005/8/layout/vList2"/>
    <dgm:cxn modelId="{08969DDB-AA6B-4608-8F67-B6891E2F9185}" type="presOf" srcId="{54328577-CE38-42C9-B724-51432B06E5CA}" destId="{CD1F462A-8EDA-434D-9342-2C73FCF9D894}" srcOrd="0" destOrd="0" presId="urn:microsoft.com/office/officeart/2005/8/layout/vList2"/>
    <dgm:cxn modelId="{FE33D67D-97D1-4F36-A295-771319E37709}" type="presOf" srcId="{52BEB325-363B-45D0-ABED-1885F79F23A1}" destId="{45FAE54C-2B7D-4C24-8DFF-2D9E8A3DF887}" srcOrd="0" destOrd="0" presId="urn:microsoft.com/office/officeart/2005/8/layout/vList2"/>
    <dgm:cxn modelId="{5E1218BC-72EA-474B-B48D-5C5632CC4DBC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2BC4EA68-7C77-4BDF-AFEF-4C9092143CB0}" type="presOf" srcId="{B00A2139-7123-4CE9-B1E5-5F65E85072EE}" destId="{58BE3FB0-741C-491B-83EE-7B1D305E3DDB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6A6133DA-F323-4A5F-8E1F-31E8B555CA8F}" type="presParOf" srcId="{58BE3FB0-741C-491B-83EE-7B1D305E3DDB}" destId="{101D9C14-FD64-4E3B-BCA2-9F90782F8549}" srcOrd="0" destOrd="0" presId="urn:microsoft.com/office/officeart/2005/8/layout/vList2"/>
    <dgm:cxn modelId="{8FDF6F87-9B3B-4A1F-86CA-D15F31EC13C0}" type="presParOf" srcId="{58BE3FB0-741C-491B-83EE-7B1D305E3DDB}" destId="{0BD3B9D5-C820-49A3-8317-EDB22A8FCC2D}" srcOrd="1" destOrd="0" presId="urn:microsoft.com/office/officeart/2005/8/layout/vList2"/>
    <dgm:cxn modelId="{09AB393C-9E2B-4D65-BBAC-8ED4DF6BA390}" type="presParOf" srcId="{58BE3FB0-741C-491B-83EE-7B1D305E3DDB}" destId="{45FAE54C-2B7D-4C24-8DFF-2D9E8A3DF887}" srcOrd="2" destOrd="0" presId="urn:microsoft.com/office/officeart/2005/8/layout/vList2"/>
    <dgm:cxn modelId="{6A2D13D8-4C46-441E-A75A-4E5FD6E96B17}" type="presParOf" srcId="{58BE3FB0-741C-491B-83EE-7B1D305E3DDB}" destId="{55CF85D8-08AA-450B-8E2D-EB828D5EEC7D}" srcOrd="3" destOrd="0" presId="urn:microsoft.com/office/officeart/2005/8/layout/vList2"/>
    <dgm:cxn modelId="{2A7D0882-B6A8-496C-A452-6AB18AB04114}" type="presParOf" srcId="{58BE3FB0-741C-491B-83EE-7B1D305E3DDB}" destId="{CD1F462A-8EDA-434D-9342-2C73FCF9D894}" srcOrd="4" destOrd="0" presId="urn:microsoft.com/office/officeart/2005/8/layout/vList2"/>
    <dgm:cxn modelId="{D6F17625-3F6F-403E-9F8E-E5476562F007}" type="presParOf" srcId="{58BE3FB0-741C-491B-83EE-7B1D305E3DDB}" destId="{51841FC5-9008-4FE4-95F0-1BCBA3F1F37E}" srcOrd="5" destOrd="0" presId="urn:microsoft.com/office/officeart/2005/8/layout/vList2"/>
    <dgm:cxn modelId="{F5996736-3E41-407D-BB71-D3818742501E}" type="presParOf" srcId="{58BE3FB0-741C-491B-83EE-7B1D305E3DDB}" destId="{7ED2BFF5-562D-448B-A2B3-EA637190C721}" srcOrd="6" destOrd="0" presId="urn:microsoft.com/office/officeart/2005/8/layout/vList2"/>
    <dgm:cxn modelId="{02D7C2BF-5292-44F6-949E-60867C04DD4C}" type="presParOf" srcId="{58BE3FB0-741C-491B-83EE-7B1D305E3DDB}" destId="{582111BC-682B-41DA-BB18-DEEBF264A8A9}" srcOrd="7" destOrd="0" presId="urn:microsoft.com/office/officeart/2005/8/layout/vList2"/>
    <dgm:cxn modelId="{9A201E7A-F4D9-4B5B-AC78-81CD68FA0304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7E19D-9E34-40F3-BEB5-05B07935D449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BF61C96-5658-4028-AAE7-FF7A4F1E035D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3B6385CE-054A-4C99-9577-62A168A61FC2}" type="parTrans" cxnId="{60863D9B-BF72-46DC-9485-B75993C28B43}">
      <dgm:prSet/>
      <dgm:spPr/>
      <dgm:t>
        <a:bodyPr/>
        <a:lstStyle/>
        <a:p>
          <a:endParaRPr lang="cs-CZ"/>
        </a:p>
      </dgm:t>
    </dgm:pt>
    <dgm:pt modelId="{FDF4BBCA-AE3C-4210-B72B-3AEEA8BE8649}" type="sibTrans" cxnId="{60863D9B-BF72-46DC-9485-B75993C28B43}">
      <dgm:prSet/>
      <dgm:spPr/>
      <dgm:t>
        <a:bodyPr/>
        <a:lstStyle/>
        <a:p>
          <a:endParaRPr lang="cs-CZ"/>
        </a:p>
      </dgm:t>
    </dgm:pt>
    <dgm:pt modelId="{1501355D-03E8-4198-B2E2-E9704B85702D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2C17925D-EED0-4337-AFB8-E1D30E00275C}" type="parTrans" cxnId="{D4EEA8E4-EAC6-4AE4-B7AD-13CA942DA9C9}">
      <dgm:prSet/>
      <dgm:spPr/>
      <dgm:t>
        <a:bodyPr/>
        <a:lstStyle/>
        <a:p>
          <a:endParaRPr lang="cs-CZ"/>
        </a:p>
      </dgm:t>
    </dgm:pt>
    <dgm:pt modelId="{E5AF096E-5A98-49CF-9721-FE0998C97F79}" type="sibTrans" cxnId="{D4EEA8E4-EAC6-4AE4-B7AD-13CA942DA9C9}">
      <dgm:prSet/>
      <dgm:spPr/>
      <dgm:t>
        <a:bodyPr/>
        <a:lstStyle/>
        <a:p>
          <a:endParaRPr lang="cs-CZ"/>
        </a:p>
      </dgm:t>
    </dgm:pt>
    <dgm:pt modelId="{CDD7E7BB-E6B9-418C-B0E0-D0B38E7EBFFB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1A7ED769-D6DB-46AB-9FDF-6FD8F39DDE4B}" type="parTrans" cxnId="{DDF3747B-94B3-4BF5-8877-968076C7AFC5}">
      <dgm:prSet/>
      <dgm:spPr/>
      <dgm:t>
        <a:bodyPr/>
        <a:lstStyle/>
        <a:p>
          <a:endParaRPr lang="cs-CZ"/>
        </a:p>
      </dgm:t>
    </dgm:pt>
    <dgm:pt modelId="{5EAA0FE5-63E9-4F94-BCCC-AEEADBB8E438}" type="sibTrans" cxnId="{DDF3747B-94B3-4BF5-8877-968076C7AFC5}">
      <dgm:prSet/>
      <dgm:spPr/>
      <dgm:t>
        <a:bodyPr/>
        <a:lstStyle/>
        <a:p>
          <a:endParaRPr lang="cs-CZ"/>
        </a:p>
      </dgm:t>
    </dgm:pt>
    <dgm:pt modelId="{CC917474-852A-4095-8538-63FDB5012EC2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7066033E-97F2-4799-9554-F82DE51FA4ED}" type="parTrans" cxnId="{504C89A9-C09D-42F4-89D7-0114D7A70976}">
      <dgm:prSet/>
      <dgm:spPr/>
      <dgm:t>
        <a:bodyPr/>
        <a:lstStyle/>
        <a:p>
          <a:endParaRPr lang="cs-CZ"/>
        </a:p>
      </dgm:t>
    </dgm:pt>
    <dgm:pt modelId="{5E5DB58A-0F88-420F-BA51-3ED8C7AD6CB1}" type="sibTrans" cxnId="{504C89A9-C09D-42F4-89D7-0114D7A70976}">
      <dgm:prSet/>
      <dgm:spPr/>
      <dgm:t>
        <a:bodyPr/>
        <a:lstStyle/>
        <a:p>
          <a:endParaRPr lang="cs-CZ"/>
        </a:p>
      </dgm:t>
    </dgm:pt>
    <dgm:pt modelId="{EA781D77-7CD1-445E-B1E4-E8C0725F26B6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5F8E6724-1DA0-450D-A89C-B413BAA8C2ED}" type="parTrans" cxnId="{365E0232-0C76-4E85-AAED-35341E291B15}">
      <dgm:prSet/>
      <dgm:spPr/>
      <dgm:t>
        <a:bodyPr/>
        <a:lstStyle/>
        <a:p>
          <a:endParaRPr lang="cs-CZ"/>
        </a:p>
      </dgm:t>
    </dgm:pt>
    <dgm:pt modelId="{54B0A8EC-A12C-49D0-A90C-185BCAD35898}" type="sibTrans" cxnId="{365E0232-0C76-4E85-AAED-35341E291B15}">
      <dgm:prSet/>
      <dgm:spPr/>
      <dgm:t>
        <a:bodyPr/>
        <a:lstStyle/>
        <a:p>
          <a:endParaRPr lang="cs-CZ"/>
        </a:p>
      </dgm:t>
    </dgm:pt>
    <dgm:pt modelId="{CD8BCC38-5874-4484-8CE6-880302BD057B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39AC315A-7DB8-4AAC-9A0F-4C4543B37518}" type="parTrans" cxnId="{7B82637A-8282-448C-863F-F0B8E40DC0BF}">
      <dgm:prSet/>
      <dgm:spPr/>
      <dgm:t>
        <a:bodyPr/>
        <a:lstStyle/>
        <a:p>
          <a:endParaRPr lang="cs-CZ"/>
        </a:p>
      </dgm:t>
    </dgm:pt>
    <dgm:pt modelId="{31F4B5A7-95A0-4C2F-AB13-E9DC9DA1FB39}" type="sibTrans" cxnId="{7B82637A-8282-448C-863F-F0B8E40DC0BF}">
      <dgm:prSet/>
      <dgm:spPr/>
      <dgm:t>
        <a:bodyPr/>
        <a:lstStyle/>
        <a:p>
          <a:endParaRPr lang="cs-CZ"/>
        </a:p>
      </dgm:t>
    </dgm:pt>
    <dgm:pt modelId="{B1F35F44-0BE8-42C2-9A81-FB0CC6D5BDD8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BADEBDA3-096B-4DF2-895A-79392206D6D5}" type="parTrans" cxnId="{851EE269-7B14-4B3F-8F30-D1EA3794E81A}">
      <dgm:prSet/>
      <dgm:spPr/>
      <dgm:t>
        <a:bodyPr/>
        <a:lstStyle/>
        <a:p>
          <a:endParaRPr lang="cs-CZ"/>
        </a:p>
      </dgm:t>
    </dgm:pt>
    <dgm:pt modelId="{F396740C-2D22-4104-8357-AFE356DC9292}" type="sibTrans" cxnId="{851EE269-7B14-4B3F-8F30-D1EA3794E81A}">
      <dgm:prSet/>
      <dgm:spPr/>
      <dgm:t>
        <a:bodyPr/>
        <a:lstStyle/>
        <a:p>
          <a:endParaRPr lang="cs-CZ"/>
        </a:p>
      </dgm:t>
    </dgm:pt>
    <dgm:pt modelId="{EAB8BECD-7466-43D2-B225-B726271316FF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924DC1AD-AD8E-400C-A782-AC217E3780D2}" type="parTrans" cxnId="{801CC161-0292-4682-8A3E-F19ECB9C85C6}">
      <dgm:prSet/>
      <dgm:spPr/>
      <dgm:t>
        <a:bodyPr/>
        <a:lstStyle/>
        <a:p>
          <a:endParaRPr lang="cs-CZ"/>
        </a:p>
      </dgm:t>
    </dgm:pt>
    <dgm:pt modelId="{D5F7CEE3-4A88-473E-AE91-BDF192B8CD8C}" type="sibTrans" cxnId="{801CC161-0292-4682-8A3E-F19ECB9C85C6}">
      <dgm:prSet/>
      <dgm:spPr/>
      <dgm:t>
        <a:bodyPr/>
        <a:lstStyle/>
        <a:p>
          <a:endParaRPr lang="cs-CZ"/>
        </a:p>
      </dgm:t>
    </dgm:pt>
    <dgm:pt modelId="{8941A9AA-9493-4148-9914-8C9FB1549A14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736EA7C9-332C-404D-A050-20856FAEA6AD}" type="parTrans" cxnId="{B9B188CD-6D74-4A7F-A4D1-D0B197C408F7}">
      <dgm:prSet/>
      <dgm:spPr/>
      <dgm:t>
        <a:bodyPr/>
        <a:lstStyle/>
        <a:p>
          <a:endParaRPr lang="cs-CZ"/>
        </a:p>
      </dgm:t>
    </dgm:pt>
    <dgm:pt modelId="{8421D43B-848D-4F80-AB2B-F3A83BD7B115}" type="sibTrans" cxnId="{B9B188CD-6D74-4A7F-A4D1-D0B197C408F7}">
      <dgm:prSet/>
      <dgm:spPr/>
      <dgm:t>
        <a:bodyPr/>
        <a:lstStyle/>
        <a:p>
          <a:endParaRPr lang="cs-CZ"/>
        </a:p>
      </dgm:t>
    </dgm:pt>
    <dgm:pt modelId="{DCF9568F-F177-4235-9C07-FA59E8F26662}">
      <dgm:prSet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BFD7634D-762A-4255-9DB0-66EB908DCC69}" type="parTrans" cxnId="{93B21CC6-7F11-4431-A16C-86941484D7E8}">
      <dgm:prSet/>
      <dgm:spPr/>
      <dgm:t>
        <a:bodyPr/>
        <a:lstStyle/>
        <a:p>
          <a:endParaRPr lang="cs-CZ"/>
        </a:p>
      </dgm:t>
    </dgm:pt>
    <dgm:pt modelId="{84C98747-98C6-4B87-B968-D59069260F97}" type="sibTrans" cxnId="{93B21CC6-7F11-4431-A16C-86941484D7E8}">
      <dgm:prSet/>
      <dgm:spPr/>
      <dgm:t>
        <a:bodyPr/>
        <a:lstStyle/>
        <a:p>
          <a:endParaRPr lang="cs-CZ"/>
        </a:p>
      </dgm:t>
    </dgm:pt>
    <dgm:pt modelId="{7FC2A538-CE84-431F-9CC0-E0DEABA5C6C1}">
      <dgm:prSet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8355820D-77AA-4020-B793-C061302B4205}" type="parTrans" cxnId="{A252106E-798C-43B2-90F8-E30AC66C7990}">
      <dgm:prSet/>
      <dgm:spPr/>
      <dgm:t>
        <a:bodyPr/>
        <a:lstStyle/>
        <a:p>
          <a:endParaRPr lang="cs-CZ"/>
        </a:p>
      </dgm:t>
    </dgm:pt>
    <dgm:pt modelId="{E6060037-1AA7-4FD7-A251-7ADCBCDF2FE2}" type="sibTrans" cxnId="{A252106E-798C-43B2-90F8-E30AC66C7990}">
      <dgm:prSet/>
      <dgm:spPr/>
      <dgm:t>
        <a:bodyPr/>
        <a:lstStyle/>
        <a:p>
          <a:endParaRPr lang="cs-CZ"/>
        </a:p>
      </dgm:t>
    </dgm:pt>
    <dgm:pt modelId="{5C4B1E97-C62A-4B6D-880F-E42FD7E7A112}">
      <dgm:prSet/>
      <dgm:spPr/>
      <dgm:t>
        <a:bodyPr/>
        <a:lstStyle/>
        <a:p>
          <a:r>
            <a:rPr lang="cs-CZ" dirty="0" smtClean="0"/>
            <a:t>3</a:t>
          </a:r>
          <a:endParaRPr lang="cs-CZ" dirty="0"/>
        </a:p>
      </dgm:t>
    </dgm:pt>
    <dgm:pt modelId="{636C0CCD-E8D1-4D0F-8396-4A19BBCD0727}" type="parTrans" cxnId="{D5A51E68-1319-4DC3-820F-D61AF0CDA2B8}">
      <dgm:prSet/>
      <dgm:spPr/>
      <dgm:t>
        <a:bodyPr/>
        <a:lstStyle/>
        <a:p>
          <a:endParaRPr lang="cs-CZ"/>
        </a:p>
      </dgm:t>
    </dgm:pt>
    <dgm:pt modelId="{7ECE792E-1C98-4ED9-980F-06037A17D68E}" type="sibTrans" cxnId="{D5A51E68-1319-4DC3-820F-D61AF0CDA2B8}">
      <dgm:prSet/>
      <dgm:spPr/>
      <dgm:t>
        <a:bodyPr/>
        <a:lstStyle/>
        <a:p>
          <a:endParaRPr lang="cs-CZ"/>
        </a:p>
      </dgm:t>
    </dgm:pt>
    <dgm:pt modelId="{62AE8CA4-C921-4A0E-B6F5-83D984328646}">
      <dgm:prSet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3AC2AC7D-0899-48FF-A5BE-FF5947AC3BED}" type="parTrans" cxnId="{1C867112-4ED1-40BA-BD34-A1AB8FC72667}">
      <dgm:prSet/>
      <dgm:spPr/>
      <dgm:t>
        <a:bodyPr/>
        <a:lstStyle/>
        <a:p>
          <a:endParaRPr lang="cs-CZ"/>
        </a:p>
      </dgm:t>
    </dgm:pt>
    <dgm:pt modelId="{6BF804E8-0301-4AEF-B6BE-8D105DFBB111}" type="sibTrans" cxnId="{1C867112-4ED1-40BA-BD34-A1AB8FC72667}">
      <dgm:prSet/>
      <dgm:spPr/>
      <dgm:t>
        <a:bodyPr/>
        <a:lstStyle/>
        <a:p>
          <a:endParaRPr lang="cs-CZ"/>
        </a:p>
      </dgm:t>
    </dgm:pt>
    <dgm:pt modelId="{A4B2C685-D449-4D47-B56E-7247C123E4E1}">
      <dgm:prSet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0BC79E54-4CD8-4DAF-A6B1-65823A5BB1AE}" type="parTrans" cxnId="{DBBFEC86-BBC6-4943-A3DE-43518846B93D}">
      <dgm:prSet/>
      <dgm:spPr/>
      <dgm:t>
        <a:bodyPr/>
        <a:lstStyle/>
        <a:p>
          <a:endParaRPr lang="cs-CZ"/>
        </a:p>
      </dgm:t>
    </dgm:pt>
    <dgm:pt modelId="{2E52ADC0-3591-488C-AD9C-30E3A21FFD07}" type="sibTrans" cxnId="{DBBFEC86-BBC6-4943-A3DE-43518846B93D}">
      <dgm:prSet/>
      <dgm:spPr/>
      <dgm:t>
        <a:bodyPr/>
        <a:lstStyle/>
        <a:p>
          <a:endParaRPr lang="cs-CZ"/>
        </a:p>
      </dgm:t>
    </dgm:pt>
    <dgm:pt modelId="{41AAD071-B799-4135-A854-34B9101A727A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14F200E1-DC5E-4FDB-844B-52A3E879D94C}" type="parTrans" cxnId="{3C42932F-9D30-478B-901C-18E1BEE904B3}">
      <dgm:prSet/>
      <dgm:spPr/>
      <dgm:t>
        <a:bodyPr/>
        <a:lstStyle/>
        <a:p>
          <a:endParaRPr lang="cs-CZ"/>
        </a:p>
      </dgm:t>
    </dgm:pt>
    <dgm:pt modelId="{F205FB2C-5C53-4D8A-A49A-47458A20BDFB}" type="sibTrans" cxnId="{3C42932F-9D30-478B-901C-18E1BEE904B3}">
      <dgm:prSet/>
      <dgm:spPr/>
      <dgm:t>
        <a:bodyPr/>
        <a:lstStyle/>
        <a:p>
          <a:endParaRPr lang="cs-CZ"/>
        </a:p>
      </dgm:t>
    </dgm:pt>
    <dgm:pt modelId="{3906DB42-2071-475E-B450-E79C8DB3B843}">
      <dgm:prSet/>
      <dgm:spPr/>
      <dgm:t>
        <a:bodyPr/>
        <a:lstStyle/>
        <a:p>
          <a:r>
            <a:rPr lang="cs-CZ" dirty="0" smtClean="0"/>
            <a:t>7</a:t>
          </a:r>
          <a:endParaRPr lang="cs-CZ" dirty="0"/>
        </a:p>
      </dgm:t>
    </dgm:pt>
    <dgm:pt modelId="{818EC395-5E5D-4149-A263-98AE564A735C}" type="parTrans" cxnId="{E0753B16-B5F7-4359-8256-BBAEF98622D7}">
      <dgm:prSet/>
      <dgm:spPr/>
      <dgm:t>
        <a:bodyPr/>
        <a:lstStyle/>
        <a:p>
          <a:endParaRPr lang="cs-CZ"/>
        </a:p>
      </dgm:t>
    </dgm:pt>
    <dgm:pt modelId="{C9904981-096F-4847-A41D-52B9C32C44C5}" type="sibTrans" cxnId="{E0753B16-B5F7-4359-8256-BBAEF98622D7}">
      <dgm:prSet/>
      <dgm:spPr/>
      <dgm:t>
        <a:bodyPr/>
        <a:lstStyle/>
        <a:p>
          <a:endParaRPr lang="cs-CZ"/>
        </a:p>
      </dgm:t>
    </dgm:pt>
    <dgm:pt modelId="{C7FA313F-4E08-4C88-A02B-1644FC64D8B5}">
      <dgm:prSet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B5D0EF00-3649-433A-BCE7-6AABD7549BA0}" type="parTrans" cxnId="{DF4F9D98-38FC-45A2-8351-9811851C6E7D}">
      <dgm:prSet/>
      <dgm:spPr/>
      <dgm:t>
        <a:bodyPr/>
        <a:lstStyle/>
        <a:p>
          <a:endParaRPr lang="cs-CZ"/>
        </a:p>
      </dgm:t>
    </dgm:pt>
    <dgm:pt modelId="{42B3DC14-A601-4809-AA8F-5291780BFC0F}" type="sibTrans" cxnId="{DF4F9D98-38FC-45A2-8351-9811851C6E7D}">
      <dgm:prSet/>
      <dgm:spPr/>
      <dgm:t>
        <a:bodyPr/>
        <a:lstStyle/>
        <a:p>
          <a:endParaRPr lang="cs-CZ"/>
        </a:p>
      </dgm:t>
    </dgm:pt>
    <dgm:pt modelId="{3EED7075-1F2B-4F05-A85B-213EFD3B773F}">
      <dgm:prSet/>
      <dgm:spPr/>
      <dgm:t>
        <a:bodyPr/>
        <a:lstStyle/>
        <a:p>
          <a:r>
            <a:rPr lang="cs-CZ" dirty="0" smtClean="0"/>
            <a:t>9</a:t>
          </a:r>
          <a:endParaRPr lang="cs-CZ" dirty="0"/>
        </a:p>
      </dgm:t>
    </dgm:pt>
    <dgm:pt modelId="{95CD39E8-A95F-44A7-A0C5-0AE35581FEA3}" type="parTrans" cxnId="{748CEFE9-031D-423C-9F7A-2C913B8093E3}">
      <dgm:prSet/>
      <dgm:spPr/>
      <dgm:t>
        <a:bodyPr/>
        <a:lstStyle/>
        <a:p>
          <a:endParaRPr lang="cs-CZ"/>
        </a:p>
      </dgm:t>
    </dgm:pt>
    <dgm:pt modelId="{FC0CF80F-274C-472C-8E51-E05CCD1A15C5}" type="sibTrans" cxnId="{748CEFE9-031D-423C-9F7A-2C913B8093E3}">
      <dgm:prSet/>
      <dgm:spPr/>
      <dgm:t>
        <a:bodyPr/>
        <a:lstStyle/>
        <a:p>
          <a:endParaRPr lang="cs-CZ"/>
        </a:p>
      </dgm:t>
    </dgm:pt>
    <dgm:pt modelId="{D5C1B53B-4C4F-4910-BA11-BC05115424DC}">
      <dgm:prSet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35382BF3-A7FA-43B2-AACF-7B49B2B9E74E}" type="parTrans" cxnId="{E608D99E-0587-4573-95DB-FBDB768920E4}">
      <dgm:prSet/>
      <dgm:spPr/>
      <dgm:t>
        <a:bodyPr/>
        <a:lstStyle/>
        <a:p>
          <a:endParaRPr lang="cs-CZ"/>
        </a:p>
      </dgm:t>
    </dgm:pt>
    <dgm:pt modelId="{2BD4539F-0B71-4557-BA84-3334D97CEE8E}" type="sibTrans" cxnId="{E608D99E-0587-4573-95DB-FBDB768920E4}">
      <dgm:prSet/>
      <dgm:spPr/>
      <dgm:t>
        <a:bodyPr/>
        <a:lstStyle/>
        <a:p>
          <a:endParaRPr lang="cs-CZ"/>
        </a:p>
      </dgm:t>
    </dgm:pt>
    <dgm:pt modelId="{1C1A0BB4-695A-4DED-86AA-CC272BAC250C}">
      <dgm:prSet/>
      <dgm:spPr/>
      <dgm:t>
        <a:bodyPr/>
        <a:lstStyle/>
        <a:p>
          <a:r>
            <a:rPr lang="cs-CZ" dirty="0" smtClean="0"/>
            <a:t>11</a:t>
          </a:r>
          <a:endParaRPr lang="cs-CZ" dirty="0"/>
        </a:p>
      </dgm:t>
    </dgm:pt>
    <dgm:pt modelId="{B46B33AE-00C6-4430-9D2E-BBC35833FA3C}" type="parTrans" cxnId="{692E760C-1F33-48E5-B22E-9E02A0E7C65C}">
      <dgm:prSet/>
      <dgm:spPr/>
      <dgm:t>
        <a:bodyPr/>
        <a:lstStyle/>
        <a:p>
          <a:endParaRPr lang="cs-CZ"/>
        </a:p>
      </dgm:t>
    </dgm:pt>
    <dgm:pt modelId="{EED881DD-30EE-43AC-998D-9C8B6632A2FA}" type="sibTrans" cxnId="{692E760C-1F33-48E5-B22E-9E02A0E7C65C}">
      <dgm:prSet/>
      <dgm:spPr/>
      <dgm:t>
        <a:bodyPr/>
        <a:lstStyle/>
        <a:p>
          <a:endParaRPr lang="cs-CZ"/>
        </a:p>
      </dgm:t>
    </dgm:pt>
    <dgm:pt modelId="{6218899B-A42A-4787-9FB0-6CE206FA6639}">
      <dgm:prSet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1A5169EE-A31E-462C-9CBE-C65D747EA509}" type="parTrans" cxnId="{003BB845-7809-4C2F-808E-DC5D64B1422C}">
      <dgm:prSet/>
      <dgm:spPr/>
      <dgm:t>
        <a:bodyPr/>
        <a:lstStyle/>
        <a:p>
          <a:endParaRPr lang="cs-CZ"/>
        </a:p>
      </dgm:t>
    </dgm:pt>
    <dgm:pt modelId="{769BF945-7CD3-4B3F-9D1E-C699744AF048}" type="sibTrans" cxnId="{003BB845-7809-4C2F-808E-DC5D64B1422C}">
      <dgm:prSet/>
      <dgm:spPr/>
      <dgm:t>
        <a:bodyPr/>
        <a:lstStyle/>
        <a:p>
          <a:endParaRPr lang="cs-CZ"/>
        </a:p>
      </dgm:t>
    </dgm:pt>
    <dgm:pt modelId="{02FEB8B4-8371-4ABF-9E7A-54ACBCEC75CF}">
      <dgm:prSet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43939877-5538-47BB-B7C0-0688ACC9255C}" type="parTrans" cxnId="{DAA9D6F7-C695-46EC-B2CB-2BA4E351DCDF}">
      <dgm:prSet/>
      <dgm:spPr/>
      <dgm:t>
        <a:bodyPr/>
        <a:lstStyle/>
        <a:p>
          <a:endParaRPr lang="cs-CZ"/>
        </a:p>
      </dgm:t>
    </dgm:pt>
    <dgm:pt modelId="{B4D4656C-CD82-42A8-AD3C-0419B3A2E9EA}" type="sibTrans" cxnId="{DAA9D6F7-C695-46EC-B2CB-2BA4E351DCDF}">
      <dgm:prSet/>
      <dgm:spPr/>
      <dgm:t>
        <a:bodyPr/>
        <a:lstStyle/>
        <a:p>
          <a:endParaRPr lang="cs-CZ"/>
        </a:p>
      </dgm:t>
    </dgm:pt>
    <dgm:pt modelId="{53B0B7C6-F5A5-4006-AD4F-E76A75053685}">
      <dgm:prSet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7B7479C5-3AE9-474F-B086-CCDBB3E755EF}" type="parTrans" cxnId="{7CD110B9-48CC-4FA0-BE5B-E4F5DE28CA0A}">
      <dgm:prSet/>
      <dgm:spPr/>
      <dgm:t>
        <a:bodyPr/>
        <a:lstStyle/>
        <a:p>
          <a:endParaRPr lang="cs-CZ"/>
        </a:p>
      </dgm:t>
    </dgm:pt>
    <dgm:pt modelId="{24C1B631-F5EE-403A-9657-2130FDC1B0EC}" type="sibTrans" cxnId="{7CD110B9-48CC-4FA0-BE5B-E4F5DE28CA0A}">
      <dgm:prSet/>
      <dgm:spPr/>
      <dgm:t>
        <a:bodyPr/>
        <a:lstStyle/>
        <a:p>
          <a:endParaRPr lang="cs-CZ"/>
        </a:p>
      </dgm:t>
    </dgm:pt>
    <dgm:pt modelId="{F45C0784-9786-4834-9F3B-975E24576179}">
      <dgm:prSet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4B1D30D9-DD21-4FFC-A6D4-21312470591C}" type="parTrans" cxnId="{07EF15F2-B397-43E6-AFE0-B8B672C630F5}">
      <dgm:prSet/>
      <dgm:spPr/>
      <dgm:t>
        <a:bodyPr/>
        <a:lstStyle/>
        <a:p>
          <a:endParaRPr lang="cs-CZ"/>
        </a:p>
      </dgm:t>
    </dgm:pt>
    <dgm:pt modelId="{5F3D3ADC-D74F-4874-8743-3162F12D52BC}" type="sibTrans" cxnId="{07EF15F2-B397-43E6-AFE0-B8B672C630F5}">
      <dgm:prSet/>
      <dgm:spPr/>
      <dgm:t>
        <a:bodyPr/>
        <a:lstStyle/>
        <a:p>
          <a:endParaRPr lang="cs-CZ"/>
        </a:p>
      </dgm:t>
    </dgm:pt>
    <dgm:pt modelId="{6405AB94-3E83-4123-B817-138DD47A75A4}">
      <dgm:prSet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3CF02287-F849-4171-8EEB-411FC271C5DC}" type="parTrans" cxnId="{7CFCAA9E-45FF-4202-9AAE-FA63DB859E52}">
      <dgm:prSet/>
      <dgm:spPr/>
      <dgm:t>
        <a:bodyPr/>
        <a:lstStyle/>
        <a:p>
          <a:endParaRPr lang="cs-CZ"/>
        </a:p>
      </dgm:t>
    </dgm:pt>
    <dgm:pt modelId="{F3954461-37C0-4875-AE3E-02AB9BAD215A}" type="sibTrans" cxnId="{7CFCAA9E-45FF-4202-9AAE-FA63DB859E52}">
      <dgm:prSet/>
      <dgm:spPr/>
      <dgm:t>
        <a:bodyPr/>
        <a:lstStyle/>
        <a:p>
          <a:endParaRPr lang="cs-CZ"/>
        </a:p>
      </dgm:t>
    </dgm:pt>
    <dgm:pt modelId="{BBA2EE0B-8734-4DDE-B617-74C181A1FCD5}">
      <dgm:prSet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4E036084-44B1-4303-84F9-26A46D21A736}" type="parTrans" cxnId="{D313D3E4-562A-4514-BA64-4E619EE0D8E5}">
      <dgm:prSet/>
      <dgm:spPr/>
      <dgm:t>
        <a:bodyPr/>
        <a:lstStyle/>
        <a:p>
          <a:endParaRPr lang="cs-CZ"/>
        </a:p>
      </dgm:t>
    </dgm:pt>
    <dgm:pt modelId="{B3C4D14A-E6E8-414C-8284-93716490D7B5}" type="sibTrans" cxnId="{D313D3E4-562A-4514-BA64-4E619EE0D8E5}">
      <dgm:prSet/>
      <dgm:spPr/>
      <dgm:t>
        <a:bodyPr/>
        <a:lstStyle/>
        <a:p>
          <a:endParaRPr lang="cs-CZ"/>
        </a:p>
      </dgm:t>
    </dgm:pt>
    <dgm:pt modelId="{02658978-81A9-4A5E-99E5-6E75B488412D}">
      <dgm:prSet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8BB8B8A2-9AA0-48EA-8CE6-D9438C4AD865}" type="parTrans" cxnId="{7CBC7E44-DD8D-4FED-BA36-7E0BD64F250B}">
      <dgm:prSet/>
      <dgm:spPr/>
      <dgm:t>
        <a:bodyPr/>
        <a:lstStyle/>
        <a:p>
          <a:endParaRPr lang="cs-CZ"/>
        </a:p>
      </dgm:t>
    </dgm:pt>
    <dgm:pt modelId="{62E18125-5518-414F-AB7D-75C053A0BDB7}" type="sibTrans" cxnId="{7CBC7E44-DD8D-4FED-BA36-7E0BD64F250B}">
      <dgm:prSet/>
      <dgm:spPr/>
      <dgm:t>
        <a:bodyPr/>
        <a:lstStyle/>
        <a:p>
          <a:endParaRPr lang="cs-CZ"/>
        </a:p>
      </dgm:t>
    </dgm:pt>
    <dgm:pt modelId="{0DEC6F83-A381-44E8-A57D-C40BDAA42E84}">
      <dgm:prSet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3D32505C-D6C0-4860-83A8-9ADAB8F87670}" type="parTrans" cxnId="{1B2753A3-84C8-4741-A82A-2D187CD93460}">
      <dgm:prSet/>
      <dgm:spPr/>
      <dgm:t>
        <a:bodyPr/>
        <a:lstStyle/>
        <a:p>
          <a:endParaRPr lang="cs-CZ"/>
        </a:p>
      </dgm:t>
    </dgm:pt>
    <dgm:pt modelId="{DB508E65-1B5A-4ED0-B646-76ADFE45C126}" type="sibTrans" cxnId="{1B2753A3-84C8-4741-A82A-2D187CD93460}">
      <dgm:prSet/>
      <dgm:spPr/>
      <dgm:t>
        <a:bodyPr/>
        <a:lstStyle/>
        <a:p>
          <a:endParaRPr lang="cs-CZ"/>
        </a:p>
      </dgm:t>
    </dgm:pt>
    <dgm:pt modelId="{D586B7ED-D258-4467-96DA-F1B772F8D37A}">
      <dgm:prSet/>
      <dgm:spPr/>
      <dgm:t>
        <a:bodyPr/>
        <a:lstStyle/>
        <a:p>
          <a:r>
            <a:rPr lang="cs-CZ" dirty="0" smtClean="0"/>
            <a:t>21</a:t>
          </a:r>
          <a:endParaRPr lang="cs-CZ" dirty="0"/>
        </a:p>
      </dgm:t>
    </dgm:pt>
    <dgm:pt modelId="{FA899CE1-0F9D-42AE-AD55-3B119DF8027E}" type="parTrans" cxnId="{58F10F91-F63B-472E-8BB8-F3A8F76E65C7}">
      <dgm:prSet/>
      <dgm:spPr/>
      <dgm:t>
        <a:bodyPr/>
        <a:lstStyle/>
        <a:p>
          <a:endParaRPr lang="cs-CZ"/>
        </a:p>
      </dgm:t>
    </dgm:pt>
    <dgm:pt modelId="{463D0E8F-B270-4099-B3C7-8BBF04E1746E}" type="sibTrans" cxnId="{58F10F91-F63B-472E-8BB8-F3A8F76E65C7}">
      <dgm:prSet/>
      <dgm:spPr/>
      <dgm:t>
        <a:bodyPr/>
        <a:lstStyle/>
        <a:p>
          <a:endParaRPr lang="cs-CZ"/>
        </a:p>
      </dgm:t>
    </dgm:pt>
    <dgm:pt modelId="{AF0ACC06-BEAD-4CE1-8832-C9820C71ADCD}">
      <dgm:prSet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0FE81941-CC9A-4334-BED2-49A230EB7371}" type="parTrans" cxnId="{53AAE48E-9257-466C-934E-FE60056FF072}">
      <dgm:prSet/>
      <dgm:spPr/>
      <dgm:t>
        <a:bodyPr/>
        <a:lstStyle/>
        <a:p>
          <a:endParaRPr lang="cs-CZ"/>
        </a:p>
      </dgm:t>
    </dgm:pt>
    <dgm:pt modelId="{F96E72B5-6871-419F-B41F-C04D41D430C8}" type="sibTrans" cxnId="{53AAE48E-9257-466C-934E-FE60056FF072}">
      <dgm:prSet/>
      <dgm:spPr/>
      <dgm:t>
        <a:bodyPr/>
        <a:lstStyle/>
        <a:p>
          <a:endParaRPr lang="cs-CZ"/>
        </a:p>
      </dgm:t>
    </dgm:pt>
    <dgm:pt modelId="{CCC0B896-707F-4261-B7E6-7863AF13C911}">
      <dgm:prSet/>
      <dgm:spPr/>
      <dgm:t>
        <a:bodyPr/>
        <a:lstStyle/>
        <a:p>
          <a:r>
            <a:rPr lang="cs-CZ" dirty="0" smtClean="0"/>
            <a:t>23</a:t>
          </a:r>
          <a:endParaRPr lang="cs-CZ" dirty="0"/>
        </a:p>
      </dgm:t>
    </dgm:pt>
    <dgm:pt modelId="{4EAF2D1F-D793-4171-9A9C-B17F4BC49F16}" type="parTrans" cxnId="{8EC8C210-6430-41A2-9D4E-83F9582342EB}">
      <dgm:prSet/>
      <dgm:spPr/>
      <dgm:t>
        <a:bodyPr/>
        <a:lstStyle/>
        <a:p>
          <a:endParaRPr lang="cs-CZ"/>
        </a:p>
      </dgm:t>
    </dgm:pt>
    <dgm:pt modelId="{313D7ADE-C961-4B56-BEDE-C160132BCDD1}" type="sibTrans" cxnId="{8EC8C210-6430-41A2-9D4E-83F9582342EB}">
      <dgm:prSet/>
      <dgm:spPr/>
      <dgm:t>
        <a:bodyPr/>
        <a:lstStyle/>
        <a:p>
          <a:endParaRPr lang="cs-CZ"/>
        </a:p>
      </dgm:t>
    </dgm:pt>
    <dgm:pt modelId="{70BB0E1F-2F04-4908-9E6C-E321CD6F15B6}">
      <dgm:prSet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5E750D4C-71FC-4994-B728-52AF7A62123E}" type="parTrans" cxnId="{9AFB5ED0-9D9B-4B66-95D4-848407453E5F}">
      <dgm:prSet/>
      <dgm:spPr/>
      <dgm:t>
        <a:bodyPr/>
        <a:lstStyle/>
        <a:p>
          <a:endParaRPr lang="cs-CZ"/>
        </a:p>
      </dgm:t>
    </dgm:pt>
    <dgm:pt modelId="{C0FA0167-1C56-469C-AFAC-67AD3AE61B8F}" type="sibTrans" cxnId="{9AFB5ED0-9D9B-4B66-95D4-848407453E5F}">
      <dgm:prSet/>
      <dgm:spPr/>
      <dgm:t>
        <a:bodyPr/>
        <a:lstStyle/>
        <a:p>
          <a:endParaRPr lang="cs-CZ"/>
        </a:p>
      </dgm:t>
    </dgm:pt>
    <dgm:pt modelId="{A86AF665-E0DD-4CA4-AB73-45A53C825AB0}">
      <dgm:prSet/>
      <dgm:spPr/>
      <dgm:t>
        <a:bodyPr/>
        <a:lstStyle/>
        <a:p>
          <a:r>
            <a:rPr lang="cs-CZ" dirty="0" smtClean="0"/>
            <a:t>25</a:t>
          </a:r>
          <a:endParaRPr lang="cs-CZ" dirty="0"/>
        </a:p>
      </dgm:t>
    </dgm:pt>
    <dgm:pt modelId="{19FA07C4-8AF9-4DA3-9E39-D54DD6C51039}" type="parTrans" cxnId="{FD139D2D-8A0E-4992-B873-8D8DCC79ED8B}">
      <dgm:prSet/>
      <dgm:spPr/>
      <dgm:t>
        <a:bodyPr/>
        <a:lstStyle/>
        <a:p>
          <a:endParaRPr lang="cs-CZ"/>
        </a:p>
      </dgm:t>
    </dgm:pt>
    <dgm:pt modelId="{D99D479B-4229-4A00-9A4A-F1872C04489B}" type="sibTrans" cxnId="{FD139D2D-8A0E-4992-B873-8D8DCC79ED8B}">
      <dgm:prSet/>
      <dgm:spPr/>
      <dgm:t>
        <a:bodyPr/>
        <a:lstStyle/>
        <a:p>
          <a:endParaRPr lang="cs-CZ"/>
        </a:p>
      </dgm:t>
    </dgm:pt>
    <dgm:pt modelId="{EB27F6CA-12BF-43B5-9B3A-CCEBF293DFD6}">
      <dgm:prSet/>
      <dgm:spPr/>
      <dgm:t>
        <a:bodyPr/>
        <a:lstStyle/>
        <a:p>
          <a:r>
            <a:rPr lang="cs-CZ" dirty="0" smtClean="0"/>
            <a:t>26</a:t>
          </a:r>
          <a:endParaRPr lang="cs-CZ" dirty="0"/>
        </a:p>
      </dgm:t>
    </dgm:pt>
    <dgm:pt modelId="{5DE63C31-B386-454C-93E6-FBC66819AC51}" type="parTrans" cxnId="{B33B3A0C-3E7D-4D38-B0DB-FA5CF2667814}">
      <dgm:prSet/>
      <dgm:spPr/>
      <dgm:t>
        <a:bodyPr/>
        <a:lstStyle/>
        <a:p>
          <a:endParaRPr lang="cs-CZ"/>
        </a:p>
      </dgm:t>
    </dgm:pt>
    <dgm:pt modelId="{C4B4AF73-5438-41F5-B6CA-22F745C2A4B1}" type="sibTrans" cxnId="{B33B3A0C-3E7D-4D38-B0DB-FA5CF2667814}">
      <dgm:prSet/>
      <dgm:spPr/>
      <dgm:t>
        <a:bodyPr/>
        <a:lstStyle/>
        <a:p>
          <a:endParaRPr lang="cs-CZ"/>
        </a:p>
      </dgm:t>
    </dgm:pt>
    <dgm:pt modelId="{A64ADE80-5545-4694-9C08-FD265C439F93}">
      <dgm:prSet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20372CD3-4F21-486D-A4CF-CD2CF5FAFAD8}" type="parTrans" cxnId="{A688E6BC-17C2-4A71-A429-04D04E87C7A7}">
      <dgm:prSet/>
      <dgm:spPr/>
      <dgm:t>
        <a:bodyPr/>
        <a:lstStyle/>
        <a:p>
          <a:endParaRPr lang="cs-CZ"/>
        </a:p>
      </dgm:t>
    </dgm:pt>
    <dgm:pt modelId="{A8941888-208A-4525-B826-841159072B8A}" type="sibTrans" cxnId="{A688E6BC-17C2-4A71-A429-04D04E87C7A7}">
      <dgm:prSet/>
      <dgm:spPr/>
      <dgm:t>
        <a:bodyPr/>
        <a:lstStyle/>
        <a:p>
          <a:endParaRPr lang="cs-CZ"/>
        </a:p>
      </dgm:t>
    </dgm:pt>
    <dgm:pt modelId="{F9DFDBCD-D8B6-428D-AC1C-E4BD6F02D92F}">
      <dgm:prSet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81FCAE4F-A509-49B2-9482-C43912B5CCAC}" type="parTrans" cxnId="{B5F44E60-3DC9-40C0-BB01-38096B831B23}">
      <dgm:prSet/>
      <dgm:spPr/>
      <dgm:t>
        <a:bodyPr/>
        <a:lstStyle/>
        <a:p>
          <a:endParaRPr lang="cs-CZ"/>
        </a:p>
      </dgm:t>
    </dgm:pt>
    <dgm:pt modelId="{29642A72-58B1-4586-8B58-DC8AA950E89B}" type="sibTrans" cxnId="{B5F44E60-3DC9-40C0-BB01-38096B831B23}">
      <dgm:prSet/>
      <dgm:spPr/>
      <dgm:t>
        <a:bodyPr/>
        <a:lstStyle/>
        <a:p>
          <a:endParaRPr lang="cs-CZ"/>
        </a:p>
      </dgm:t>
    </dgm:pt>
    <dgm:pt modelId="{A8D4277C-DF5E-4167-8F66-9EA21031CFD3}">
      <dgm:prSet/>
      <dgm:spPr/>
      <dgm:t>
        <a:bodyPr/>
        <a:lstStyle/>
        <a:p>
          <a:r>
            <a:rPr lang="cs-CZ" dirty="0" smtClean="0"/>
            <a:t>29</a:t>
          </a:r>
          <a:endParaRPr lang="cs-CZ" dirty="0"/>
        </a:p>
      </dgm:t>
    </dgm:pt>
    <dgm:pt modelId="{ACF76372-E0E2-4BD6-BE7E-9459998A01EB}" type="parTrans" cxnId="{943E95B3-F2A4-46D1-848C-82DED0B16B6A}">
      <dgm:prSet/>
      <dgm:spPr/>
      <dgm:t>
        <a:bodyPr/>
        <a:lstStyle/>
        <a:p>
          <a:endParaRPr lang="cs-CZ"/>
        </a:p>
      </dgm:t>
    </dgm:pt>
    <dgm:pt modelId="{A7AA5EC1-BADD-4BB7-95DC-3A30896C2FFF}" type="sibTrans" cxnId="{943E95B3-F2A4-46D1-848C-82DED0B16B6A}">
      <dgm:prSet/>
      <dgm:spPr/>
      <dgm:t>
        <a:bodyPr/>
        <a:lstStyle/>
        <a:p>
          <a:endParaRPr lang="cs-CZ"/>
        </a:p>
      </dgm:t>
    </dgm:pt>
    <dgm:pt modelId="{EF398596-89E8-4EAB-AF7F-703A1AD55186}">
      <dgm:prSet/>
      <dgm:spPr/>
      <dgm:t>
        <a:bodyPr/>
        <a:lstStyle/>
        <a:p>
          <a:r>
            <a:rPr lang="cs-CZ" dirty="0" smtClean="0"/>
            <a:t>31</a:t>
          </a:r>
          <a:endParaRPr lang="cs-CZ" dirty="0"/>
        </a:p>
      </dgm:t>
    </dgm:pt>
    <dgm:pt modelId="{12069718-7C32-4C5C-9FC6-5E75A7D5A195}" type="parTrans" cxnId="{23C2BDAD-CE83-4E62-B9A0-52F6BA3D5843}">
      <dgm:prSet/>
      <dgm:spPr/>
      <dgm:t>
        <a:bodyPr/>
        <a:lstStyle/>
        <a:p>
          <a:endParaRPr lang="cs-CZ"/>
        </a:p>
      </dgm:t>
    </dgm:pt>
    <dgm:pt modelId="{37846553-5C55-44B2-AAAF-02FE126783F0}" type="sibTrans" cxnId="{23C2BDAD-CE83-4E62-B9A0-52F6BA3D5843}">
      <dgm:prSet/>
      <dgm:spPr/>
      <dgm:t>
        <a:bodyPr/>
        <a:lstStyle/>
        <a:p>
          <a:endParaRPr lang="cs-CZ"/>
        </a:p>
      </dgm:t>
    </dgm:pt>
    <dgm:pt modelId="{5E0DBC10-E3F4-46F7-91D8-6F6B814A10D3}">
      <dgm:prSet/>
      <dgm:spPr/>
      <dgm:t>
        <a:bodyPr/>
        <a:lstStyle/>
        <a:p>
          <a:r>
            <a:rPr lang="cs-CZ" dirty="0" smtClean="0"/>
            <a:t>32</a:t>
          </a:r>
          <a:endParaRPr lang="cs-CZ" dirty="0"/>
        </a:p>
      </dgm:t>
    </dgm:pt>
    <dgm:pt modelId="{8678FD61-2B90-4820-98B4-6B2A22F383C4}" type="parTrans" cxnId="{C2A6066D-41D9-43AE-AB7F-81C059D9832F}">
      <dgm:prSet/>
      <dgm:spPr/>
      <dgm:t>
        <a:bodyPr/>
        <a:lstStyle/>
        <a:p>
          <a:endParaRPr lang="cs-CZ"/>
        </a:p>
      </dgm:t>
    </dgm:pt>
    <dgm:pt modelId="{8955B0C3-1D3C-46F5-A970-41CC899F9756}" type="sibTrans" cxnId="{C2A6066D-41D9-43AE-AB7F-81C059D9832F}">
      <dgm:prSet/>
      <dgm:spPr/>
      <dgm:t>
        <a:bodyPr/>
        <a:lstStyle/>
        <a:p>
          <a:endParaRPr lang="cs-CZ"/>
        </a:p>
      </dgm:t>
    </dgm:pt>
    <dgm:pt modelId="{AD9270A4-7C49-47C6-9EF6-DA00BFE59248}">
      <dgm:prSet/>
      <dgm:spPr/>
      <dgm:t>
        <a:bodyPr/>
        <a:lstStyle/>
        <a:p>
          <a:r>
            <a:rPr lang="cs-CZ" dirty="0" smtClean="0"/>
            <a:t>33</a:t>
          </a:r>
          <a:endParaRPr lang="cs-CZ" dirty="0"/>
        </a:p>
      </dgm:t>
    </dgm:pt>
    <dgm:pt modelId="{7D976CFF-0E25-472F-AAEE-846959B95FDD}" type="parTrans" cxnId="{31AF7A2B-A41E-45AB-BC82-515CFFE7D1E9}">
      <dgm:prSet/>
      <dgm:spPr/>
      <dgm:t>
        <a:bodyPr/>
        <a:lstStyle/>
        <a:p>
          <a:endParaRPr lang="cs-CZ"/>
        </a:p>
      </dgm:t>
    </dgm:pt>
    <dgm:pt modelId="{B8759F03-80A2-49FF-A19E-79BE5269BB06}" type="sibTrans" cxnId="{31AF7A2B-A41E-45AB-BC82-515CFFE7D1E9}">
      <dgm:prSet/>
      <dgm:spPr/>
      <dgm:t>
        <a:bodyPr/>
        <a:lstStyle/>
        <a:p>
          <a:endParaRPr lang="cs-CZ"/>
        </a:p>
      </dgm:t>
    </dgm:pt>
    <dgm:pt modelId="{A513E410-9E0C-484A-B8C5-240A500998AF}">
      <dgm:prSet/>
      <dgm:spPr/>
      <dgm:t>
        <a:bodyPr/>
        <a:lstStyle/>
        <a:p>
          <a:r>
            <a:rPr lang="cs-CZ" dirty="0" smtClean="0"/>
            <a:t>34</a:t>
          </a:r>
          <a:endParaRPr lang="cs-CZ" dirty="0"/>
        </a:p>
      </dgm:t>
    </dgm:pt>
    <dgm:pt modelId="{D27DA804-01F3-4DE3-A2B4-8EA81830A6E0}" type="parTrans" cxnId="{5C885602-F3CD-4FF0-9799-DB5A395EB7D9}">
      <dgm:prSet/>
      <dgm:spPr/>
      <dgm:t>
        <a:bodyPr/>
        <a:lstStyle/>
        <a:p>
          <a:endParaRPr lang="cs-CZ"/>
        </a:p>
      </dgm:t>
    </dgm:pt>
    <dgm:pt modelId="{D65C8A61-77E0-4711-9A57-7B262BC818A0}" type="sibTrans" cxnId="{5C885602-F3CD-4FF0-9799-DB5A395EB7D9}">
      <dgm:prSet/>
      <dgm:spPr/>
      <dgm:t>
        <a:bodyPr/>
        <a:lstStyle/>
        <a:p>
          <a:endParaRPr lang="cs-CZ"/>
        </a:p>
      </dgm:t>
    </dgm:pt>
    <dgm:pt modelId="{8C47DDC3-3CED-4C36-B0F9-D61A61EDEE2E}">
      <dgm:prSet/>
      <dgm:spPr/>
      <dgm:t>
        <a:bodyPr/>
        <a:lstStyle/>
        <a:p>
          <a:r>
            <a:rPr lang="cs-CZ" dirty="0" smtClean="0"/>
            <a:t>35</a:t>
          </a:r>
          <a:endParaRPr lang="cs-CZ" dirty="0"/>
        </a:p>
      </dgm:t>
    </dgm:pt>
    <dgm:pt modelId="{FD7ABDFA-81D9-4068-9A0A-3499991A9ABD}" type="parTrans" cxnId="{D018E7C5-6D22-4FE1-8BFE-A2B3199D8D5A}">
      <dgm:prSet/>
      <dgm:spPr/>
      <dgm:t>
        <a:bodyPr/>
        <a:lstStyle/>
        <a:p>
          <a:endParaRPr lang="cs-CZ"/>
        </a:p>
      </dgm:t>
    </dgm:pt>
    <dgm:pt modelId="{F5302B25-5EFF-4887-8151-BE7658BAB874}" type="sibTrans" cxnId="{D018E7C5-6D22-4FE1-8BFE-A2B3199D8D5A}">
      <dgm:prSet/>
      <dgm:spPr/>
      <dgm:t>
        <a:bodyPr/>
        <a:lstStyle/>
        <a:p>
          <a:endParaRPr lang="cs-CZ"/>
        </a:p>
      </dgm:t>
    </dgm:pt>
    <dgm:pt modelId="{FF8A862F-4046-40C6-9602-B0BFCF838D07}">
      <dgm:prSet/>
      <dgm:spPr/>
      <dgm:t>
        <a:bodyPr/>
        <a:lstStyle/>
        <a:p>
          <a:r>
            <a:rPr lang="cs-CZ" dirty="0" smtClean="0"/>
            <a:t>36</a:t>
          </a:r>
          <a:endParaRPr lang="cs-CZ" dirty="0"/>
        </a:p>
      </dgm:t>
    </dgm:pt>
    <dgm:pt modelId="{43001EA1-316B-400D-80D2-271575DC7A47}" type="parTrans" cxnId="{A39A50E4-91D2-41D3-88EE-434AF870CAE2}">
      <dgm:prSet/>
      <dgm:spPr/>
      <dgm:t>
        <a:bodyPr/>
        <a:lstStyle/>
        <a:p>
          <a:endParaRPr lang="cs-CZ"/>
        </a:p>
      </dgm:t>
    </dgm:pt>
    <dgm:pt modelId="{A212D5C3-98E6-466D-A1CC-E5D9B6FDA416}" type="sibTrans" cxnId="{A39A50E4-91D2-41D3-88EE-434AF870CAE2}">
      <dgm:prSet/>
      <dgm:spPr/>
      <dgm:t>
        <a:bodyPr/>
        <a:lstStyle/>
        <a:p>
          <a:endParaRPr lang="cs-CZ"/>
        </a:p>
      </dgm:t>
    </dgm:pt>
    <dgm:pt modelId="{BC7CD851-DDFF-4384-8D12-BFD7AC145B7A}">
      <dgm:prSet/>
      <dgm:spPr/>
      <dgm:t>
        <a:bodyPr/>
        <a:lstStyle/>
        <a:p>
          <a:r>
            <a:rPr lang="cs-CZ" dirty="0" smtClean="0"/>
            <a:t>37</a:t>
          </a:r>
          <a:endParaRPr lang="cs-CZ" dirty="0"/>
        </a:p>
      </dgm:t>
    </dgm:pt>
    <dgm:pt modelId="{CFA37261-4E54-4665-91D9-361A7DD12933}" type="parTrans" cxnId="{4D73A4FB-0B9F-4C1E-A250-B50E205202F4}">
      <dgm:prSet/>
      <dgm:spPr/>
      <dgm:t>
        <a:bodyPr/>
        <a:lstStyle/>
        <a:p>
          <a:endParaRPr lang="cs-CZ"/>
        </a:p>
      </dgm:t>
    </dgm:pt>
    <dgm:pt modelId="{9916C534-5F53-43E2-BB6B-68D8186FDA55}" type="sibTrans" cxnId="{4D73A4FB-0B9F-4C1E-A250-B50E205202F4}">
      <dgm:prSet/>
      <dgm:spPr/>
      <dgm:t>
        <a:bodyPr/>
        <a:lstStyle/>
        <a:p>
          <a:endParaRPr lang="cs-CZ"/>
        </a:p>
      </dgm:t>
    </dgm:pt>
    <dgm:pt modelId="{E1D5AA3D-81BC-4172-AE46-523137F26023}">
      <dgm:prSet/>
      <dgm:spPr/>
      <dgm:t>
        <a:bodyPr/>
        <a:lstStyle/>
        <a:p>
          <a:r>
            <a:rPr lang="cs-CZ" dirty="0" smtClean="0"/>
            <a:t>38</a:t>
          </a:r>
          <a:endParaRPr lang="cs-CZ" dirty="0"/>
        </a:p>
      </dgm:t>
    </dgm:pt>
    <dgm:pt modelId="{B851AFA6-B781-4A2A-927C-ECF0B3F3E9D9}" type="parTrans" cxnId="{0C9349D0-DB8C-4B47-9459-32024CB2E535}">
      <dgm:prSet/>
      <dgm:spPr/>
      <dgm:t>
        <a:bodyPr/>
        <a:lstStyle/>
        <a:p>
          <a:endParaRPr lang="cs-CZ"/>
        </a:p>
      </dgm:t>
    </dgm:pt>
    <dgm:pt modelId="{31E33852-D0B2-4725-A56B-60015BC0B8B8}" type="sibTrans" cxnId="{0C9349D0-DB8C-4B47-9459-32024CB2E535}">
      <dgm:prSet/>
      <dgm:spPr/>
      <dgm:t>
        <a:bodyPr/>
        <a:lstStyle/>
        <a:p>
          <a:endParaRPr lang="cs-CZ"/>
        </a:p>
      </dgm:t>
    </dgm:pt>
    <dgm:pt modelId="{09FC9FF1-D4AB-4DBE-8AE1-9D4F13DADABE}">
      <dgm:prSet/>
      <dgm:spPr/>
      <dgm:t>
        <a:bodyPr/>
        <a:lstStyle/>
        <a:p>
          <a:r>
            <a:rPr lang="cs-CZ" dirty="0" smtClean="0"/>
            <a:t>39</a:t>
          </a:r>
          <a:endParaRPr lang="cs-CZ" dirty="0"/>
        </a:p>
      </dgm:t>
    </dgm:pt>
    <dgm:pt modelId="{C2619F17-40C6-45A5-8F25-594AA0570E6C}" type="parTrans" cxnId="{9D165F7D-9803-443B-8A70-89613FA8B08E}">
      <dgm:prSet/>
      <dgm:spPr/>
      <dgm:t>
        <a:bodyPr/>
        <a:lstStyle/>
        <a:p>
          <a:endParaRPr lang="cs-CZ"/>
        </a:p>
      </dgm:t>
    </dgm:pt>
    <dgm:pt modelId="{EC02EF2D-3FD0-4CA2-9115-54F4201FAFEF}" type="sibTrans" cxnId="{9D165F7D-9803-443B-8A70-89613FA8B08E}">
      <dgm:prSet/>
      <dgm:spPr/>
      <dgm:t>
        <a:bodyPr/>
        <a:lstStyle/>
        <a:p>
          <a:endParaRPr lang="cs-CZ"/>
        </a:p>
      </dgm:t>
    </dgm:pt>
    <dgm:pt modelId="{69D4F348-50F4-47E5-A3CD-190982A6484D}">
      <dgm:prSet/>
      <dgm:spPr/>
      <dgm:t>
        <a:bodyPr/>
        <a:lstStyle/>
        <a:p>
          <a:r>
            <a:rPr lang="cs-CZ" dirty="0" smtClean="0"/>
            <a:t>41</a:t>
          </a:r>
          <a:endParaRPr lang="cs-CZ" dirty="0"/>
        </a:p>
      </dgm:t>
    </dgm:pt>
    <dgm:pt modelId="{0206E542-A806-4830-BBC5-DE7BCDC6F1C4}" type="parTrans" cxnId="{4A1082F0-F29C-4E87-B9DE-8D4895B8931E}">
      <dgm:prSet/>
      <dgm:spPr/>
      <dgm:t>
        <a:bodyPr/>
        <a:lstStyle/>
        <a:p>
          <a:endParaRPr lang="cs-CZ"/>
        </a:p>
      </dgm:t>
    </dgm:pt>
    <dgm:pt modelId="{F18E43E5-CAE7-4DE8-B27B-92D1C775ABE7}" type="sibTrans" cxnId="{4A1082F0-F29C-4E87-B9DE-8D4895B8931E}">
      <dgm:prSet/>
      <dgm:spPr/>
      <dgm:t>
        <a:bodyPr/>
        <a:lstStyle/>
        <a:p>
          <a:endParaRPr lang="cs-CZ"/>
        </a:p>
      </dgm:t>
    </dgm:pt>
    <dgm:pt modelId="{08468AA3-F2D8-46A9-BB0A-56FEB1CB4A54}">
      <dgm:prSet/>
      <dgm:spPr/>
      <dgm:t>
        <a:bodyPr/>
        <a:lstStyle/>
        <a:p>
          <a:r>
            <a:rPr lang="cs-CZ" dirty="0" smtClean="0"/>
            <a:t>42</a:t>
          </a:r>
          <a:endParaRPr lang="cs-CZ" dirty="0"/>
        </a:p>
      </dgm:t>
    </dgm:pt>
    <dgm:pt modelId="{21C80BCB-90A5-4B98-B87E-4B14D1E7B231}" type="parTrans" cxnId="{72EF1D16-6BC6-4AD1-B8A2-46C7797ECF5E}">
      <dgm:prSet/>
      <dgm:spPr/>
      <dgm:t>
        <a:bodyPr/>
        <a:lstStyle/>
        <a:p>
          <a:endParaRPr lang="cs-CZ"/>
        </a:p>
      </dgm:t>
    </dgm:pt>
    <dgm:pt modelId="{0E32C729-2F20-471C-9FCF-44A6CDE5E83A}" type="sibTrans" cxnId="{72EF1D16-6BC6-4AD1-B8A2-46C7797ECF5E}">
      <dgm:prSet/>
      <dgm:spPr/>
      <dgm:t>
        <a:bodyPr/>
        <a:lstStyle/>
        <a:p>
          <a:endParaRPr lang="cs-CZ"/>
        </a:p>
      </dgm:t>
    </dgm:pt>
    <dgm:pt modelId="{27D8CA3A-17C2-4F8C-A452-B3FD11A8208A}">
      <dgm:prSet/>
      <dgm:spPr/>
      <dgm:t>
        <a:bodyPr/>
        <a:lstStyle/>
        <a:p>
          <a:r>
            <a:rPr lang="cs-CZ" dirty="0" smtClean="0"/>
            <a:t>43</a:t>
          </a:r>
          <a:endParaRPr lang="cs-CZ" dirty="0"/>
        </a:p>
      </dgm:t>
    </dgm:pt>
    <dgm:pt modelId="{D07B354F-EAE5-4064-AAC2-012DC82C7955}" type="parTrans" cxnId="{5AE6394A-81CA-4D35-8B02-2C2F110AE8A9}">
      <dgm:prSet/>
      <dgm:spPr/>
      <dgm:t>
        <a:bodyPr/>
        <a:lstStyle/>
        <a:p>
          <a:endParaRPr lang="cs-CZ"/>
        </a:p>
      </dgm:t>
    </dgm:pt>
    <dgm:pt modelId="{F3941568-E0DA-4175-BDD4-A33608A107C4}" type="sibTrans" cxnId="{5AE6394A-81CA-4D35-8B02-2C2F110AE8A9}">
      <dgm:prSet/>
      <dgm:spPr/>
      <dgm:t>
        <a:bodyPr/>
        <a:lstStyle/>
        <a:p>
          <a:endParaRPr lang="cs-CZ"/>
        </a:p>
      </dgm:t>
    </dgm:pt>
    <dgm:pt modelId="{F997949C-F9EB-4978-B2A8-D0036F390DF2}">
      <dgm:prSet/>
      <dgm:spPr/>
      <dgm:t>
        <a:bodyPr/>
        <a:lstStyle/>
        <a:p>
          <a:r>
            <a:rPr lang="cs-CZ" dirty="0" smtClean="0"/>
            <a:t>44</a:t>
          </a:r>
          <a:endParaRPr lang="cs-CZ" dirty="0"/>
        </a:p>
      </dgm:t>
    </dgm:pt>
    <dgm:pt modelId="{A0D9565E-883D-4BF5-BA91-9F649E6DD0D5}" type="parTrans" cxnId="{366F53A0-17D8-4955-9D6A-8CD44F438D19}">
      <dgm:prSet/>
      <dgm:spPr/>
      <dgm:t>
        <a:bodyPr/>
        <a:lstStyle/>
        <a:p>
          <a:endParaRPr lang="cs-CZ"/>
        </a:p>
      </dgm:t>
    </dgm:pt>
    <dgm:pt modelId="{E010A1EA-4860-4F1D-A307-1D76908C25EE}" type="sibTrans" cxnId="{366F53A0-17D8-4955-9D6A-8CD44F438D19}">
      <dgm:prSet/>
      <dgm:spPr/>
      <dgm:t>
        <a:bodyPr/>
        <a:lstStyle/>
        <a:p>
          <a:endParaRPr lang="cs-CZ"/>
        </a:p>
      </dgm:t>
    </dgm:pt>
    <dgm:pt modelId="{CE6646F9-2FB8-4E01-B09B-1D955A6EC5DA}">
      <dgm:prSet/>
      <dgm:spPr/>
      <dgm:t>
        <a:bodyPr/>
        <a:lstStyle/>
        <a:p>
          <a:r>
            <a:rPr lang="cs-CZ" dirty="0" smtClean="0"/>
            <a:t>45</a:t>
          </a:r>
          <a:endParaRPr lang="cs-CZ" dirty="0"/>
        </a:p>
      </dgm:t>
    </dgm:pt>
    <dgm:pt modelId="{71FA1200-932B-4FAF-8580-77C915D26398}" type="parTrans" cxnId="{7A1C6EEF-7F54-46C8-9B09-45EDF95A1D26}">
      <dgm:prSet/>
      <dgm:spPr/>
      <dgm:t>
        <a:bodyPr/>
        <a:lstStyle/>
        <a:p>
          <a:endParaRPr lang="cs-CZ"/>
        </a:p>
      </dgm:t>
    </dgm:pt>
    <dgm:pt modelId="{6B8BF794-1F33-4BBE-AE71-73F722080485}" type="sibTrans" cxnId="{7A1C6EEF-7F54-46C8-9B09-45EDF95A1D26}">
      <dgm:prSet/>
      <dgm:spPr/>
      <dgm:t>
        <a:bodyPr/>
        <a:lstStyle/>
        <a:p>
          <a:endParaRPr lang="cs-CZ"/>
        </a:p>
      </dgm:t>
    </dgm:pt>
    <dgm:pt modelId="{00C4BA17-7A9E-4B42-9BB0-AA5354128F73}">
      <dgm:prSet/>
      <dgm:spPr/>
      <dgm:t>
        <a:bodyPr/>
        <a:lstStyle/>
        <a:p>
          <a:r>
            <a:rPr lang="cs-CZ" dirty="0" smtClean="0"/>
            <a:t>46</a:t>
          </a:r>
          <a:endParaRPr lang="cs-CZ" dirty="0"/>
        </a:p>
      </dgm:t>
    </dgm:pt>
    <dgm:pt modelId="{18F8DAAD-2865-45E9-AEFF-ECAABF8AB64E}" type="parTrans" cxnId="{CD6C0FD1-675D-45DD-AAE5-4487B088F843}">
      <dgm:prSet/>
      <dgm:spPr/>
      <dgm:t>
        <a:bodyPr/>
        <a:lstStyle/>
        <a:p>
          <a:endParaRPr lang="cs-CZ"/>
        </a:p>
      </dgm:t>
    </dgm:pt>
    <dgm:pt modelId="{F65E3DC2-4866-49EE-92D6-AA04F5A03E58}" type="sibTrans" cxnId="{CD6C0FD1-675D-45DD-AAE5-4487B088F843}">
      <dgm:prSet/>
      <dgm:spPr/>
      <dgm:t>
        <a:bodyPr/>
        <a:lstStyle/>
        <a:p>
          <a:endParaRPr lang="cs-CZ"/>
        </a:p>
      </dgm:t>
    </dgm:pt>
    <dgm:pt modelId="{CA966A1C-85D4-4799-90F1-C4365FC424DB}">
      <dgm:prSet/>
      <dgm:spPr/>
      <dgm:t>
        <a:bodyPr/>
        <a:lstStyle/>
        <a:p>
          <a:r>
            <a:rPr lang="cs-CZ" dirty="0" smtClean="0"/>
            <a:t>47</a:t>
          </a:r>
          <a:endParaRPr lang="cs-CZ" dirty="0"/>
        </a:p>
      </dgm:t>
    </dgm:pt>
    <dgm:pt modelId="{9A710367-5C61-416C-A600-1665CF3C5936}" type="parTrans" cxnId="{4183C932-6C2F-4C67-96C0-7214EAB965D9}">
      <dgm:prSet/>
      <dgm:spPr/>
      <dgm:t>
        <a:bodyPr/>
        <a:lstStyle/>
        <a:p>
          <a:endParaRPr lang="cs-CZ"/>
        </a:p>
      </dgm:t>
    </dgm:pt>
    <dgm:pt modelId="{D8E137B3-7A4F-441B-9538-15CEC5A76585}" type="sibTrans" cxnId="{4183C932-6C2F-4C67-96C0-7214EAB965D9}">
      <dgm:prSet/>
      <dgm:spPr/>
      <dgm:t>
        <a:bodyPr/>
        <a:lstStyle/>
        <a:p>
          <a:endParaRPr lang="cs-CZ"/>
        </a:p>
      </dgm:t>
    </dgm:pt>
    <dgm:pt modelId="{EF4C89B3-2463-49FB-81BA-BF782B80F966}">
      <dgm:prSet/>
      <dgm:spPr/>
      <dgm:t>
        <a:bodyPr/>
        <a:lstStyle/>
        <a:p>
          <a:r>
            <a:rPr lang="cs-CZ" dirty="0" smtClean="0"/>
            <a:t>48</a:t>
          </a:r>
          <a:endParaRPr lang="cs-CZ" dirty="0"/>
        </a:p>
      </dgm:t>
    </dgm:pt>
    <dgm:pt modelId="{6969FC30-9C79-49CC-BC5B-81CC23BFABFE}" type="parTrans" cxnId="{160C4886-0124-4318-ADFB-5A3321F8F1C1}">
      <dgm:prSet/>
      <dgm:spPr/>
      <dgm:t>
        <a:bodyPr/>
        <a:lstStyle/>
        <a:p>
          <a:endParaRPr lang="cs-CZ"/>
        </a:p>
      </dgm:t>
    </dgm:pt>
    <dgm:pt modelId="{702F9DC7-C6E2-4D16-9E65-1509E8EAD5C7}" type="sibTrans" cxnId="{160C4886-0124-4318-ADFB-5A3321F8F1C1}">
      <dgm:prSet/>
      <dgm:spPr/>
      <dgm:t>
        <a:bodyPr/>
        <a:lstStyle/>
        <a:p>
          <a:endParaRPr lang="cs-CZ"/>
        </a:p>
      </dgm:t>
    </dgm:pt>
    <dgm:pt modelId="{7D285AF7-45DC-4C17-B2B8-D070D4D9BDF4}">
      <dgm:prSet/>
      <dgm:spPr/>
      <dgm:t>
        <a:bodyPr/>
        <a:lstStyle/>
        <a:p>
          <a:r>
            <a:rPr lang="cs-CZ" dirty="0" smtClean="0"/>
            <a:t>49</a:t>
          </a:r>
          <a:endParaRPr lang="cs-CZ" dirty="0"/>
        </a:p>
      </dgm:t>
    </dgm:pt>
    <dgm:pt modelId="{8396DCA8-96B9-4A71-88C4-C71B2DEF843D}" type="parTrans" cxnId="{BB8CB872-BF38-495A-9A26-0D2FD24F8BFB}">
      <dgm:prSet/>
      <dgm:spPr/>
      <dgm:t>
        <a:bodyPr/>
        <a:lstStyle/>
        <a:p>
          <a:endParaRPr lang="cs-CZ"/>
        </a:p>
      </dgm:t>
    </dgm:pt>
    <dgm:pt modelId="{5C5B6D5F-6B2A-409D-A199-14FEC1A34132}" type="sibTrans" cxnId="{BB8CB872-BF38-495A-9A26-0D2FD24F8BFB}">
      <dgm:prSet/>
      <dgm:spPr/>
      <dgm:t>
        <a:bodyPr/>
        <a:lstStyle/>
        <a:p>
          <a:endParaRPr lang="cs-CZ"/>
        </a:p>
      </dgm:t>
    </dgm:pt>
    <dgm:pt modelId="{EECCFE64-82DC-423D-905C-3C09AFF5563B}">
      <dgm:prSet/>
      <dgm:spPr/>
      <dgm:t>
        <a:bodyPr/>
        <a:lstStyle/>
        <a:p>
          <a:endParaRPr lang="cs-CZ" dirty="0"/>
        </a:p>
      </dgm:t>
    </dgm:pt>
    <dgm:pt modelId="{86A10640-9219-4314-BAC8-B7656CC6252D}" type="parTrans" cxnId="{B6C65320-7507-47F2-B3BA-48C38EE83DEA}">
      <dgm:prSet/>
      <dgm:spPr/>
      <dgm:t>
        <a:bodyPr/>
        <a:lstStyle/>
        <a:p>
          <a:endParaRPr lang="cs-CZ"/>
        </a:p>
      </dgm:t>
    </dgm:pt>
    <dgm:pt modelId="{0160EF06-183F-4C89-9EE9-5F9814B3C94D}" type="sibTrans" cxnId="{B6C65320-7507-47F2-B3BA-48C38EE83DEA}">
      <dgm:prSet/>
      <dgm:spPr/>
      <dgm:t>
        <a:bodyPr/>
        <a:lstStyle/>
        <a:p>
          <a:endParaRPr lang="cs-CZ"/>
        </a:p>
      </dgm:t>
    </dgm:pt>
    <dgm:pt modelId="{E1A0683B-9738-48CA-B238-3149A95AE509}">
      <dgm:prSet/>
      <dgm:spPr/>
      <dgm:t>
        <a:bodyPr/>
        <a:lstStyle/>
        <a:p>
          <a:r>
            <a:rPr lang="cs-CZ" dirty="0" smtClean="0"/>
            <a:t>51</a:t>
          </a:r>
          <a:endParaRPr lang="cs-CZ" dirty="0"/>
        </a:p>
      </dgm:t>
    </dgm:pt>
    <dgm:pt modelId="{DB19D1A3-69A7-437A-813A-5AA7391B6006}" type="parTrans" cxnId="{395FE4BA-07CA-40A0-B554-702494540EF6}">
      <dgm:prSet/>
      <dgm:spPr/>
      <dgm:t>
        <a:bodyPr/>
        <a:lstStyle/>
        <a:p>
          <a:endParaRPr lang="cs-CZ"/>
        </a:p>
      </dgm:t>
    </dgm:pt>
    <dgm:pt modelId="{729F5A9D-D33E-47CD-A672-399F8C8643B5}" type="sibTrans" cxnId="{395FE4BA-07CA-40A0-B554-702494540EF6}">
      <dgm:prSet/>
      <dgm:spPr/>
      <dgm:t>
        <a:bodyPr/>
        <a:lstStyle/>
        <a:p>
          <a:endParaRPr lang="cs-CZ"/>
        </a:p>
      </dgm:t>
    </dgm:pt>
    <dgm:pt modelId="{4FDFB263-189B-48BD-A5A9-5570C88DF707}">
      <dgm:prSet/>
      <dgm:spPr/>
      <dgm:t>
        <a:bodyPr/>
        <a:lstStyle/>
        <a:p>
          <a:r>
            <a:rPr lang="cs-CZ" dirty="0" smtClean="0"/>
            <a:t>52</a:t>
          </a:r>
          <a:endParaRPr lang="cs-CZ" dirty="0"/>
        </a:p>
      </dgm:t>
    </dgm:pt>
    <dgm:pt modelId="{804F1A34-CAA2-4D7A-B4A6-4A86AE9CE6BC}" type="parTrans" cxnId="{ACD9E884-FC82-4FA9-9703-40343C089662}">
      <dgm:prSet/>
      <dgm:spPr/>
      <dgm:t>
        <a:bodyPr/>
        <a:lstStyle/>
        <a:p>
          <a:endParaRPr lang="cs-CZ"/>
        </a:p>
      </dgm:t>
    </dgm:pt>
    <dgm:pt modelId="{26702B7F-4DE5-4B94-8CE4-3381C8EF63F1}" type="sibTrans" cxnId="{ACD9E884-FC82-4FA9-9703-40343C089662}">
      <dgm:prSet/>
      <dgm:spPr/>
      <dgm:t>
        <a:bodyPr/>
        <a:lstStyle/>
        <a:p>
          <a:endParaRPr lang="cs-CZ"/>
        </a:p>
      </dgm:t>
    </dgm:pt>
    <dgm:pt modelId="{2166A541-9236-4F72-830C-84118432E57E}">
      <dgm:prSet/>
      <dgm:spPr/>
      <dgm:t>
        <a:bodyPr/>
        <a:lstStyle/>
        <a:p>
          <a:r>
            <a:rPr lang="cs-CZ" dirty="0" smtClean="0"/>
            <a:t>53</a:t>
          </a:r>
          <a:endParaRPr lang="cs-CZ" dirty="0"/>
        </a:p>
      </dgm:t>
    </dgm:pt>
    <dgm:pt modelId="{C4C04D88-FDF6-4C2A-9688-A38E5E6AC0E5}" type="parTrans" cxnId="{057E9A11-4F41-41E6-861D-37EB4C6055E2}">
      <dgm:prSet/>
      <dgm:spPr/>
      <dgm:t>
        <a:bodyPr/>
        <a:lstStyle/>
        <a:p>
          <a:endParaRPr lang="cs-CZ"/>
        </a:p>
      </dgm:t>
    </dgm:pt>
    <dgm:pt modelId="{13E25CB2-52E1-490B-8CEF-509EC126A9A8}" type="sibTrans" cxnId="{057E9A11-4F41-41E6-861D-37EB4C6055E2}">
      <dgm:prSet/>
      <dgm:spPr/>
      <dgm:t>
        <a:bodyPr/>
        <a:lstStyle/>
        <a:p>
          <a:endParaRPr lang="cs-CZ"/>
        </a:p>
      </dgm:t>
    </dgm:pt>
    <dgm:pt modelId="{6AEAE766-05FA-407B-A113-575503001FD9}">
      <dgm:prSet/>
      <dgm:spPr/>
      <dgm:t>
        <a:bodyPr/>
        <a:lstStyle/>
        <a:p>
          <a:r>
            <a:rPr lang="cs-CZ" dirty="0" smtClean="0"/>
            <a:t>54</a:t>
          </a:r>
          <a:endParaRPr lang="cs-CZ" dirty="0"/>
        </a:p>
      </dgm:t>
    </dgm:pt>
    <dgm:pt modelId="{C377475F-CCC8-4D93-A58D-8078A4D3D5E3}" type="parTrans" cxnId="{6CBD3E3C-E80D-419B-A4C0-C8211477BC40}">
      <dgm:prSet/>
      <dgm:spPr/>
      <dgm:t>
        <a:bodyPr/>
        <a:lstStyle/>
        <a:p>
          <a:endParaRPr lang="cs-CZ"/>
        </a:p>
      </dgm:t>
    </dgm:pt>
    <dgm:pt modelId="{3D1A995F-9435-4719-A648-3740AAB02B04}" type="sibTrans" cxnId="{6CBD3E3C-E80D-419B-A4C0-C8211477BC40}">
      <dgm:prSet/>
      <dgm:spPr/>
      <dgm:t>
        <a:bodyPr/>
        <a:lstStyle/>
        <a:p>
          <a:endParaRPr lang="cs-CZ"/>
        </a:p>
      </dgm:t>
    </dgm:pt>
    <dgm:pt modelId="{C5626096-C6E3-4049-8D7A-174BC4AC4301}">
      <dgm:prSet/>
      <dgm:spPr/>
      <dgm:t>
        <a:bodyPr/>
        <a:lstStyle/>
        <a:p>
          <a:r>
            <a:rPr lang="cs-CZ" dirty="0" smtClean="0"/>
            <a:t>55</a:t>
          </a:r>
          <a:endParaRPr lang="cs-CZ" dirty="0"/>
        </a:p>
      </dgm:t>
    </dgm:pt>
    <dgm:pt modelId="{4E38723A-F538-43D9-A31A-51ED70C6FBDA}" type="parTrans" cxnId="{71297E70-5D43-4BDE-87E7-29231412A126}">
      <dgm:prSet/>
      <dgm:spPr/>
      <dgm:t>
        <a:bodyPr/>
        <a:lstStyle/>
        <a:p>
          <a:endParaRPr lang="cs-CZ"/>
        </a:p>
      </dgm:t>
    </dgm:pt>
    <dgm:pt modelId="{B9175C63-8833-462C-8517-D5E2C4BA9835}" type="sibTrans" cxnId="{71297E70-5D43-4BDE-87E7-29231412A126}">
      <dgm:prSet/>
      <dgm:spPr/>
      <dgm:t>
        <a:bodyPr/>
        <a:lstStyle/>
        <a:p>
          <a:endParaRPr lang="cs-CZ"/>
        </a:p>
      </dgm:t>
    </dgm:pt>
    <dgm:pt modelId="{ED584E2C-29A2-472E-A785-C4D3F7E32EA4}">
      <dgm:prSet/>
      <dgm:spPr/>
      <dgm:t>
        <a:bodyPr/>
        <a:lstStyle/>
        <a:p>
          <a:r>
            <a:rPr lang="cs-CZ" dirty="0" smtClean="0"/>
            <a:t>56</a:t>
          </a:r>
          <a:endParaRPr lang="cs-CZ" dirty="0"/>
        </a:p>
      </dgm:t>
    </dgm:pt>
    <dgm:pt modelId="{CCCECB57-9F96-4EFC-AE63-146276B7C1F3}" type="parTrans" cxnId="{583C07F4-9D1A-4CB7-A702-CB3EBF95959B}">
      <dgm:prSet/>
      <dgm:spPr/>
      <dgm:t>
        <a:bodyPr/>
        <a:lstStyle/>
        <a:p>
          <a:endParaRPr lang="cs-CZ"/>
        </a:p>
      </dgm:t>
    </dgm:pt>
    <dgm:pt modelId="{20AC4234-2D5F-4C5A-AA25-C55CB8D988B5}" type="sibTrans" cxnId="{583C07F4-9D1A-4CB7-A702-CB3EBF95959B}">
      <dgm:prSet/>
      <dgm:spPr/>
      <dgm:t>
        <a:bodyPr/>
        <a:lstStyle/>
        <a:p>
          <a:endParaRPr lang="cs-CZ"/>
        </a:p>
      </dgm:t>
    </dgm:pt>
    <dgm:pt modelId="{0867F7D8-ACC7-423D-A7F2-045A724AAFD1}">
      <dgm:prSet/>
      <dgm:spPr/>
      <dgm:t>
        <a:bodyPr/>
        <a:lstStyle/>
        <a:p>
          <a:r>
            <a:rPr lang="cs-CZ" dirty="0" smtClean="0"/>
            <a:t>57</a:t>
          </a:r>
          <a:endParaRPr lang="cs-CZ" dirty="0"/>
        </a:p>
      </dgm:t>
    </dgm:pt>
    <dgm:pt modelId="{F5C4B257-DDE2-4065-A9D3-61246322D7E4}" type="parTrans" cxnId="{D321B4E7-BBD2-44D7-A292-C08C3A70D8A5}">
      <dgm:prSet/>
      <dgm:spPr/>
      <dgm:t>
        <a:bodyPr/>
        <a:lstStyle/>
        <a:p>
          <a:endParaRPr lang="cs-CZ"/>
        </a:p>
      </dgm:t>
    </dgm:pt>
    <dgm:pt modelId="{710C0F18-3E4D-475A-8C51-5A222B5BEC05}" type="sibTrans" cxnId="{D321B4E7-BBD2-44D7-A292-C08C3A70D8A5}">
      <dgm:prSet/>
      <dgm:spPr/>
      <dgm:t>
        <a:bodyPr/>
        <a:lstStyle/>
        <a:p>
          <a:endParaRPr lang="cs-CZ"/>
        </a:p>
      </dgm:t>
    </dgm:pt>
    <dgm:pt modelId="{994A599C-629F-42E8-A605-68A8A93BCC03}">
      <dgm:prSet/>
      <dgm:spPr/>
      <dgm:t>
        <a:bodyPr/>
        <a:lstStyle/>
        <a:p>
          <a:r>
            <a:rPr lang="cs-CZ" dirty="0" smtClean="0"/>
            <a:t>58</a:t>
          </a:r>
          <a:endParaRPr lang="cs-CZ" dirty="0"/>
        </a:p>
      </dgm:t>
    </dgm:pt>
    <dgm:pt modelId="{A843CA7B-5E86-411A-825F-73C93762F1DF}" type="parTrans" cxnId="{B6B30948-CB07-4D09-8519-62A5FF929E9C}">
      <dgm:prSet/>
      <dgm:spPr/>
      <dgm:t>
        <a:bodyPr/>
        <a:lstStyle/>
        <a:p>
          <a:endParaRPr lang="cs-CZ"/>
        </a:p>
      </dgm:t>
    </dgm:pt>
    <dgm:pt modelId="{AF693B34-A838-4CB9-957E-F18716754827}" type="sibTrans" cxnId="{B6B30948-CB07-4D09-8519-62A5FF929E9C}">
      <dgm:prSet/>
      <dgm:spPr/>
      <dgm:t>
        <a:bodyPr/>
        <a:lstStyle/>
        <a:p>
          <a:endParaRPr lang="cs-CZ"/>
        </a:p>
      </dgm:t>
    </dgm:pt>
    <dgm:pt modelId="{2F2B34AB-CDFF-4BF0-AD1A-3998BD8F3F30}">
      <dgm:prSet/>
      <dgm:spPr/>
      <dgm:t>
        <a:bodyPr/>
        <a:lstStyle/>
        <a:p>
          <a:r>
            <a:rPr lang="cs-CZ" dirty="0" smtClean="0"/>
            <a:t>59</a:t>
          </a:r>
          <a:endParaRPr lang="cs-CZ" dirty="0"/>
        </a:p>
      </dgm:t>
    </dgm:pt>
    <dgm:pt modelId="{3FDC2390-6B7A-4193-B630-FE5309FFF9DD}" type="parTrans" cxnId="{7F5C7075-E522-40E5-A717-AFA8B0D7D0F7}">
      <dgm:prSet/>
      <dgm:spPr/>
      <dgm:t>
        <a:bodyPr/>
        <a:lstStyle/>
        <a:p>
          <a:endParaRPr lang="cs-CZ"/>
        </a:p>
      </dgm:t>
    </dgm:pt>
    <dgm:pt modelId="{77C9FB53-B91D-4E1F-9FDA-A4036A21839D}" type="sibTrans" cxnId="{7F5C7075-E522-40E5-A717-AFA8B0D7D0F7}">
      <dgm:prSet/>
      <dgm:spPr/>
      <dgm:t>
        <a:bodyPr/>
        <a:lstStyle/>
        <a:p>
          <a:endParaRPr lang="cs-CZ"/>
        </a:p>
      </dgm:t>
    </dgm:pt>
    <dgm:pt modelId="{3934A0F8-3B24-4DBE-A05B-AC9F54E64CF7}">
      <dgm:prSet/>
      <dgm:spPr/>
      <dgm:t>
        <a:bodyPr/>
        <a:lstStyle/>
        <a:p>
          <a:r>
            <a:rPr lang="cs-CZ" dirty="0" smtClean="0"/>
            <a:t>61</a:t>
          </a:r>
          <a:endParaRPr lang="cs-CZ" dirty="0"/>
        </a:p>
      </dgm:t>
    </dgm:pt>
    <dgm:pt modelId="{00A527F4-DE82-458A-87B1-5FDE95BEE17C}" type="parTrans" cxnId="{160B78A3-48AA-4EF1-B0E0-BE0F43B00EF1}">
      <dgm:prSet/>
      <dgm:spPr/>
      <dgm:t>
        <a:bodyPr/>
        <a:lstStyle/>
        <a:p>
          <a:endParaRPr lang="cs-CZ"/>
        </a:p>
      </dgm:t>
    </dgm:pt>
    <dgm:pt modelId="{06E30CD6-2D84-462D-97C5-A5B8FF81D21A}" type="sibTrans" cxnId="{160B78A3-48AA-4EF1-B0E0-BE0F43B00EF1}">
      <dgm:prSet/>
      <dgm:spPr/>
      <dgm:t>
        <a:bodyPr/>
        <a:lstStyle/>
        <a:p>
          <a:endParaRPr lang="cs-CZ"/>
        </a:p>
      </dgm:t>
    </dgm:pt>
    <dgm:pt modelId="{CBBEB4F6-54BC-41A9-BD04-6166E9639E34}">
      <dgm:prSet/>
      <dgm:spPr/>
      <dgm:t>
        <a:bodyPr/>
        <a:lstStyle/>
        <a:p>
          <a:r>
            <a:rPr lang="cs-CZ" dirty="0" smtClean="0"/>
            <a:t>62</a:t>
          </a:r>
          <a:endParaRPr lang="cs-CZ" dirty="0"/>
        </a:p>
      </dgm:t>
    </dgm:pt>
    <dgm:pt modelId="{2B5A9194-6479-4EF1-80C7-CDF93D153D6A}" type="parTrans" cxnId="{AD27BC7D-F141-41BB-806A-3B42AE1D4CA2}">
      <dgm:prSet/>
      <dgm:spPr/>
      <dgm:t>
        <a:bodyPr/>
        <a:lstStyle/>
        <a:p>
          <a:endParaRPr lang="cs-CZ"/>
        </a:p>
      </dgm:t>
    </dgm:pt>
    <dgm:pt modelId="{89C02CF1-8CCC-4A52-9FCF-6FF6BBEF5502}" type="sibTrans" cxnId="{AD27BC7D-F141-41BB-806A-3B42AE1D4CA2}">
      <dgm:prSet/>
      <dgm:spPr/>
      <dgm:t>
        <a:bodyPr/>
        <a:lstStyle/>
        <a:p>
          <a:endParaRPr lang="cs-CZ"/>
        </a:p>
      </dgm:t>
    </dgm:pt>
    <dgm:pt modelId="{5B05F6BC-E242-4740-B411-43DC9B7733C1}">
      <dgm:prSet/>
      <dgm:spPr/>
      <dgm:t>
        <a:bodyPr/>
        <a:lstStyle/>
        <a:p>
          <a:r>
            <a:rPr lang="cs-CZ" dirty="0" smtClean="0"/>
            <a:t>63</a:t>
          </a:r>
          <a:endParaRPr lang="cs-CZ" dirty="0"/>
        </a:p>
      </dgm:t>
    </dgm:pt>
    <dgm:pt modelId="{80B3F3BB-C5B7-4D62-BD3C-2D574AF6E2DE}" type="parTrans" cxnId="{F1CD3342-1716-4393-9F3D-BE2C9CDC3BDE}">
      <dgm:prSet/>
      <dgm:spPr/>
      <dgm:t>
        <a:bodyPr/>
        <a:lstStyle/>
        <a:p>
          <a:endParaRPr lang="cs-CZ"/>
        </a:p>
      </dgm:t>
    </dgm:pt>
    <dgm:pt modelId="{A3EAAC02-436F-4033-9523-12BD87B4B27A}" type="sibTrans" cxnId="{F1CD3342-1716-4393-9F3D-BE2C9CDC3BDE}">
      <dgm:prSet/>
      <dgm:spPr/>
      <dgm:t>
        <a:bodyPr/>
        <a:lstStyle/>
        <a:p>
          <a:endParaRPr lang="cs-CZ"/>
        </a:p>
      </dgm:t>
    </dgm:pt>
    <dgm:pt modelId="{A46A658F-379D-4F1B-8EC9-F7C1A84E33E0}">
      <dgm:prSet/>
      <dgm:spPr/>
      <dgm:t>
        <a:bodyPr/>
        <a:lstStyle/>
        <a:p>
          <a:r>
            <a:rPr lang="cs-CZ" dirty="0" smtClean="0"/>
            <a:t>64</a:t>
          </a:r>
          <a:endParaRPr lang="cs-CZ" dirty="0"/>
        </a:p>
      </dgm:t>
    </dgm:pt>
    <dgm:pt modelId="{0ECBD051-1BC4-4FD1-9EF4-2B03EB308735}" type="parTrans" cxnId="{AD8F9F24-ABE6-4663-B2C8-B82802005B8A}">
      <dgm:prSet/>
      <dgm:spPr/>
      <dgm:t>
        <a:bodyPr/>
        <a:lstStyle/>
        <a:p>
          <a:endParaRPr lang="cs-CZ"/>
        </a:p>
      </dgm:t>
    </dgm:pt>
    <dgm:pt modelId="{A6229FBB-395E-426D-BDD8-1A72D2D2BB20}" type="sibTrans" cxnId="{AD8F9F24-ABE6-4663-B2C8-B82802005B8A}">
      <dgm:prSet/>
      <dgm:spPr/>
      <dgm:t>
        <a:bodyPr/>
        <a:lstStyle/>
        <a:p>
          <a:endParaRPr lang="cs-CZ"/>
        </a:p>
      </dgm:t>
    </dgm:pt>
    <dgm:pt modelId="{C2797BDA-1E0B-45A6-A396-9630C782B645}">
      <dgm:prSet/>
      <dgm:spPr/>
      <dgm:t>
        <a:bodyPr/>
        <a:lstStyle/>
        <a:p>
          <a:r>
            <a:rPr lang="cs-CZ" dirty="0" smtClean="0"/>
            <a:t>65</a:t>
          </a:r>
          <a:endParaRPr lang="cs-CZ" dirty="0"/>
        </a:p>
      </dgm:t>
    </dgm:pt>
    <dgm:pt modelId="{9CB4F81D-8C72-460B-9ED6-93F30E641FD3}" type="parTrans" cxnId="{76F3A8C6-85B0-4432-8225-2F17DBAC62E4}">
      <dgm:prSet/>
      <dgm:spPr/>
      <dgm:t>
        <a:bodyPr/>
        <a:lstStyle/>
        <a:p>
          <a:endParaRPr lang="cs-CZ"/>
        </a:p>
      </dgm:t>
    </dgm:pt>
    <dgm:pt modelId="{670BDEB5-3B02-4B8F-A548-9CFEE86A1651}" type="sibTrans" cxnId="{76F3A8C6-85B0-4432-8225-2F17DBAC62E4}">
      <dgm:prSet/>
      <dgm:spPr/>
      <dgm:t>
        <a:bodyPr/>
        <a:lstStyle/>
        <a:p>
          <a:endParaRPr lang="cs-CZ"/>
        </a:p>
      </dgm:t>
    </dgm:pt>
    <dgm:pt modelId="{A7E20D83-33A7-404D-925A-E12678940641}">
      <dgm:prSet/>
      <dgm:spPr/>
      <dgm:t>
        <a:bodyPr/>
        <a:lstStyle/>
        <a:p>
          <a:r>
            <a:rPr lang="cs-CZ" dirty="0" smtClean="0"/>
            <a:t>66</a:t>
          </a:r>
          <a:endParaRPr lang="cs-CZ" dirty="0"/>
        </a:p>
      </dgm:t>
    </dgm:pt>
    <dgm:pt modelId="{A4FF297F-E8F4-410A-BA30-052672987FC8}" type="parTrans" cxnId="{02A88340-60A7-4FB5-BBBF-7C8865E7324D}">
      <dgm:prSet/>
      <dgm:spPr/>
      <dgm:t>
        <a:bodyPr/>
        <a:lstStyle/>
        <a:p>
          <a:endParaRPr lang="cs-CZ"/>
        </a:p>
      </dgm:t>
    </dgm:pt>
    <dgm:pt modelId="{182ACCEA-0EF6-4ABB-8A1E-74CCEFCA8986}" type="sibTrans" cxnId="{02A88340-60A7-4FB5-BBBF-7C8865E7324D}">
      <dgm:prSet/>
      <dgm:spPr/>
      <dgm:t>
        <a:bodyPr/>
        <a:lstStyle/>
        <a:p>
          <a:endParaRPr lang="cs-CZ"/>
        </a:p>
      </dgm:t>
    </dgm:pt>
    <dgm:pt modelId="{74F34ACF-7406-402E-A371-973EE0EAE3E9}">
      <dgm:prSet/>
      <dgm:spPr/>
      <dgm:t>
        <a:bodyPr/>
        <a:lstStyle/>
        <a:p>
          <a:r>
            <a:rPr lang="cs-CZ" dirty="0" smtClean="0"/>
            <a:t>67</a:t>
          </a:r>
          <a:endParaRPr lang="cs-CZ" dirty="0"/>
        </a:p>
      </dgm:t>
    </dgm:pt>
    <dgm:pt modelId="{AF626535-20FC-4F62-8748-0C43F3D1BBA3}" type="parTrans" cxnId="{49195551-6D26-440C-93F5-7E03606287D8}">
      <dgm:prSet/>
      <dgm:spPr/>
      <dgm:t>
        <a:bodyPr/>
        <a:lstStyle/>
        <a:p>
          <a:endParaRPr lang="cs-CZ"/>
        </a:p>
      </dgm:t>
    </dgm:pt>
    <dgm:pt modelId="{D339D9E7-58BE-4AE6-A860-E3C05D92661A}" type="sibTrans" cxnId="{49195551-6D26-440C-93F5-7E03606287D8}">
      <dgm:prSet/>
      <dgm:spPr/>
      <dgm:t>
        <a:bodyPr/>
        <a:lstStyle/>
        <a:p>
          <a:endParaRPr lang="cs-CZ"/>
        </a:p>
      </dgm:t>
    </dgm:pt>
    <dgm:pt modelId="{23DE43CE-991A-4FAE-B5C8-D731443989B9}">
      <dgm:prSet/>
      <dgm:spPr/>
      <dgm:t>
        <a:bodyPr/>
        <a:lstStyle/>
        <a:p>
          <a:r>
            <a:rPr lang="cs-CZ" dirty="0" smtClean="0"/>
            <a:t>68</a:t>
          </a:r>
          <a:endParaRPr lang="cs-CZ" dirty="0"/>
        </a:p>
      </dgm:t>
    </dgm:pt>
    <dgm:pt modelId="{B40A3D44-B737-40B2-8820-D8AC7AF80395}" type="parTrans" cxnId="{7FCE8D98-FE91-49BF-8051-9F8BF6F19588}">
      <dgm:prSet/>
      <dgm:spPr/>
      <dgm:t>
        <a:bodyPr/>
        <a:lstStyle/>
        <a:p>
          <a:endParaRPr lang="cs-CZ"/>
        </a:p>
      </dgm:t>
    </dgm:pt>
    <dgm:pt modelId="{F0D6889B-7B61-4867-B00A-125FF0FEE7AC}" type="sibTrans" cxnId="{7FCE8D98-FE91-49BF-8051-9F8BF6F19588}">
      <dgm:prSet/>
      <dgm:spPr/>
      <dgm:t>
        <a:bodyPr/>
        <a:lstStyle/>
        <a:p>
          <a:endParaRPr lang="cs-CZ"/>
        </a:p>
      </dgm:t>
    </dgm:pt>
    <dgm:pt modelId="{610BEBE0-DD93-4840-BA7F-E1E7490D35EF}">
      <dgm:prSet/>
      <dgm:spPr/>
      <dgm:t>
        <a:bodyPr/>
        <a:lstStyle/>
        <a:p>
          <a:r>
            <a:rPr lang="cs-CZ" dirty="0" smtClean="0"/>
            <a:t>69</a:t>
          </a:r>
          <a:endParaRPr lang="cs-CZ" dirty="0"/>
        </a:p>
      </dgm:t>
    </dgm:pt>
    <dgm:pt modelId="{46A9652C-42DC-4F0B-8452-77DCB0BC2322}" type="parTrans" cxnId="{F3A20951-9293-4156-8E35-6125682F6D45}">
      <dgm:prSet/>
      <dgm:spPr/>
      <dgm:t>
        <a:bodyPr/>
        <a:lstStyle/>
        <a:p>
          <a:endParaRPr lang="cs-CZ"/>
        </a:p>
      </dgm:t>
    </dgm:pt>
    <dgm:pt modelId="{88E30BE6-8978-467D-AE91-3A6EEA133B67}" type="sibTrans" cxnId="{F3A20951-9293-4156-8E35-6125682F6D45}">
      <dgm:prSet/>
      <dgm:spPr/>
      <dgm:t>
        <a:bodyPr/>
        <a:lstStyle/>
        <a:p>
          <a:endParaRPr lang="cs-CZ"/>
        </a:p>
      </dgm:t>
    </dgm:pt>
    <dgm:pt modelId="{C181709A-246A-49FA-8D7D-DAA91EEDFD75}">
      <dgm:prSet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448116A2-E276-4454-98B6-0FF1DE2FA129}" type="parTrans" cxnId="{09FA018E-1E88-46C9-AB26-7D6AAF636CC8}">
      <dgm:prSet/>
      <dgm:spPr/>
      <dgm:t>
        <a:bodyPr/>
        <a:lstStyle/>
        <a:p>
          <a:endParaRPr lang="cs-CZ"/>
        </a:p>
      </dgm:t>
    </dgm:pt>
    <dgm:pt modelId="{5942B432-9FC8-48B9-A168-87B2A0F98F2A}" type="sibTrans" cxnId="{09FA018E-1E88-46C9-AB26-7D6AAF636CC8}">
      <dgm:prSet/>
      <dgm:spPr/>
      <dgm:t>
        <a:bodyPr/>
        <a:lstStyle/>
        <a:p>
          <a:endParaRPr lang="cs-CZ"/>
        </a:p>
      </dgm:t>
    </dgm:pt>
    <dgm:pt modelId="{62DBCB21-A746-4245-8D42-FA3AC61A6613}">
      <dgm:prSet/>
      <dgm:spPr/>
      <dgm:t>
        <a:bodyPr/>
        <a:lstStyle/>
        <a:p>
          <a:r>
            <a:rPr lang="cs-CZ" dirty="0" smtClean="0"/>
            <a:t>71</a:t>
          </a:r>
          <a:endParaRPr lang="cs-CZ" dirty="0"/>
        </a:p>
      </dgm:t>
    </dgm:pt>
    <dgm:pt modelId="{F11CE708-6531-4E1B-85BE-EC5AF0750E7C}" type="parTrans" cxnId="{8A01445A-FBA7-4C56-8FAA-E720D02DEE2D}">
      <dgm:prSet/>
      <dgm:spPr/>
      <dgm:t>
        <a:bodyPr/>
        <a:lstStyle/>
        <a:p>
          <a:endParaRPr lang="cs-CZ"/>
        </a:p>
      </dgm:t>
    </dgm:pt>
    <dgm:pt modelId="{CBA2B628-070A-4B9F-B906-ED375CFC6384}" type="sibTrans" cxnId="{8A01445A-FBA7-4C56-8FAA-E720D02DEE2D}">
      <dgm:prSet/>
      <dgm:spPr/>
      <dgm:t>
        <a:bodyPr/>
        <a:lstStyle/>
        <a:p>
          <a:endParaRPr lang="cs-CZ"/>
        </a:p>
      </dgm:t>
    </dgm:pt>
    <dgm:pt modelId="{5DBEFDFE-47CB-437C-814E-02F1547E1E3B}">
      <dgm:prSet/>
      <dgm:spPr/>
      <dgm:t>
        <a:bodyPr/>
        <a:lstStyle/>
        <a:p>
          <a:r>
            <a:rPr lang="cs-CZ" dirty="0" smtClean="0"/>
            <a:t>72</a:t>
          </a:r>
          <a:endParaRPr lang="cs-CZ" dirty="0"/>
        </a:p>
      </dgm:t>
    </dgm:pt>
    <dgm:pt modelId="{0786060F-8ADD-493F-8781-CF8BF1848546}" type="parTrans" cxnId="{4C15D52F-9243-4F21-9E78-10A80C8DDF91}">
      <dgm:prSet/>
      <dgm:spPr/>
      <dgm:t>
        <a:bodyPr/>
        <a:lstStyle/>
        <a:p>
          <a:endParaRPr lang="cs-CZ"/>
        </a:p>
      </dgm:t>
    </dgm:pt>
    <dgm:pt modelId="{7DCA85EF-2BDF-4170-AA7B-0A5469082894}" type="sibTrans" cxnId="{4C15D52F-9243-4F21-9E78-10A80C8DDF91}">
      <dgm:prSet/>
      <dgm:spPr/>
      <dgm:t>
        <a:bodyPr/>
        <a:lstStyle/>
        <a:p>
          <a:endParaRPr lang="cs-CZ"/>
        </a:p>
      </dgm:t>
    </dgm:pt>
    <dgm:pt modelId="{0DFCF5FA-6ED8-4C6E-A8D1-E4F025296704}">
      <dgm:prSet/>
      <dgm:spPr/>
      <dgm:t>
        <a:bodyPr/>
        <a:lstStyle/>
        <a:p>
          <a:r>
            <a:rPr lang="cs-CZ" dirty="0" smtClean="0"/>
            <a:t>73</a:t>
          </a:r>
          <a:endParaRPr lang="cs-CZ" dirty="0"/>
        </a:p>
      </dgm:t>
    </dgm:pt>
    <dgm:pt modelId="{F7706A94-6B09-4C6E-B7C6-9B4FEBE315F7}" type="parTrans" cxnId="{5235A491-8034-4699-B991-BBC3A4F9482C}">
      <dgm:prSet/>
      <dgm:spPr/>
      <dgm:t>
        <a:bodyPr/>
        <a:lstStyle/>
        <a:p>
          <a:endParaRPr lang="cs-CZ"/>
        </a:p>
      </dgm:t>
    </dgm:pt>
    <dgm:pt modelId="{3A172259-717D-4A8B-9D89-4BBFABFC8950}" type="sibTrans" cxnId="{5235A491-8034-4699-B991-BBC3A4F9482C}">
      <dgm:prSet/>
      <dgm:spPr/>
      <dgm:t>
        <a:bodyPr/>
        <a:lstStyle/>
        <a:p>
          <a:endParaRPr lang="cs-CZ"/>
        </a:p>
      </dgm:t>
    </dgm:pt>
    <dgm:pt modelId="{43376B78-53C8-47EA-9355-62A0BCF63512}">
      <dgm:prSet/>
      <dgm:spPr/>
      <dgm:t>
        <a:bodyPr/>
        <a:lstStyle/>
        <a:p>
          <a:r>
            <a:rPr lang="cs-CZ" dirty="0" smtClean="0"/>
            <a:t>74</a:t>
          </a:r>
          <a:endParaRPr lang="cs-CZ" dirty="0"/>
        </a:p>
      </dgm:t>
    </dgm:pt>
    <dgm:pt modelId="{06EA9125-2FB3-46D4-9A68-7F51300CAAF6}" type="parTrans" cxnId="{91B7906A-56FB-484A-A3F3-B86693ECD20F}">
      <dgm:prSet/>
      <dgm:spPr/>
      <dgm:t>
        <a:bodyPr/>
        <a:lstStyle/>
        <a:p>
          <a:endParaRPr lang="cs-CZ"/>
        </a:p>
      </dgm:t>
    </dgm:pt>
    <dgm:pt modelId="{FE0C3669-DCC2-4020-BC9B-25924B2D536E}" type="sibTrans" cxnId="{91B7906A-56FB-484A-A3F3-B86693ECD20F}">
      <dgm:prSet/>
      <dgm:spPr/>
      <dgm:t>
        <a:bodyPr/>
        <a:lstStyle/>
        <a:p>
          <a:endParaRPr lang="cs-CZ"/>
        </a:p>
      </dgm:t>
    </dgm:pt>
    <dgm:pt modelId="{D2536AEE-6E2D-44C2-A301-A6736BAC715B}">
      <dgm:prSet/>
      <dgm:spPr/>
      <dgm:t>
        <a:bodyPr/>
        <a:lstStyle/>
        <a:p>
          <a:r>
            <a:rPr lang="cs-CZ" dirty="0" smtClean="0"/>
            <a:t>75</a:t>
          </a:r>
          <a:endParaRPr lang="cs-CZ" dirty="0"/>
        </a:p>
      </dgm:t>
    </dgm:pt>
    <dgm:pt modelId="{0FC9F2FA-3ADB-421B-A530-57C4879BE217}" type="parTrans" cxnId="{6CAD6D66-0ECE-444D-987D-635D4E34E03E}">
      <dgm:prSet/>
      <dgm:spPr/>
      <dgm:t>
        <a:bodyPr/>
        <a:lstStyle/>
        <a:p>
          <a:endParaRPr lang="cs-CZ"/>
        </a:p>
      </dgm:t>
    </dgm:pt>
    <dgm:pt modelId="{0F551851-F3C7-4C3F-B200-F672B779260B}" type="sibTrans" cxnId="{6CAD6D66-0ECE-444D-987D-635D4E34E03E}">
      <dgm:prSet/>
      <dgm:spPr/>
      <dgm:t>
        <a:bodyPr/>
        <a:lstStyle/>
        <a:p>
          <a:endParaRPr lang="cs-CZ"/>
        </a:p>
      </dgm:t>
    </dgm:pt>
    <dgm:pt modelId="{DFEFF412-CAE9-46FA-BB04-D321E06C2842}">
      <dgm:prSet/>
      <dgm:spPr/>
      <dgm:t>
        <a:bodyPr/>
        <a:lstStyle/>
        <a:p>
          <a:r>
            <a:rPr lang="cs-CZ" dirty="0" smtClean="0"/>
            <a:t>76</a:t>
          </a:r>
          <a:endParaRPr lang="cs-CZ" dirty="0"/>
        </a:p>
      </dgm:t>
    </dgm:pt>
    <dgm:pt modelId="{C754FD3D-079A-4077-AB0C-63DB4C4EFCF5}" type="parTrans" cxnId="{23CA74D0-DDAA-4BF9-9700-4303F23571A5}">
      <dgm:prSet/>
      <dgm:spPr/>
      <dgm:t>
        <a:bodyPr/>
        <a:lstStyle/>
        <a:p>
          <a:endParaRPr lang="cs-CZ"/>
        </a:p>
      </dgm:t>
    </dgm:pt>
    <dgm:pt modelId="{8DE2F0B2-A967-4C41-BFED-43788755EB5F}" type="sibTrans" cxnId="{23CA74D0-DDAA-4BF9-9700-4303F23571A5}">
      <dgm:prSet/>
      <dgm:spPr/>
      <dgm:t>
        <a:bodyPr/>
        <a:lstStyle/>
        <a:p>
          <a:endParaRPr lang="cs-CZ"/>
        </a:p>
      </dgm:t>
    </dgm:pt>
    <dgm:pt modelId="{AC9B2954-8A40-4764-94C1-F7E6C2DF83E6}">
      <dgm:prSet/>
      <dgm:spPr/>
      <dgm:t>
        <a:bodyPr/>
        <a:lstStyle/>
        <a:p>
          <a:r>
            <a:rPr lang="cs-CZ" dirty="0" smtClean="0"/>
            <a:t>77</a:t>
          </a:r>
          <a:endParaRPr lang="cs-CZ" dirty="0"/>
        </a:p>
      </dgm:t>
    </dgm:pt>
    <dgm:pt modelId="{EC898DE4-2858-49ED-9BB5-BFF58C9976D3}" type="parTrans" cxnId="{4BDB0A85-EF68-403D-8805-BB2F57CDEF28}">
      <dgm:prSet/>
      <dgm:spPr/>
      <dgm:t>
        <a:bodyPr/>
        <a:lstStyle/>
        <a:p>
          <a:endParaRPr lang="cs-CZ"/>
        </a:p>
      </dgm:t>
    </dgm:pt>
    <dgm:pt modelId="{6979D29F-F2C2-4D6C-876F-7E4F98BFD2A1}" type="sibTrans" cxnId="{4BDB0A85-EF68-403D-8805-BB2F57CDEF28}">
      <dgm:prSet/>
      <dgm:spPr/>
      <dgm:t>
        <a:bodyPr/>
        <a:lstStyle/>
        <a:p>
          <a:endParaRPr lang="cs-CZ"/>
        </a:p>
      </dgm:t>
    </dgm:pt>
    <dgm:pt modelId="{57CC8327-6D2C-4A43-A673-56D7962407F7}">
      <dgm:prSet/>
      <dgm:spPr/>
      <dgm:t>
        <a:bodyPr/>
        <a:lstStyle/>
        <a:p>
          <a:r>
            <a:rPr lang="cs-CZ" dirty="0" smtClean="0"/>
            <a:t>78</a:t>
          </a:r>
          <a:endParaRPr lang="cs-CZ" dirty="0"/>
        </a:p>
      </dgm:t>
    </dgm:pt>
    <dgm:pt modelId="{E1085FEB-ABA8-4CC4-84F5-12A27CC3F253}" type="parTrans" cxnId="{3167A72C-9132-444C-A936-852B01EF86C9}">
      <dgm:prSet/>
      <dgm:spPr/>
      <dgm:t>
        <a:bodyPr/>
        <a:lstStyle/>
        <a:p>
          <a:endParaRPr lang="cs-CZ"/>
        </a:p>
      </dgm:t>
    </dgm:pt>
    <dgm:pt modelId="{D4C7AF9C-CBC5-47E2-B780-5D95E00850CC}" type="sibTrans" cxnId="{3167A72C-9132-444C-A936-852B01EF86C9}">
      <dgm:prSet/>
      <dgm:spPr/>
      <dgm:t>
        <a:bodyPr/>
        <a:lstStyle/>
        <a:p>
          <a:endParaRPr lang="cs-CZ"/>
        </a:p>
      </dgm:t>
    </dgm:pt>
    <dgm:pt modelId="{AACEB000-3EB4-4C3B-BC96-30B872F71CE9}">
      <dgm:prSet/>
      <dgm:spPr/>
      <dgm:t>
        <a:bodyPr/>
        <a:lstStyle/>
        <a:p>
          <a:r>
            <a:rPr lang="cs-CZ" dirty="0" smtClean="0"/>
            <a:t>79</a:t>
          </a:r>
          <a:endParaRPr lang="cs-CZ" dirty="0"/>
        </a:p>
      </dgm:t>
    </dgm:pt>
    <dgm:pt modelId="{465484F2-4E63-4ABE-96E7-97D73C3402ED}" type="parTrans" cxnId="{B4E88F9A-484E-4FA5-A3DE-820066D6FD94}">
      <dgm:prSet/>
      <dgm:spPr/>
      <dgm:t>
        <a:bodyPr/>
        <a:lstStyle/>
        <a:p>
          <a:endParaRPr lang="cs-CZ"/>
        </a:p>
      </dgm:t>
    </dgm:pt>
    <dgm:pt modelId="{9F746890-B9E2-438B-9CB1-D6C64ADB165F}" type="sibTrans" cxnId="{B4E88F9A-484E-4FA5-A3DE-820066D6FD94}">
      <dgm:prSet/>
      <dgm:spPr/>
      <dgm:t>
        <a:bodyPr/>
        <a:lstStyle/>
        <a:p>
          <a:endParaRPr lang="cs-CZ"/>
        </a:p>
      </dgm:t>
    </dgm:pt>
    <dgm:pt modelId="{DDB2662D-430A-44C9-B530-5A3EA346073E}">
      <dgm:prSet/>
      <dgm:spPr/>
      <dgm:t>
        <a:bodyPr/>
        <a:lstStyle/>
        <a:p>
          <a:endParaRPr lang="cs-CZ" dirty="0"/>
        </a:p>
      </dgm:t>
    </dgm:pt>
    <dgm:pt modelId="{B43473F6-A9E0-434E-802D-EC98112590A3}" type="parTrans" cxnId="{83914233-B4C0-49FC-8FBF-BC6ED5956BC2}">
      <dgm:prSet/>
      <dgm:spPr/>
      <dgm:t>
        <a:bodyPr/>
        <a:lstStyle/>
        <a:p>
          <a:endParaRPr lang="cs-CZ"/>
        </a:p>
      </dgm:t>
    </dgm:pt>
    <dgm:pt modelId="{2205A42C-72E6-4DA9-8AC9-FE9F71FCC413}" type="sibTrans" cxnId="{83914233-B4C0-49FC-8FBF-BC6ED5956BC2}">
      <dgm:prSet/>
      <dgm:spPr/>
      <dgm:t>
        <a:bodyPr/>
        <a:lstStyle/>
        <a:p>
          <a:endParaRPr lang="cs-CZ"/>
        </a:p>
      </dgm:t>
    </dgm:pt>
    <dgm:pt modelId="{48105731-7E26-47A1-B115-CA428125E2C0}">
      <dgm:prSet/>
      <dgm:spPr/>
      <dgm:t>
        <a:bodyPr/>
        <a:lstStyle/>
        <a:p>
          <a:r>
            <a:rPr lang="cs-CZ" dirty="0" smtClean="0"/>
            <a:t>81</a:t>
          </a:r>
          <a:endParaRPr lang="cs-CZ" dirty="0"/>
        </a:p>
      </dgm:t>
    </dgm:pt>
    <dgm:pt modelId="{AB43C8E9-D68D-4CCC-BBF9-DA6F38D3AA7F}" type="parTrans" cxnId="{39B974BA-8F84-461A-A54F-4535B5B8091A}">
      <dgm:prSet/>
      <dgm:spPr/>
      <dgm:t>
        <a:bodyPr/>
        <a:lstStyle/>
        <a:p>
          <a:endParaRPr lang="cs-CZ"/>
        </a:p>
      </dgm:t>
    </dgm:pt>
    <dgm:pt modelId="{A32267D8-FDC7-4981-868A-0C486C33CFDA}" type="sibTrans" cxnId="{39B974BA-8F84-461A-A54F-4535B5B8091A}">
      <dgm:prSet/>
      <dgm:spPr/>
      <dgm:t>
        <a:bodyPr/>
        <a:lstStyle/>
        <a:p>
          <a:endParaRPr lang="cs-CZ"/>
        </a:p>
      </dgm:t>
    </dgm:pt>
    <dgm:pt modelId="{1B662356-EEAF-4364-BD8C-B3517092564E}">
      <dgm:prSet/>
      <dgm:spPr/>
      <dgm:t>
        <a:bodyPr/>
        <a:lstStyle/>
        <a:p>
          <a:r>
            <a:rPr lang="cs-CZ" dirty="0" smtClean="0"/>
            <a:t>82</a:t>
          </a:r>
          <a:endParaRPr lang="cs-CZ" dirty="0"/>
        </a:p>
      </dgm:t>
    </dgm:pt>
    <dgm:pt modelId="{F459A4CD-CD3A-4437-A7CD-E0D5397FD200}" type="parTrans" cxnId="{5EA42FA3-107C-4851-B37F-824D07281EC5}">
      <dgm:prSet/>
      <dgm:spPr/>
      <dgm:t>
        <a:bodyPr/>
        <a:lstStyle/>
        <a:p>
          <a:endParaRPr lang="cs-CZ"/>
        </a:p>
      </dgm:t>
    </dgm:pt>
    <dgm:pt modelId="{64319A41-777B-40D1-8EDC-917D4367D270}" type="sibTrans" cxnId="{5EA42FA3-107C-4851-B37F-824D07281EC5}">
      <dgm:prSet/>
      <dgm:spPr/>
      <dgm:t>
        <a:bodyPr/>
        <a:lstStyle/>
        <a:p>
          <a:endParaRPr lang="cs-CZ"/>
        </a:p>
      </dgm:t>
    </dgm:pt>
    <dgm:pt modelId="{5A7807FD-D068-4564-8021-DB9B11073859}">
      <dgm:prSet/>
      <dgm:spPr/>
      <dgm:t>
        <a:bodyPr/>
        <a:lstStyle/>
        <a:p>
          <a:r>
            <a:rPr lang="cs-CZ" dirty="0" smtClean="0"/>
            <a:t>83</a:t>
          </a:r>
          <a:endParaRPr lang="cs-CZ" dirty="0"/>
        </a:p>
      </dgm:t>
    </dgm:pt>
    <dgm:pt modelId="{9982BE22-A3F7-4144-8EB2-61AB1314AD50}" type="parTrans" cxnId="{A9DF3CBC-DE65-445E-9460-03BFE3343A0A}">
      <dgm:prSet/>
      <dgm:spPr/>
      <dgm:t>
        <a:bodyPr/>
        <a:lstStyle/>
        <a:p>
          <a:endParaRPr lang="cs-CZ"/>
        </a:p>
      </dgm:t>
    </dgm:pt>
    <dgm:pt modelId="{290E3496-968C-41DF-9441-2CAAD8BD0152}" type="sibTrans" cxnId="{A9DF3CBC-DE65-445E-9460-03BFE3343A0A}">
      <dgm:prSet/>
      <dgm:spPr/>
      <dgm:t>
        <a:bodyPr/>
        <a:lstStyle/>
        <a:p>
          <a:endParaRPr lang="cs-CZ"/>
        </a:p>
      </dgm:t>
    </dgm:pt>
    <dgm:pt modelId="{B71B5F25-8DDB-494A-ACCE-8C2338F870FC}">
      <dgm:prSet/>
      <dgm:spPr/>
      <dgm:t>
        <a:bodyPr/>
        <a:lstStyle/>
        <a:p>
          <a:r>
            <a:rPr lang="cs-CZ" dirty="0" smtClean="0"/>
            <a:t>84</a:t>
          </a:r>
          <a:endParaRPr lang="cs-CZ" dirty="0"/>
        </a:p>
      </dgm:t>
    </dgm:pt>
    <dgm:pt modelId="{E5164CC4-8337-492A-B43B-9B97DB672373}" type="parTrans" cxnId="{78D7AE84-62B1-4D52-90F9-3EA1143AE238}">
      <dgm:prSet/>
      <dgm:spPr/>
      <dgm:t>
        <a:bodyPr/>
        <a:lstStyle/>
        <a:p>
          <a:endParaRPr lang="cs-CZ"/>
        </a:p>
      </dgm:t>
    </dgm:pt>
    <dgm:pt modelId="{EB543D5D-38F0-4F8D-A50B-91913C09C666}" type="sibTrans" cxnId="{78D7AE84-62B1-4D52-90F9-3EA1143AE238}">
      <dgm:prSet/>
      <dgm:spPr/>
      <dgm:t>
        <a:bodyPr/>
        <a:lstStyle/>
        <a:p>
          <a:endParaRPr lang="cs-CZ"/>
        </a:p>
      </dgm:t>
    </dgm:pt>
    <dgm:pt modelId="{455038C2-A230-481B-ABD3-F37CE404B712}">
      <dgm:prSet/>
      <dgm:spPr/>
      <dgm:t>
        <a:bodyPr/>
        <a:lstStyle/>
        <a:p>
          <a:r>
            <a:rPr lang="cs-CZ" dirty="0" smtClean="0"/>
            <a:t>85</a:t>
          </a:r>
          <a:endParaRPr lang="cs-CZ" dirty="0"/>
        </a:p>
      </dgm:t>
    </dgm:pt>
    <dgm:pt modelId="{51FD3252-3B57-4BA6-AF57-ECF1E8E1D16E}" type="parTrans" cxnId="{C0F15EEF-5EC2-4003-886B-9115C778170C}">
      <dgm:prSet/>
      <dgm:spPr/>
      <dgm:t>
        <a:bodyPr/>
        <a:lstStyle/>
        <a:p>
          <a:endParaRPr lang="cs-CZ"/>
        </a:p>
      </dgm:t>
    </dgm:pt>
    <dgm:pt modelId="{60B9DA84-BAC8-485E-8CFA-5C72C79D3B1D}" type="sibTrans" cxnId="{C0F15EEF-5EC2-4003-886B-9115C778170C}">
      <dgm:prSet/>
      <dgm:spPr/>
      <dgm:t>
        <a:bodyPr/>
        <a:lstStyle/>
        <a:p>
          <a:endParaRPr lang="cs-CZ"/>
        </a:p>
      </dgm:t>
    </dgm:pt>
    <dgm:pt modelId="{CD2BF602-7E58-4E44-8A2E-C0C711D2BA3E}">
      <dgm:prSet/>
      <dgm:spPr/>
      <dgm:t>
        <a:bodyPr/>
        <a:lstStyle/>
        <a:p>
          <a:r>
            <a:rPr lang="cs-CZ" dirty="0" smtClean="0"/>
            <a:t>86</a:t>
          </a:r>
          <a:endParaRPr lang="cs-CZ" dirty="0"/>
        </a:p>
      </dgm:t>
    </dgm:pt>
    <dgm:pt modelId="{1D9C0011-C60F-48EA-9335-5E8661FA3BED}" type="parTrans" cxnId="{74B7F4D8-3946-4EFD-A4E0-8431FFBFC30E}">
      <dgm:prSet/>
      <dgm:spPr/>
      <dgm:t>
        <a:bodyPr/>
        <a:lstStyle/>
        <a:p>
          <a:endParaRPr lang="cs-CZ"/>
        </a:p>
      </dgm:t>
    </dgm:pt>
    <dgm:pt modelId="{5AEEABC9-E963-4577-9002-98A5BC217E89}" type="sibTrans" cxnId="{74B7F4D8-3946-4EFD-A4E0-8431FFBFC30E}">
      <dgm:prSet/>
      <dgm:spPr/>
      <dgm:t>
        <a:bodyPr/>
        <a:lstStyle/>
        <a:p>
          <a:endParaRPr lang="cs-CZ"/>
        </a:p>
      </dgm:t>
    </dgm:pt>
    <dgm:pt modelId="{4805E18B-D5A7-45C9-8705-78E05C70658B}">
      <dgm:prSet/>
      <dgm:spPr/>
      <dgm:t>
        <a:bodyPr/>
        <a:lstStyle/>
        <a:p>
          <a:r>
            <a:rPr lang="cs-CZ" dirty="0" smtClean="0"/>
            <a:t>87</a:t>
          </a:r>
          <a:endParaRPr lang="cs-CZ" dirty="0"/>
        </a:p>
      </dgm:t>
    </dgm:pt>
    <dgm:pt modelId="{A6757EB3-9C14-4785-8085-5E032312276B}" type="parTrans" cxnId="{CA5C2EE3-7904-4B22-A228-BC81F90F25D0}">
      <dgm:prSet/>
      <dgm:spPr/>
      <dgm:t>
        <a:bodyPr/>
        <a:lstStyle/>
        <a:p>
          <a:endParaRPr lang="cs-CZ"/>
        </a:p>
      </dgm:t>
    </dgm:pt>
    <dgm:pt modelId="{97F16F5E-1356-45F9-9F98-EB443B1196F4}" type="sibTrans" cxnId="{CA5C2EE3-7904-4B22-A228-BC81F90F25D0}">
      <dgm:prSet/>
      <dgm:spPr/>
      <dgm:t>
        <a:bodyPr/>
        <a:lstStyle/>
        <a:p>
          <a:endParaRPr lang="cs-CZ"/>
        </a:p>
      </dgm:t>
    </dgm:pt>
    <dgm:pt modelId="{16501F4F-C567-4FB2-A9E6-20EADDB230D4}">
      <dgm:prSet/>
      <dgm:spPr/>
      <dgm:t>
        <a:bodyPr/>
        <a:lstStyle/>
        <a:p>
          <a:r>
            <a:rPr lang="cs-CZ" dirty="0" smtClean="0"/>
            <a:t>88</a:t>
          </a:r>
          <a:endParaRPr lang="cs-CZ" dirty="0"/>
        </a:p>
      </dgm:t>
    </dgm:pt>
    <dgm:pt modelId="{403D65F5-1408-4BC2-9FFF-CC3750A6207C}" type="parTrans" cxnId="{20605F9E-0F1B-4B3B-B97E-50EEB7EDC5ED}">
      <dgm:prSet/>
      <dgm:spPr/>
      <dgm:t>
        <a:bodyPr/>
        <a:lstStyle/>
        <a:p>
          <a:endParaRPr lang="cs-CZ"/>
        </a:p>
      </dgm:t>
    </dgm:pt>
    <dgm:pt modelId="{F41E5DBE-FEBA-47E3-9B9A-7D5959EF24D5}" type="sibTrans" cxnId="{20605F9E-0F1B-4B3B-B97E-50EEB7EDC5ED}">
      <dgm:prSet/>
      <dgm:spPr/>
      <dgm:t>
        <a:bodyPr/>
        <a:lstStyle/>
        <a:p>
          <a:endParaRPr lang="cs-CZ"/>
        </a:p>
      </dgm:t>
    </dgm:pt>
    <dgm:pt modelId="{1F63C9E4-DD5C-43FC-874B-9520DF084AB6}">
      <dgm:prSet/>
      <dgm:spPr/>
      <dgm:t>
        <a:bodyPr/>
        <a:lstStyle/>
        <a:p>
          <a:r>
            <a:rPr lang="cs-CZ" dirty="0" smtClean="0"/>
            <a:t>89</a:t>
          </a:r>
          <a:endParaRPr lang="cs-CZ" dirty="0"/>
        </a:p>
      </dgm:t>
    </dgm:pt>
    <dgm:pt modelId="{CB4576D1-4A39-4BFA-A1A9-D3BFC4C1EADA}" type="parTrans" cxnId="{1941C5F9-7678-45FE-8AA6-83D824C1AECF}">
      <dgm:prSet/>
      <dgm:spPr/>
      <dgm:t>
        <a:bodyPr/>
        <a:lstStyle/>
        <a:p>
          <a:endParaRPr lang="cs-CZ"/>
        </a:p>
      </dgm:t>
    </dgm:pt>
    <dgm:pt modelId="{83373F24-4284-41C2-80D9-E99BB10606AE}" type="sibTrans" cxnId="{1941C5F9-7678-45FE-8AA6-83D824C1AECF}">
      <dgm:prSet/>
      <dgm:spPr/>
      <dgm:t>
        <a:bodyPr/>
        <a:lstStyle/>
        <a:p>
          <a:endParaRPr lang="cs-CZ"/>
        </a:p>
      </dgm:t>
    </dgm:pt>
    <dgm:pt modelId="{5C0F90F4-991F-4EB4-BF24-AF514DEF9CD5}">
      <dgm:prSet/>
      <dgm:spPr/>
      <dgm:t>
        <a:bodyPr/>
        <a:lstStyle/>
        <a:p>
          <a:endParaRPr lang="cs-CZ" dirty="0"/>
        </a:p>
      </dgm:t>
    </dgm:pt>
    <dgm:pt modelId="{A5633AAC-6633-4429-BD4D-F8F187A2CB65}" type="parTrans" cxnId="{19709492-C27A-4DCD-A4BA-BA88BBD66C08}">
      <dgm:prSet/>
      <dgm:spPr/>
      <dgm:t>
        <a:bodyPr/>
        <a:lstStyle/>
        <a:p>
          <a:endParaRPr lang="cs-CZ"/>
        </a:p>
      </dgm:t>
    </dgm:pt>
    <dgm:pt modelId="{29FF6564-6748-4479-BC1C-ABDBBD224F14}" type="sibTrans" cxnId="{19709492-C27A-4DCD-A4BA-BA88BBD66C08}">
      <dgm:prSet/>
      <dgm:spPr/>
      <dgm:t>
        <a:bodyPr/>
        <a:lstStyle/>
        <a:p>
          <a:endParaRPr lang="cs-CZ"/>
        </a:p>
      </dgm:t>
    </dgm:pt>
    <dgm:pt modelId="{5696A17F-5CAD-4984-AD9D-E04C44495684}">
      <dgm:prSet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DA52D469-1180-4F43-8569-0D81565207A4}" type="parTrans" cxnId="{2E513BB0-EF25-4A9B-BCF5-B9495F735C8B}">
      <dgm:prSet/>
      <dgm:spPr/>
      <dgm:t>
        <a:bodyPr/>
        <a:lstStyle/>
        <a:p>
          <a:endParaRPr lang="cs-CZ"/>
        </a:p>
      </dgm:t>
    </dgm:pt>
    <dgm:pt modelId="{E9203033-2DE4-4E49-BA57-4FCF3D53A142}" type="sibTrans" cxnId="{2E513BB0-EF25-4A9B-BCF5-B9495F735C8B}">
      <dgm:prSet/>
      <dgm:spPr/>
      <dgm:t>
        <a:bodyPr/>
        <a:lstStyle/>
        <a:p>
          <a:endParaRPr lang="cs-CZ"/>
        </a:p>
      </dgm:t>
    </dgm:pt>
    <dgm:pt modelId="{7CCFF983-3969-4A14-B048-CB709AD7CABD}">
      <dgm:prSet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45E3847C-97A3-45F2-9AF9-BF3C79BBA9AD}" type="parTrans" cxnId="{869657EB-5666-43D2-8AFE-5A0668B225B7}">
      <dgm:prSet/>
      <dgm:spPr/>
      <dgm:t>
        <a:bodyPr/>
        <a:lstStyle/>
        <a:p>
          <a:endParaRPr lang="cs-CZ"/>
        </a:p>
      </dgm:t>
    </dgm:pt>
    <dgm:pt modelId="{B2A40FED-4D66-49E2-BF97-BEE82F294FFD}" type="sibTrans" cxnId="{869657EB-5666-43D2-8AFE-5A0668B225B7}">
      <dgm:prSet/>
      <dgm:spPr/>
      <dgm:t>
        <a:bodyPr/>
        <a:lstStyle/>
        <a:p>
          <a:endParaRPr lang="cs-CZ"/>
        </a:p>
      </dgm:t>
    </dgm:pt>
    <dgm:pt modelId="{2E2C6566-2CA8-47C0-8855-0FE2FDC27DD5}">
      <dgm:prSet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BDB08A41-2AE9-453D-ABEC-8D9669F8D8FF}" type="parTrans" cxnId="{2AC526A5-0B2C-4E81-B081-725638F7EBEC}">
      <dgm:prSet/>
      <dgm:spPr/>
      <dgm:t>
        <a:bodyPr/>
        <a:lstStyle/>
        <a:p>
          <a:endParaRPr lang="cs-CZ"/>
        </a:p>
      </dgm:t>
    </dgm:pt>
    <dgm:pt modelId="{46208AAC-B8E7-4C99-BA49-23AA4C1AB654}" type="sibTrans" cxnId="{2AC526A5-0B2C-4E81-B081-725638F7EBEC}">
      <dgm:prSet/>
      <dgm:spPr/>
      <dgm:t>
        <a:bodyPr/>
        <a:lstStyle/>
        <a:p>
          <a:endParaRPr lang="cs-CZ"/>
        </a:p>
      </dgm:t>
    </dgm:pt>
    <dgm:pt modelId="{1EA594C7-41DE-49CC-BE0C-4B254EE2246C}">
      <dgm:prSet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38D2AD3C-6EF2-4532-A84C-BDAA6DCD030D}" type="parTrans" cxnId="{5F5340A2-56E9-4C94-8F92-DC25794AD496}">
      <dgm:prSet/>
      <dgm:spPr/>
      <dgm:t>
        <a:bodyPr/>
        <a:lstStyle/>
        <a:p>
          <a:endParaRPr lang="cs-CZ"/>
        </a:p>
      </dgm:t>
    </dgm:pt>
    <dgm:pt modelId="{C6BEA612-559C-4951-A701-3F9507AB557E}" type="sibTrans" cxnId="{5F5340A2-56E9-4C94-8F92-DC25794AD496}">
      <dgm:prSet/>
      <dgm:spPr/>
      <dgm:t>
        <a:bodyPr/>
        <a:lstStyle/>
        <a:p>
          <a:endParaRPr lang="cs-CZ"/>
        </a:p>
      </dgm:t>
    </dgm:pt>
    <dgm:pt modelId="{B8AF768A-74A5-490E-9E3B-1A1053520DF0}">
      <dgm:prSet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65300B54-C483-4B32-9188-053694BD8D39}" type="parTrans" cxnId="{F7B18D7F-AD5D-4A68-BD95-D2D2121C4DE5}">
      <dgm:prSet/>
      <dgm:spPr/>
      <dgm:t>
        <a:bodyPr/>
        <a:lstStyle/>
        <a:p>
          <a:endParaRPr lang="cs-CZ"/>
        </a:p>
      </dgm:t>
    </dgm:pt>
    <dgm:pt modelId="{59118935-11F3-4355-9717-058A34F1ADA6}" type="sibTrans" cxnId="{F7B18D7F-AD5D-4A68-BD95-D2D2121C4DE5}">
      <dgm:prSet/>
      <dgm:spPr/>
      <dgm:t>
        <a:bodyPr/>
        <a:lstStyle/>
        <a:p>
          <a:endParaRPr lang="cs-CZ"/>
        </a:p>
      </dgm:t>
    </dgm:pt>
    <dgm:pt modelId="{49883773-894D-4AD0-B463-DFCEEC3161F6}">
      <dgm:prSet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57AD7F7D-1174-4D9E-868E-76C91B35EF24}" type="parTrans" cxnId="{7A8A07FE-ACFA-44A6-B9BA-0CAF52CDF90D}">
      <dgm:prSet/>
      <dgm:spPr/>
      <dgm:t>
        <a:bodyPr/>
        <a:lstStyle/>
        <a:p>
          <a:endParaRPr lang="cs-CZ"/>
        </a:p>
      </dgm:t>
    </dgm:pt>
    <dgm:pt modelId="{BC3C65A1-D46D-4794-9C9B-B2EA473A1760}" type="sibTrans" cxnId="{7A8A07FE-ACFA-44A6-B9BA-0CAF52CDF90D}">
      <dgm:prSet/>
      <dgm:spPr/>
      <dgm:t>
        <a:bodyPr/>
        <a:lstStyle/>
        <a:p>
          <a:endParaRPr lang="cs-CZ"/>
        </a:p>
      </dgm:t>
    </dgm:pt>
    <dgm:pt modelId="{29CAD999-743E-4A41-846C-A7DE94DB25B2}">
      <dgm:prSet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E7E89B3B-BDC5-4948-BA5D-C0881B8D02F0}" type="parTrans" cxnId="{5B1708DB-90CD-4BA1-827D-24B3FB7FE73A}">
      <dgm:prSet/>
      <dgm:spPr/>
      <dgm:t>
        <a:bodyPr/>
        <a:lstStyle/>
        <a:p>
          <a:endParaRPr lang="cs-CZ"/>
        </a:p>
      </dgm:t>
    </dgm:pt>
    <dgm:pt modelId="{2385C841-ACA4-45C9-968A-E91A601C4EC5}" type="sibTrans" cxnId="{5B1708DB-90CD-4BA1-827D-24B3FB7FE73A}">
      <dgm:prSet/>
      <dgm:spPr/>
      <dgm:t>
        <a:bodyPr/>
        <a:lstStyle/>
        <a:p>
          <a:endParaRPr lang="cs-CZ"/>
        </a:p>
      </dgm:t>
    </dgm:pt>
    <dgm:pt modelId="{0F25690A-51F1-4E12-BCC0-13F0B1BC3FF8}" type="pres">
      <dgm:prSet presAssocID="{EDC7E19D-9E34-40F3-BEB5-05B07935D449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3949B06-A1E5-4FBA-8332-9472720B625C}" type="pres">
      <dgm:prSet presAssocID="{0BF61C96-5658-4028-AAE7-FF7A4F1E035D}" presName="compositeNode" presStyleCnt="0">
        <dgm:presLayoutVars>
          <dgm:bulletEnabled val="1"/>
        </dgm:presLayoutVars>
      </dgm:prSet>
      <dgm:spPr/>
    </dgm:pt>
    <dgm:pt modelId="{95215D0A-23B3-4B3A-B61C-F990EC9A455C}" type="pres">
      <dgm:prSet presAssocID="{0BF61C96-5658-4028-AAE7-FF7A4F1E035D}" presName="image" presStyleLbl="fgImgPlace1" presStyleIdx="0" presStyleCnt="9"/>
      <dgm:spPr/>
    </dgm:pt>
    <dgm:pt modelId="{0AD7F52A-3EEB-4B7F-9E97-F2EBF349F0B4}" type="pres">
      <dgm:prSet presAssocID="{0BF61C96-5658-4028-AAE7-FF7A4F1E035D}" presName="child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C5EE69-709F-47C5-A213-26AE912837AD}" type="pres">
      <dgm:prSet presAssocID="{0BF61C96-5658-4028-AAE7-FF7A4F1E035D}" presName="parentNode" presStyleLbl="revTx" presStyleIdx="0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85BFBC-A7C0-4251-B4FB-9E5480E28156}" type="pres">
      <dgm:prSet presAssocID="{FDF4BBCA-AE3C-4210-B72B-3AEEA8BE8649}" presName="sibTrans" presStyleCnt="0"/>
      <dgm:spPr/>
    </dgm:pt>
    <dgm:pt modelId="{DED07BDB-CDBD-4354-AC44-9167C38602EF}" type="pres">
      <dgm:prSet presAssocID="{1501355D-03E8-4198-B2E2-E9704B85702D}" presName="compositeNode" presStyleCnt="0">
        <dgm:presLayoutVars>
          <dgm:bulletEnabled val="1"/>
        </dgm:presLayoutVars>
      </dgm:prSet>
      <dgm:spPr/>
    </dgm:pt>
    <dgm:pt modelId="{B6430357-6FB6-4FB3-96F1-3D82B02AF048}" type="pres">
      <dgm:prSet presAssocID="{1501355D-03E8-4198-B2E2-E9704B85702D}" presName="image" presStyleLbl="fgImgPlace1" presStyleIdx="1" presStyleCnt="9"/>
      <dgm:spPr/>
    </dgm:pt>
    <dgm:pt modelId="{1314791F-009A-42A3-982A-6D8D1CA56184}" type="pres">
      <dgm:prSet presAssocID="{1501355D-03E8-4198-B2E2-E9704B85702D}" presName="child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E64D32-26FC-470B-885B-7D10D35910A7}" type="pres">
      <dgm:prSet presAssocID="{1501355D-03E8-4198-B2E2-E9704B85702D}" presName="parentNode" presStyleLbl="revTx" presStyleIdx="1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EA859D-29E9-4BCD-8863-EE9C26509E66}" type="pres">
      <dgm:prSet presAssocID="{E5AF096E-5A98-49CF-9721-FE0998C97F79}" presName="sibTrans" presStyleCnt="0"/>
      <dgm:spPr/>
    </dgm:pt>
    <dgm:pt modelId="{94270C1E-DB75-4B3E-A19F-6152DB72B2FE}" type="pres">
      <dgm:prSet presAssocID="{CDD7E7BB-E6B9-418C-B0E0-D0B38E7EBFFB}" presName="compositeNode" presStyleCnt="0">
        <dgm:presLayoutVars>
          <dgm:bulletEnabled val="1"/>
        </dgm:presLayoutVars>
      </dgm:prSet>
      <dgm:spPr/>
    </dgm:pt>
    <dgm:pt modelId="{43F3BBA0-E061-483A-886C-E9F43029FD4B}" type="pres">
      <dgm:prSet presAssocID="{CDD7E7BB-E6B9-418C-B0E0-D0B38E7EBFFB}" presName="image" presStyleLbl="fgImgPlace1" presStyleIdx="2" presStyleCnt="9"/>
      <dgm:spPr/>
    </dgm:pt>
    <dgm:pt modelId="{13C15C36-FE71-4740-AC6C-40DA5F8D2C98}" type="pres">
      <dgm:prSet presAssocID="{CDD7E7BB-E6B9-418C-B0E0-D0B38E7EBFFB}" presName="child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CF4026-E3F7-4E13-A8B1-0E5E40F78810}" type="pres">
      <dgm:prSet presAssocID="{CDD7E7BB-E6B9-418C-B0E0-D0B38E7EBFFB}" presName="parentNode" presStyleLbl="revTx" presStyleIdx="2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5274E7-D401-4FAD-BCEC-B043BDC3FDCE}" type="pres">
      <dgm:prSet presAssocID="{5EAA0FE5-63E9-4F94-BCCC-AEEADBB8E438}" presName="sibTrans" presStyleCnt="0"/>
      <dgm:spPr/>
    </dgm:pt>
    <dgm:pt modelId="{F33716ED-C98B-4258-ACAB-985D6D4586F6}" type="pres">
      <dgm:prSet presAssocID="{CC917474-852A-4095-8538-63FDB5012EC2}" presName="compositeNode" presStyleCnt="0">
        <dgm:presLayoutVars>
          <dgm:bulletEnabled val="1"/>
        </dgm:presLayoutVars>
      </dgm:prSet>
      <dgm:spPr/>
    </dgm:pt>
    <dgm:pt modelId="{7A90BBCC-9CBC-4AC6-AE81-FD8A3FCA6411}" type="pres">
      <dgm:prSet presAssocID="{CC917474-852A-4095-8538-63FDB5012EC2}" presName="image" presStyleLbl="fgImgPlace1" presStyleIdx="3" presStyleCnt="9"/>
      <dgm:spPr/>
    </dgm:pt>
    <dgm:pt modelId="{8DCE4447-7161-49C2-9502-6D579B7D2119}" type="pres">
      <dgm:prSet presAssocID="{CC917474-852A-4095-8538-63FDB5012EC2}" presName="child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84D1CA-1226-48A2-9279-65B2E0799AB9}" type="pres">
      <dgm:prSet presAssocID="{CC917474-852A-4095-8538-63FDB5012EC2}" presName="parentNode" presStyleLbl="revTx" presStyleIdx="3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59AD02-BF47-4E11-9013-45FC0ECE2A0D}" type="pres">
      <dgm:prSet presAssocID="{5E5DB58A-0F88-420F-BA51-3ED8C7AD6CB1}" presName="sibTrans" presStyleCnt="0"/>
      <dgm:spPr/>
    </dgm:pt>
    <dgm:pt modelId="{BE929DB6-60B4-4D34-AED8-B45820AC61DF}" type="pres">
      <dgm:prSet presAssocID="{EA781D77-7CD1-445E-B1E4-E8C0725F26B6}" presName="compositeNode" presStyleCnt="0">
        <dgm:presLayoutVars>
          <dgm:bulletEnabled val="1"/>
        </dgm:presLayoutVars>
      </dgm:prSet>
      <dgm:spPr/>
    </dgm:pt>
    <dgm:pt modelId="{F9E70CB5-2281-4E58-A015-08420D9FA603}" type="pres">
      <dgm:prSet presAssocID="{EA781D77-7CD1-445E-B1E4-E8C0725F26B6}" presName="image" presStyleLbl="fgImgPlace1" presStyleIdx="4" presStyleCnt="9"/>
      <dgm:spPr/>
    </dgm:pt>
    <dgm:pt modelId="{E06D326C-36F5-4F97-A09C-70EA12FE4E1C}" type="pres">
      <dgm:prSet presAssocID="{EA781D77-7CD1-445E-B1E4-E8C0725F26B6}" presName="child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F232CE-A2B7-4A07-B616-1C4F70B9410A}" type="pres">
      <dgm:prSet presAssocID="{EA781D77-7CD1-445E-B1E4-E8C0725F26B6}" presName="parentNode" presStyleLbl="revTx" presStyleIdx="4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0ECAFB-FBE0-4C10-AAD2-16ECDA67D477}" type="pres">
      <dgm:prSet presAssocID="{54B0A8EC-A12C-49D0-A90C-185BCAD35898}" presName="sibTrans" presStyleCnt="0"/>
      <dgm:spPr/>
    </dgm:pt>
    <dgm:pt modelId="{ED1AE808-AA52-47B2-B4E6-E2041D85CB72}" type="pres">
      <dgm:prSet presAssocID="{CD8BCC38-5874-4484-8CE6-880302BD057B}" presName="compositeNode" presStyleCnt="0">
        <dgm:presLayoutVars>
          <dgm:bulletEnabled val="1"/>
        </dgm:presLayoutVars>
      </dgm:prSet>
      <dgm:spPr/>
    </dgm:pt>
    <dgm:pt modelId="{35BCA885-2F85-474D-BFFF-631F8D977E6F}" type="pres">
      <dgm:prSet presAssocID="{CD8BCC38-5874-4484-8CE6-880302BD057B}" presName="image" presStyleLbl="fgImgPlace1" presStyleIdx="5" presStyleCnt="9"/>
      <dgm:spPr/>
    </dgm:pt>
    <dgm:pt modelId="{F01F4467-683F-47CD-A7FE-F488FB6FCB11}" type="pres">
      <dgm:prSet presAssocID="{CD8BCC38-5874-4484-8CE6-880302BD057B}" presName="child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4E2C24-D84F-4F21-8569-393CD4DC8F86}" type="pres">
      <dgm:prSet presAssocID="{CD8BCC38-5874-4484-8CE6-880302BD057B}" presName="parentNode" presStyleLbl="revTx" presStyleIdx="5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603CC0-D425-4BA9-BE6C-6CC877299E75}" type="pres">
      <dgm:prSet presAssocID="{31F4B5A7-95A0-4C2F-AB13-E9DC9DA1FB39}" presName="sibTrans" presStyleCnt="0"/>
      <dgm:spPr/>
    </dgm:pt>
    <dgm:pt modelId="{C372959D-21CE-4255-854F-52871BE5EB4E}" type="pres">
      <dgm:prSet presAssocID="{B1F35F44-0BE8-42C2-9A81-FB0CC6D5BDD8}" presName="compositeNode" presStyleCnt="0">
        <dgm:presLayoutVars>
          <dgm:bulletEnabled val="1"/>
        </dgm:presLayoutVars>
      </dgm:prSet>
      <dgm:spPr/>
    </dgm:pt>
    <dgm:pt modelId="{7B9D1208-F5F8-4414-89EE-7B30D05183A4}" type="pres">
      <dgm:prSet presAssocID="{B1F35F44-0BE8-42C2-9A81-FB0CC6D5BDD8}" presName="image" presStyleLbl="fgImgPlace1" presStyleIdx="6" presStyleCnt="9"/>
      <dgm:spPr/>
    </dgm:pt>
    <dgm:pt modelId="{E0AF56C5-FE2F-4A43-93FF-502B3A6B5B47}" type="pres">
      <dgm:prSet presAssocID="{B1F35F44-0BE8-42C2-9A81-FB0CC6D5BDD8}" presName="child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6D0433-6BD2-42D9-8742-8419FD17A92B}" type="pres">
      <dgm:prSet presAssocID="{B1F35F44-0BE8-42C2-9A81-FB0CC6D5BDD8}" presName="parentNode" presStyleLbl="revTx" presStyleIdx="6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F778D2-4C00-4FDC-AADD-1B5E31E5C037}" type="pres">
      <dgm:prSet presAssocID="{F396740C-2D22-4104-8357-AFE356DC9292}" presName="sibTrans" presStyleCnt="0"/>
      <dgm:spPr/>
    </dgm:pt>
    <dgm:pt modelId="{9D3B9CFA-7599-4CCF-9D48-FA632171EDEC}" type="pres">
      <dgm:prSet presAssocID="{EAB8BECD-7466-43D2-B225-B726271316FF}" presName="compositeNode" presStyleCnt="0">
        <dgm:presLayoutVars>
          <dgm:bulletEnabled val="1"/>
        </dgm:presLayoutVars>
      </dgm:prSet>
      <dgm:spPr/>
    </dgm:pt>
    <dgm:pt modelId="{B6DE6B89-8E73-445D-B40F-4066265B0993}" type="pres">
      <dgm:prSet presAssocID="{EAB8BECD-7466-43D2-B225-B726271316FF}" presName="image" presStyleLbl="fgImgPlace1" presStyleIdx="7" presStyleCnt="9"/>
      <dgm:spPr/>
    </dgm:pt>
    <dgm:pt modelId="{1E786559-1894-4D10-8A28-DFC2253F40DB}" type="pres">
      <dgm:prSet presAssocID="{EAB8BECD-7466-43D2-B225-B726271316FF}" presName="child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50165E-8C05-434D-9EC7-913884EA6DC5}" type="pres">
      <dgm:prSet presAssocID="{EAB8BECD-7466-43D2-B225-B726271316FF}" presName="parentNode" presStyleLbl="revTx" presStyleIdx="7" presStyleCnt="9" custLinFactNeighborX="29202" custLinFactNeighborY="109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1EAC13-20E5-4652-8216-717FFCFDDC62}" type="pres">
      <dgm:prSet presAssocID="{D5F7CEE3-4A88-473E-AE91-BDF192B8CD8C}" presName="sibTrans" presStyleCnt="0"/>
      <dgm:spPr/>
    </dgm:pt>
    <dgm:pt modelId="{BD177CD2-F13D-45FE-89DA-D4E081DCC7EE}" type="pres">
      <dgm:prSet presAssocID="{8941A9AA-9493-4148-9914-8C9FB1549A14}" presName="compositeNode" presStyleCnt="0">
        <dgm:presLayoutVars>
          <dgm:bulletEnabled val="1"/>
        </dgm:presLayoutVars>
      </dgm:prSet>
      <dgm:spPr/>
    </dgm:pt>
    <dgm:pt modelId="{8635E5AD-6C3E-42E3-B3B2-A775A13B14C8}" type="pres">
      <dgm:prSet presAssocID="{8941A9AA-9493-4148-9914-8C9FB1549A14}" presName="image" presStyleLbl="fgImgPlace1" presStyleIdx="8" presStyleCnt="9"/>
      <dgm:spPr/>
    </dgm:pt>
    <dgm:pt modelId="{43B7A36C-1DB2-42B7-99A5-EF81381F2DB0}" type="pres">
      <dgm:prSet presAssocID="{8941A9AA-9493-4148-9914-8C9FB1549A14}" presName="childNode" presStyleLbl="node1" presStyleIdx="8" presStyleCnt="9" custLinFactNeighborX="1089" custLinFactNeighborY="6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20E1F-AEBB-4341-BE69-C50332D621AD}" type="pres">
      <dgm:prSet presAssocID="{8941A9AA-9493-4148-9914-8C9FB1549A14}" presName="parentNode" presStyleLbl="revTx" presStyleIdx="8" presStyleCnt="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4C89A9-C09D-42F4-89D7-0114D7A70976}" srcId="{EDC7E19D-9E34-40F3-BEB5-05B07935D449}" destId="{CC917474-852A-4095-8538-63FDB5012EC2}" srcOrd="3" destOrd="0" parTransId="{7066033E-97F2-4799-9554-F82DE51FA4ED}" sibTransId="{5E5DB58A-0F88-420F-BA51-3ED8C7AD6CB1}"/>
    <dgm:cxn modelId="{4CF4217E-DCB5-4227-93F8-113FC5DD36E6}" type="presOf" srcId="{A86AF665-E0DD-4CA4-AB73-45A53C825AB0}" destId="{13C15C36-FE71-4740-AC6C-40DA5F8D2C98}" srcOrd="0" destOrd="4" presId="urn:microsoft.com/office/officeart/2005/8/layout/hList2"/>
    <dgm:cxn modelId="{65DE630F-4279-4D43-B37B-3E205693749D}" type="presOf" srcId="{AD9270A4-7C49-47C6-9EF6-DA00BFE59248}" destId="{8DCE4447-7161-49C2-9502-6D579B7D2119}" srcOrd="0" destOrd="2" presId="urn:microsoft.com/office/officeart/2005/8/layout/hList2"/>
    <dgm:cxn modelId="{A688E6BC-17C2-4A71-A429-04D04E87C7A7}" srcId="{CDD7E7BB-E6B9-418C-B0E0-D0B38E7EBFFB}" destId="{A64ADE80-5545-4694-9C08-FD265C439F93}" srcOrd="6" destOrd="0" parTransId="{20372CD3-4F21-486D-A4CF-CD2CF5FAFAD8}" sibTransId="{A8941888-208A-4525-B826-841159072B8A}"/>
    <dgm:cxn modelId="{FCFE78F3-9E25-4B7B-AC81-0DB1E3B7FA84}" type="presOf" srcId="{5B05F6BC-E242-4740-B411-43DC9B7733C1}" destId="{E0AF56C5-FE2F-4A43-93FF-502B3A6B5B47}" srcOrd="0" destOrd="2" presId="urn:microsoft.com/office/officeart/2005/8/layout/hList2"/>
    <dgm:cxn modelId="{8A01445A-FBA7-4C56-8FAA-E720D02DEE2D}" srcId="{EAB8BECD-7466-43D2-B225-B726271316FF}" destId="{62DBCB21-A746-4245-8D42-FA3AC61A6613}" srcOrd="0" destOrd="0" parTransId="{F11CE708-6531-4E1B-85BE-EC5AF0750E7C}" sibTransId="{CBA2B628-070A-4B9F-B906-ED375CFC6384}"/>
    <dgm:cxn modelId="{4BDB0A85-EF68-403D-8805-BB2F57CDEF28}" srcId="{EAB8BECD-7466-43D2-B225-B726271316FF}" destId="{AC9B2954-8A40-4764-94C1-F7E6C2DF83E6}" srcOrd="6" destOrd="0" parTransId="{EC898DE4-2858-49ED-9BB5-BFF58C9976D3}" sibTransId="{6979D29F-F2C2-4D6C-876F-7E4F98BFD2A1}"/>
    <dgm:cxn modelId="{DBE3476C-EFC8-4BE8-8D5E-5DB71B9E780B}" type="presOf" srcId="{DFEFF412-CAE9-46FA-BB04-D321E06C2842}" destId="{1E786559-1894-4D10-8A28-DFC2253F40DB}" srcOrd="0" destOrd="5" presId="urn:microsoft.com/office/officeart/2005/8/layout/hList2"/>
    <dgm:cxn modelId="{A9D94760-7F13-4781-8445-4531AABA0BB5}" type="presOf" srcId="{7D285AF7-45DC-4C17-B2B8-D070D4D9BDF4}" destId="{E06D326C-36F5-4F97-A09C-70EA12FE4E1C}" srcOrd="0" destOrd="8" presId="urn:microsoft.com/office/officeart/2005/8/layout/hList2"/>
    <dgm:cxn modelId="{0913AEED-1F2C-4DB6-92B3-0E948DED6FA7}" type="presOf" srcId="{D586B7ED-D258-4467-96DA-F1B772F8D37A}" destId="{13C15C36-FE71-4740-AC6C-40DA5F8D2C98}" srcOrd="0" destOrd="0" presId="urn:microsoft.com/office/officeart/2005/8/layout/hList2"/>
    <dgm:cxn modelId="{38D01B5B-1E64-4E71-9834-C8DB8E8A6C3A}" type="presOf" srcId="{5A7807FD-D068-4564-8021-DB9B11073859}" destId="{43B7A36C-1DB2-42B7-99A5-EF81381F2DB0}" srcOrd="0" destOrd="2" presId="urn:microsoft.com/office/officeart/2005/8/layout/hList2"/>
    <dgm:cxn modelId="{CCFA7C30-3558-418E-8D98-3733FF64C7B3}" type="presOf" srcId="{5696A17F-5CAD-4984-AD9D-E04C44495684}" destId="{1314791F-009A-42A3-982A-6D8D1CA56184}" srcOrd="0" destOrd="9" presId="urn:microsoft.com/office/officeart/2005/8/layout/hList2"/>
    <dgm:cxn modelId="{CA5C2EE3-7904-4B22-A228-BC81F90F25D0}" srcId="{8941A9AA-9493-4148-9914-8C9FB1549A14}" destId="{4805E18B-D5A7-45C9-8705-78E05C70658B}" srcOrd="6" destOrd="0" parTransId="{A6757EB3-9C14-4785-8085-5E032312276B}" sibTransId="{97F16F5E-1356-45F9-9F98-EB443B1196F4}"/>
    <dgm:cxn modelId="{98038D59-9865-4582-9427-F796E93F6401}" type="presOf" srcId="{0DEC6F83-A381-44E8-A57D-C40BDAA42E84}" destId="{1314791F-009A-42A3-982A-6D8D1CA56184}" srcOrd="0" destOrd="8" presId="urn:microsoft.com/office/officeart/2005/8/layout/hList2"/>
    <dgm:cxn modelId="{BE6B01D0-15EE-4E66-98F2-A0BBCCA0655B}" type="presOf" srcId="{27D8CA3A-17C2-4F8C-A452-B3FD11A8208A}" destId="{E06D326C-36F5-4F97-A09C-70EA12FE4E1C}" srcOrd="0" destOrd="2" presId="urn:microsoft.com/office/officeart/2005/8/layout/hList2"/>
    <dgm:cxn modelId="{D4EEA8E4-EAC6-4AE4-B7AD-13CA942DA9C9}" srcId="{EDC7E19D-9E34-40F3-BEB5-05B07935D449}" destId="{1501355D-03E8-4198-B2E2-E9704B85702D}" srcOrd="1" destOrd="0" parTransId="{2C17925D-EED0-4337-AFB8-E1D30E00275C}" sibTransId="{E5AF096E-5A98-49CF-9721-FE0998C97F79}"/>
    <dgm:cxn modelId="{6A7219E6-467A-4BC2-AA09-681E5FD0FA54}" type="presOf" srcId="{62AE8CA4-C921-4A0E-B6F5-83D984328646}" destId="{0AD7F52A-3EEB-4B7F-9E97-F2EBF349F0B4}" srcOrd="0" destOrd="3" presId="urn:microsoft.com/office/officeart/2005/8/layout/hList2"/>
    <dgm:cxn modelId="{90742E76-EFD4-4CDB-A6EC-4EDAEBC4633F}" type="presOf" srcId="{DCF9568F-F177-4235-9C07-FA59E8F26662}" destId="{0AD7F52A-3EEB-4B7F-9E97-F2EBF349F0B4}" srcOrd="0" destOrd="0" presId="urn:microsoft.com/office/officeart/2005/8/layout/hList2"/>
    <dgm:cxn modelId="{ACD9E884-FC82-4FA9-9703-40343C089662}" srcId="{CD8BCC38-5874-4484-8CE6-880302BD057B}" destId="{4FDFB263-189B-48BD-A5A9-5570C88DF707}" srcOrd="1" destOrd="0" parTransId="{804F1A34-CAA2-4D7A-B4A6-4A86AE9CE6BC}" sibTransId="{26702B7F-4DE5-4B94-8CE4-3381C8EF63F1}"/>
    <dgm:cxn modelId="{4EA6C84D-8692-46A2-91BA-736A1B4B19E8}" type="presOf" srcId="{3906DB42-2071-475E-B450-E79C8DB3B843}" destId="{0AD7F52A-3EEB-4B7F-9E97-F2EBF349F0B4}" srcOrd="0" destOrd="6" presId="urn:microsoft.com/office/officeart/2005/8/layout/hList2"/>
    <dgm:cxn modelId="{7CAA56D2-363D-49E3-AEC3-C5C3561484C9}" type="presOf" srcId="{CD8BCC38-5874-4484-8CE6-880302BD057B}" destId="{144E2C24-D84F-4F21-8569-393CD4DC8F86}" srcOrd="0" destOrd="0" presId="urn:microsoft.com/office/officeart/2005/8/layout/hList2"/>
    <dgm:cxn modelId="{48B71B4D-EACA-4D27-BEC3-CD05028BBAB4}" type="presOf" srcId="{1C1A0BB4-695A-4DED-86AA-CC272BAC250C}" destId="{1314791F-009A-42A3-982A-6D8D1CA56184}" srcOrd="0" destOrd="0" presId="urn:microsoft.com/office/officeart/2005/8/layout/hList2"/>
    <dgm:cxn modelId="{AD27BC7D-F141-41BB-806A-3B42AE1D4CA2}" srcId="{B1F35F44-0BE8-42C2-9A81-FB0CC6D5BDD8}" destId="{CBBEB4F6-54BC-41A9-BD04-6166E9639E34}" srcOrd="1" destOrd="0" parTransId="{2B5A9194-6479-4EF1-80C7-CDF93D153D6A}" sibTransId="{89C02CF1-8CCC-4A52-9FCF-6FF6BBEF5502}"/>
    <dgm:cxn modelId="{C0F15EEF-5EC2-4003-886B-9115C778170C}" srcId="{8941A9AA-9493-4148-9914-8C9FB1549A14}" destId="{455038C2-A230-481B-ABD3-F37CE404B712}" srcOrd="4" destOrd="0" parTransId="{51FD3252-3B57-4BA6-AF57-ECF1E8E1D16E}" sibTransId="{60B9DA84-BAC8-485E-8CFA-5C72C79D3B1D}"/>
    <dgm:cxn modelId="{B4E88F9A-484E-4FA5-A3DE-820066D6FD94}" srcId="{EAB8BECD-7466-43D2-B225-B726271316FF}" destId="{AACEB000-3EB4-4C3B-BC96-30B872F71CE9}" srcOrd="8" destOrd="0" parTransId="{465484F2-4E63-4ABE-96E7-97D73C3402ED}" sibTransId="{9F746890-B9E2-438B-9CB1-D6C64ADB165F}"/>
    <dgm:cxn modelId="{E608D99E-0587-4573-95DB-FBDB768920E4}" srcId="{0BF61C96-5658-4028-AAE7-FF7A4F1E035D}" destId="{D5C1B53B-4C4F-4910-BA11-BC05115424DC}" srcOrd="9" destOrd="0" parTransId="{35382BF3-A7FA-43B2-AACF-7B49B2B9E74E}" sibTransId="{2BD4539F-0B71-4557-BA84-3334D97CEE8E}"/>
    <dgm:cxn modelId="{B6C65320-7507-47F2-B3BA-48C38EE83DEA}" srcId="{EA781D77-7CD1-445E-B1E4-E8C0725F26B6}" destId="{EECCFE64-82DC-423D-905C-3C09AFF5563B}" srcOrd="10" destOrd="0" parTransId="{86A10640-9219-4314-BAC8-B7656CC6252D}" sibTransId="{0160EF06-183F-4C89-9EE9-5F9814B3C94D}"/>
    <dgm:cxn modelId="{F3073297-A904-4A02-9348-BC8550295F37}" type="presOf" srcId="{02FEB8B4-8371-4ABF-9E7A-54ACBCEC75CF}" destId="{1314791F-009A-42A3-982A-6D8D1CA56184}" srcOrd="0" destOrd="2" presId="urn:microsoft.com/office/officeart/2005/8/layout/hList2"/>
    <dgm:cxn modelId="{7F5C7075-E522-40E5-A717-AFA8B0D7D0F7}" srcId="{CD8BCC38-5874-4484-8CE6-880302BD057B}" destId="{2F2B34AB-CDFF-4BF0-AD1A-3998BD8F3F30}" srcOrd="8" destOrd="0" parTransId="{3FDC2390-6B7A-4193-B630-FE5309FFF9DD}" sibTransId="{77C9FB53-B91D-4E1F-9FDA-A4036A21839D}"/>
    <dgm:cxn modelId="{A7FD37DD-8883-4E0B-A9A3-B746614A99F7}" type="presOf" srcId="{CA966A1C-85D4-4799-90F1-C4365FC424DB}" destId="{E06D326C-36F5-4F97-A09C-70EA12FE4E1C}" srcOrd="0" destOrd="6" presId="urn:microsoft.com/office/officeart/2005/8/layout/hList2"/>
    <dgm:cxn modelId="{04939446-4D75-4CEE-A18C-AD582E55A50B}" type="presOf" srcId="{BC7CD851-DDFF-4384-8D12-BFD7AC145B7A}" destId="{8DCE4447-7161-49C2-9502-6D579B7D2119}" srcOrd="0" destOrd="6" presId="urn:microsoft.com/office/officeart/2005/8/layout/hList2"/>
    <dgm:cxn modelId="{1941C5F9-7678-45FE-8AA6-83D824C1AECF}" srcId="{8941A9AA-9493-4148-9914-8C9FB1549A14}" destId="{1F63C9E4-DD5C-43FC-874B-9520DF084AB6}" srcOrd="8" destOrd="0" parTransId="{CB4576D1-4A39-4BFA-A1A9-D3BFC4C1EADA}" sibTransId="{83373F24-4284-41C2-80D9-E99BB10606AE}"/>
    <dgm:cxn modelId="{CD342365-44CF-49EE-9A9A-E512F474E3D5}" type="presOf" srcId="{A46A658F-379D-4F1B-8EC9-F7C1A84E33E0}" destId="{E0AF56C5-FE2F-4A43-93FF-502B3A6B5B47}" srcOrd="0" destOrd="3" presId="urn:microsoft.com/office/officeart/2005/8/layout/hList2"/>
    <dgm:cxn modelId="{D313D3E4-562A-4514-BA64-4E619EE0D8E5}" srcId="{1501355D-03E8-4198-B2E2-E9704B85702D}" destId="{BBA2EE0B-8734-4DDE-B617-74C181A1FCD5}" srcOrd="6" destOrd="0" parTransId="{4E036084-44B1-4303-84F9-26A46D21A736}" sibTransId="{B3C4D14A-E6E8-414C-8284-93716490D7B5}"/>
    <dgm:cxn modelId="{3EBA0F9E-1024-47F4-94CE-83FC0DF775DC}" type="presOf" srcId="{5C4B1E97-C62A-4B6D-880F-E42FD7E7A112}" destId="{0AD7F52A-3EEB-4B7F-9E97-F2EBF349F0B4}" srcOrd="0" destOrd="2" presId="urn:microsoft.com/office/officeart/2005/8/layout/hList2"/>
    <dgm:cxn modelId="{DAA9D6F7-C695-46EC-B2CB-2BA4E351DCDF}" srcId="{1501355D-03E8-4198-B2E2-E9704B85702D}" destId="{02FEB8B4-8371-4ABF-9E7A-54ACBCEC75CF}" srcOrd="2" destOrd="0" parTransId="{43939877-5538-47BB-B7C0-0688ACC9255C}" sibTransId="{B4D4656C-CD82-42A8-AD3C-0419B3A2E9EA}"/>
    <dgm:cxn modelId="{71297E70-5D43-4BDE-87E7-29231412A126}" srcId="{CD8BCC38-5874-4484-8CE6-880302BD057B}" destId="{C5626096-C6E3-4049-8D7A-174BC4AC4301}" srcOrd="4" destOrd="0" parTransId="{4E38723A-F538-43D9-A31A-51ED70C6FBDA}" sibTransId="{B9175C63-8833-462C-8517-D5E2C4BA9835}"/>
    <dgm:cxn modelId="{AD8F9F24-ABE6-4663-B2C8-B82802005B8A}" srcId="{B1F35F44-0BE8-42C2-9A81-FB0CC6D5BDD8}" destId="{A46A658F-379D-4F1B-8EC9-F7C1A84E33E0}" srcOrd="3" destOrd="0" parTransId="{0ECBD051-1BC4-4FD1-9EF4-2B03EB308735}" sibTransId="{A6229FBB-395E-426D-BDD8-1A72D2D2BB20}"/>
    <dgm:cxn modelId="{0E3169BD-9B77-44FF-A5B6-480C9B6ADFA8}" type="presOf" srcId="{D5C1B53B-4C4F-4910-BA11-BC05115424DC}" destId="{0AD7F52A-3EEB-4B7F-9E97-F2EBF349F0B4}" srcOrd="0" destOrd="9" presId="urn:microsoft.com/office/officeart/2005/8/layout/hList2"/>
    <dgm:cxn modelId="{92579AE6-E2D0-4D8B-BF70-03E40F315454}" type="presOf" srcId="{4805E18B-D5A7-45C9-8705-78E05C70658B}" destId="{43B7A36C-1DB2-42B7-99A5-EF81381F2DB0}" srcOrd="0" destOrd="6" presId="urn:microsoft.com/office/officeart/2005/8/layout/hList2"/>
    <dgm:cxn modelId="{DDF3747B-94B3-4BF5-8877-968076C7AFC5}" srcId="{EDC7E19D-9E34-40F3-BEB5-05B07935D449}" destId="{CDD7E7BB-E6B9-418C-B0E0-D0B38E7EBFFB}" srcOrd="2" destOrd="0" parTransId="{1A7ED769-D6DB-46AB-9FDF-6FD8F39DDE4B}" sibTransId="{5EAA0FE5-63E9-4F94-BCCC-AEEADBB8E438}"/>
    <dgm:cxn modelId="{20605F9E-0F1B-4B3B-B97E-50EEB7EDC5ED}" srcId="{8941A9AA-9493-4148-9914-8C9FB1549A14}" destId="{16501F4F-C567-4FB2-A9E6-20EADDB230D4}" srcOrd="7" destOrd="0" parTransId="{403D65F5-1408-4BC2-9FFF-CC3750A6207C}" sibTransId="{F41E5DBE-FEBA-47E3-9B9A-7D5959EF24D5}"/>
    <dgm:cxn modelId="{8C755A24-6FEC-46BC-BA9D-F87653E7DFF3}" type="presOf" srcId="{BBA2EE0B-8734-4DDE-B617-74C181A1FCD5}" destId="{1314791F-009A-42A3-982A-6D8D1CA56184}" srcOrd="0" destOrd="6" presId="urn:microsoft.com/office/officeart/2005/8/layout/hList2"/>
    <dgm:cxn modelId="{4B7320BB-E9FA-4DDF-95AD-C98FF496A9C5}" type="presOf" srcId="{70BB0E1F-2F04-4908-9E6C-E321CD6F15B6}" destId="{13C15C36-FE71-4740-AC6C-40DA5F8D2C98}" srcOrd="0" destOrd="3" presId="urn:microsoft.com/office/officeart/2005/8/layout/hList2"/>
    <dgm:cxn modelId="{A252106E-798C-43B2-90F8-E30AC66C7990}" srcId="{0BF61C96-5658-4028-AAE7-FF7A4F1E035D}" destId="{7FC2A538-CE84-431F-9CC0-E0DEABA5C6C1}" srcOrd="1" destOrd="0" parTransId="{8355820D-77AA-4020-B793-C061302B4205}" sibTransId="{E6060037-1AA7-4FD7-A251-7ADCBCDF2FE2}"/>
    <dgm:cxn modelId="{801CC161-0292-4682-8A3E-F19ECB9C85C6}" srcId="{EDC7E19D-9E34-40F3-BEB5-05B07935D449}" destId="{EAB8BECD-7466-43D2-B225-B726271316FF}" srcOrd="7" destOrd="0" parTransId="{924DC1AD-AD8E-400C-A782-AC217E3780D2}" sibTransId="{D5F7CEE3-4A88-473E-AE91-BDF192B8CD8C}"/>
    <dgm:cxn modelId="{F3A20951-9293-4156-8E35-6125682F6D45}" srcId="{B1F35F44-0BE8-42C2-9A81-FB0CC6D5BDD8}" destId="{610BEBE0-DD93-4840-BA7F-E1E7490D35EF}" srcOrd="8" destOrd="0" parTransId="{46A9652C-42DC-4F0B-8452-77DCB0BC2322}" sibTransId="{88E30BE6-8978-467D-AE91-3A6EEA133B67}"/>
    <dgm:cxn modelId="{39B974BA-8F84-461A-A54F-4535B5B8091A}" srcId="{8941A9AA-9493-4148-9914-8C9FB1549A14}" destId="{48105731-7E26-47A1-B115-CA428125E2C0}" srcOrd="0" destOrd="0" parTransId="{AB43C8E9-D68D-4CCC-BBF9-DA6F38D3AA7F}" sibTransId="{A32267D8-FDC7-4981-868A-0C486C33CFDA}"/>
    <dgm:cxn modelId="{851EE269-7B14-4B3F-8F30-D1EA3794E81A}" srcId="{EDC7E19D-9E34-40F3-BEB5-05B07935D449}" destId="{B1F35F44-0BE8-42C2-9A81-FB0CC6D5BDD8}" srcOrd="6" destOrd="0" parTransId="{BADEBDA3-096B-4DF2-895A-79392206D6D5}" sibTransId="{F396740C-2D22-4104-8357-AFE356DC9292}"/>
    <dgm:cxn modelId="{583C07F4-9D1A-4CB7-A702-CB3EBF95959B}" srcId="{CD8BCC38-5874-4484-8CE6-880302BD057B}" destId="{ED584E2C-29A2-472E-A785-C4D3F7E32EA4}" srcOrd="5" destOrd="0" parTransId="{CCCECB57-9F96-4EFC-AE63-146276B7C1F3}" sibTransId="{20AC4234-2D5F-4C5A-AA25-C55CB8D988B5}"/>
    <dgm:cxn modelId="{1D67F8E7-6864-480C-A29D-6EA0B7ECF800}" type="presOf" srcId="{8C47DDC3-3CED-4C36-B0F9-D61A61EDEE2E}" destId="{8DCE4447-7161-49C2-9502-6D579B7D2119}" srcOrd="0" destOrd="4" presId="urn:microsoft.com/office/officeart/2005/8/layout/hList2"/>
    <dgm:cxn modelId="{C2A6066D-41D9-43AE-AB7F-81C059D9832F}" srcId="{CC917474-852A-4095-8538-63FDB5012EC2}" destId="{5E0DBC10-E3F4-46F7-91D8-6F6B814A10D3}" srcOrd="1" destOrd="0" parTransId="{8678FD61-2B90-4820-98B4-6B2A22F383C4}" sibTransId="{8955B0C3-1D3C-46F5-A970-41CC899F9756}"/>
    <dgm:cxn modelId="{395FE4BA-07CA-40A0-B554-702494540EF6}" srcId="{CD8BCC38-5874-4484-8CE6-880302BD057B}" destId="{E1A0683B-9738-48CA-B238-3149A95AE509}" srcOrd="0" destOrd="0" parTransId="{DB19D1A3-69A7-437A-813A-5AA7391B6006}" sibTransId="{729F5A9D-D33E-47CD-A672-399F8C8643B5}"/>
    <dgm:cxn modelId="{7CBC7E44-DD8D-4FED-BA36-7E0BD64F250B}" srcId="{1501355D-03E8-4198-B2E2-E9704B85702D}" destId="{02658978-81A9-4A5E-99E5-6E75B488412D}" srcOrd="7" destOrd="0" parTransId="{8BB8B8A2-9AA0-48EA-8CE6-D9438C4AD865}" sibTransId="{62E18125-5518-414F-AB7D-75C053A0BDB7}"/>
    <dgm:cxn modelId="{394D75A4-D1FA-4F28-B059-A6C52C0F652D}" type="presOf" srcId="{1B662356-EEAF-4364-BD8C-B3517092564E}" destId="{43B7A36C-1DB2-42B7-99A5-EF81381F2DB0}" srcOrd="0" destOrd="1" presId="urn:microsoft.com/office/officeart/2005/8/layout/hList2"/>
    <dgm:cxn modelId="{022186E0-69A9-4B0A-82B1-B89F0B2CC3BF}" type="presOf" srcId="{B71B5F25-8DDB-494A-ACCE-8C2338F870FC}" destId="{43B7A36C-1DB2-42B7-99A5-EF81381F2DB0}" srcOrd="0" destOrd="3" presId="urn:microsoft.com/office/officeart/2005/8/layout/hList2"/>
    <dgm:cxn modelId="{4A40F54B-CFAE-4A27-8131-8103D0A72DC3}" type="presOf" srcId="{5E0DBC10-E3F4-46F7-91D8-6F6B814A10D3}" destId="{8DCE4447-7161-49C2-9502-6D579B7D2119}" srcOrd="0" destOrd="1" presId="urn:microsoft.com/office/officeart/2005/8/layout/hList2"/>
    <dgm:cxn modelId="{78D7AE84-62B1-4D52-90F9-3EA1143AE238}" srcId="{8941A9AA-9493-4148-9914-8C9FB1549A14}" destId="{B71B5F25-8DDB-494A-ACCE-8C2338F870FC}" srcOrd="3" destOrd="0" parTransId="{E5164CC4-8337-492A-B43B-9B97DB672373}" sibTransId="{EB543D5D-38F0-4F8D-A50B-91913C09C666}"/>
    <dgm:cxn modelId="{5C885602-F3CD-4FF0-9799-DB5A395EB7D9}" srcId="{CC917474-852A-4095-8538-63FDB5012EC2}" destId="{A513E410-9E0C-484A-B8C5-240A500998AF}" srcOrd="3" destOrd="0" parTransId="{D27DA804-01F3-4DE3-A2B4-8EA81830A6E0}" sibTransId="{D65C8A61-77E0-4711-9A57-7B262BC818A0}"/>
    <dgm:cxn modelId="{B6D63847-C896-4628-B5E3-A4DF97E1C5B9}" type="presOf" srcId="{FF8A862F-4046-40C6-9602-B0BFCF838D07}" destId="{8DCE4447-7161-49C2-9502-6D579B7D2119}" srcOrd="0" destOrd="5" presId="urn:microsoft.com/office/officeart/2005/8/layout/hList2"/>
    <dgm:cxn modelId="{DF4F9D98-38FC-45A2-8351-9811851C6E7D}" srcId="{0BF61C96-5658-4028-AAE7-FF7A4F1E035D}" destId="{C7FA313F-4E08-4C88-A02B-1644FC64D8B5}" srcOrd="7" destOrd="0" parTransId="{B5D0EF00-3649-433A-BCE7-6AABD7549BA0}" sibTransId="{42B3DC14-A601-4809-AA8F-5291780BFC0F}"/>
    <dgm:cxn modelId="{80EF7DA6-D0EC-4B23-B8A5-910FD598D1BB}" type="presOf" srcId="{EF4C89B3-2463-49FB-81BA-BF782B80F966}" destId="{E06D326C-36F5-4F97-A09C-70EA12FE4E1C}" srcOrd="0" destOrd="7" presId="urn:microsoft.com/office/officeart/2005/8/layout/hList2"/>
    <dgm:cxn modelId="{7CD110B9-48CC-4FA0-BE5B-E4F5DE28CA0A}" srcId="{1501355D-03E8-4198-B2E2-E9704B85702D}" destId="{53B0B7C6-F5A5-4006-AD4F-E76A75053685}" srcOrd="3" destOrd="0" parTransId="{7B7479C5-3AE9-474F-B086-CCDBB3E755EF}" sibTransId="{24C1B631-F5EE-403A-9657-2130FDC1B0EC}"/>
    <dgm:cxn modelId="{B5F44E60-3DC9-40C0-BB01-38096B831B23}" srcId="{CDD7E7BB-E6B9-418C-B0E0-D0B38E7EBFFB}" destId="{F9DFDBCD-D8B6-428D-AC1C-E4BD6F02D92F}" srcOrd="7" destOrd="0" parTransId="{81FCAE4F-A509-49B2-9482-C43912B5CCAC}" sibTransId="{29642A72-58B1-4586-8B58-DC8AA950E89B}"/>
    <dgm:cxn modelId="{49195551-6D26-440C-93F5-7E03606287D8}" srcId="{B1F35F44-0BE8-42C2-9A81-FB0CC6D5BDD8}" destId="{74F34ACF-7406-402E-A371-973EE0EAE3E9}" srcOrd="6" destOrd="0" parTransId="{AF626535-20FC-4F62-8748-0C43F3D1BBA3}" sibTransId="{D339D9E7-58BE-4AE6-A860-E3C05D92661A}"/>
    <dgm:cxn modelId="{AAFA16FE-36AD-49F2-81AC-EB1F3C145788}" type="presOf" srcId="{A513E410-9E0C-484A-B8C5-240A500998AF}" destId="{8DCE4447-7161-49C2-9502-6D579B7D2119}" srcOrd="0" destOrd="3" presId="urn:microsoft.com/office/officeart/2005/8/layout/hList2"/>
    <dgm:cxn modelId="{7CFCAA9E-45FF-4202-9AAE-FA63DB859E52}" srcId="{1501355D-03E8-4198-B2E2-E9704B85702D}" destId="{6405AB94-3E83-4123-B817-138DD47A75A4}" srcOrd="5" destOrd="0" parTransId="{3CF02287-F849-4171-8EEB-411FC271C5DC}" sibTransId="{F3954461-37C0-4875-AE3E-02AB9BAD215A}"/>
    <dgm:cxn modelId="{4BE624B2-E38B-4C0C-8DC6-3DBE8556B9D0}" type="presOf" srcId="{CD2BF602-7E58-4E44-8A2E-C0C711D2BA3E}" destId="{43B7A36C-1DB2-42B7-99A5-EF81381F2DB0}" srcOrd="0" destOrd="5" presId="urn:microsoft.com/office/officeart/2005/8/layout/hList2"/>
    <dgm:cxn modelId="{057E9A11-4F41-41E6-861D-37EB4C6055E2}" srcId="{CD8BCC38-5874-4484-8CE6-880302BD057B}" destId="{2166A541-9236-4F72-830C-84118432E57E}" srcOrd="2" destOrd="0" parTransId="{C4C04D88-FDF6-4C2A-9688-A38E5E6AC0E5}" sibTransId="{13E25CB2-52E1-490B-8CEF-509EC126A9A8}"/>
    <dgm:cxn modelId="{B846BC06-0512-4EBA-A706-46BB3EDBEE58}" type="presOf" srcId="{B8AF768A-74A5-490E-9E3B-1A1053520DF0}" destId="{F01F4467-683F-47CD-A7FE-F488FB6FCB11}" srcOrd="0" destOrd="9" presId="urn:microsoft.com/office/officeart/2005/8/layout/hList2"/>
    <dgm:cxn modelId="{B335DCB9-0F36-42E1-BA28-4B5158FE4FC7}" type="presOf" srcId="{F9DFDBCD-D8B6-428D-AC1C-E4BD6F02D92F}" destId="{13C15C36-FE71-4740-AC6C-40DA5F8D2C98}" srcOrd="0" destOrd="7" presId="urn:microsoft.com/office/officeart/2005/8/layout/hList2"/>
    <dgm:cxn modelId="{02EBF154-ECD5-44AC-A8A2-F851370B6C82}" type="presOf" srcId="{AF0ACC06-BEAD-4CE1-8832-C9820C71ADCD}" destId="{13C15C36-FE71-4740-AC6C-40DA5F8D2C98}" srcOrd="0" destOrd="1" presId="urn:microsoft.com/office/officeart/2005/8/layout/hList2"/>
    <dgm:cxn modelId="{D5A51E68-1319-4DC3-820F-D61AF0CDA2B8}" srcId="{0BF61C96-5658-4028-AAE7-FF7A4F1E035D}" destId="{5C4B1E97-C62A-4B6D-880F-E42FD7E7A112}" srcOrd="2" destOrd="0" parTransId="{636C0CCD-E8D1-4D0F-8396-4A19BBCD0727}" sibTransId="{7ECE792E-1C98-4ED9-980F-06037A17D68E}"/>
    <dgm:cxn modelId="{692E760C-1F33-48E5-B22E-9E02A0E7C65C}" srcId="{1501355D-03E8-4198-B2E2-E9704B85702D}" destId="{1C1A0BB4-695A-4DED-86AA-CC272BAC250C}" srcOrd="0" destOrd="0" parTransId="{B46B33AE-00C6-4430-9D2E-BBC35833FA3C}" sibTransId="{EED881DD-30EE-43AC-998D-9C8B6632A2FA}"/>
    <dgm:cxn modelId="{21EEE0D5-75DD-494C-B294-4B988F08B836}" type="presOf" srcId="{EA781D77-7CD1-445E-B1E4-E8C0725F26B6}" destId="{2AF232CE-A2B7-4A07-B616-1C4F70B9410A}" srcOrd="0" destOrd="0" presId="urn:microsoft.com/office/officeart/2005/8/layout/hList2"/>
    <dgm:cxn modelId="{859C920B-6244-4D02-8C7E-224C8594B9F7}" type="presOf" srcId="{00C4BA17-7A9E-4B42-9BB0-AA5354128F73}" destId="{E06D326C-36F5-4F97-A09C-70EA12FE4E1C}" srcOrd="0" destOrd="5" presId="urn:microsoft.com/office/officeart/2005/8/layout/hList2"/>
    <dgm:cxn modelId="{76F3A8C6-85B0-4432-8225-2F17DBAC62E4}" srcId="{B1F35F44-0BE8-42C2-9A81-FB0CC6D5BDD8}" destId="{C2797BDA-1E0B-45A6-A396-9630C782B645}" srcOrd="4" destOrd="0" parTransId="{9CB4F81D-8C72-460B-9ED6-93F30E641FD3}" sibTransId="{670BDEB5-3B02-4B8F-A548-9CFEE86A1651}"/>
    <dgm:cxn modelId="{8EC8C210-6430-41A2-9D4E-83F9582342EB}" srcId="{CDD7E7BB-E6B9-418C-B0E0-D0B38E7EBFFB}" destId="{CCC0B896-707F-4261-B7E6-7863AF13C911}" srcOrd="2" destOrd="0" parTransId="{4EAF2D1F-D793-4171-9A9C-B17F4BC49F16}" sibTransId="{313D7ADE-C961-4B56-BEDE-C160132BCDD1}"/>
    <dgm:cxn modelId="{561ED5C4-9A77-4C77-AEC0-E2232A5D5277}" type="presOf" srcId="{53B0B7C6-F5A5-4006-AD4F-E76A75053685}" destId="{1314791F-009A-42A3-982A-6D8D1CA56184}" srcOrd="0" destOrd="3" presId="urn:microsoft.com/office/officeart/2005/8/layout/hList2"/>
    <dgm:cxn modelId="{4183C932-6C2F-4C67-96C0-7214EAB965D9}" srcId="{EA781D77-7CD1-445E-B1E4-E8C0725F26B6}" destId="{CA966A1C-85D4-4799-90F1-C4365FC424DB}" srcOrd="6" destOrd="0" parTransId="{9A710367-5C61-416C-A600-1665CF3C5936}" sibTransId="{D8E137B3-7A4F-441B-9538-15CEC5A76585}"/>
    <dgm:cxn modelId="{7DE3DA55-92EA-4F7B-96EB-E1545162BA45}" type="presOf" srcId="{6405AB94-3E83-4123-B817-138DD47A75A4}" destId="{1314791F-009A-42A3-982A-6D8D1CA56184}" srcOrd="0" destOrd="5" presId="urn:microsoft.com/office/officeart/2005/8/layout/hList2"/>
    <dgm:cxn modelId="{E0F63561-E7E1-4140-B3B1-9D2444A2502A}" type="presOf" srcId="{2F2B34AB-CDFF-4BF0-AD1A-3998BD8F3F30}" destId="{F01F4467-683F-47CD-A7FE-F488FB6FCB11}" srcOrd="0" destOrd="8" presId="urn:microsoft.com/office/officeart/2005/8/layout/hList2"/>
    <dgm:cxn modelId="{B33B3A0C-3E7D-4D38-B0DB-FA5CF2667814}" srcId="{CDD7E7BB-E6B9-418C-B0E0-D0B38E7EBFFB}" destId="{EB27F6CA-12BF-43B5-9B3A-CCEBF293DFD6}" srcOrd="5" destOrd="0" parTransId="{5DE63C31-B386-454C-93E6-FBC66819AC51}" sibTransId="{C4B4AF73-5438-41F5-B6CA-22F745C2A4B1}"/>
    <dgm:cxn modelId="{D410F5E1-FE30-4506-A2BF-89ECA6D3A457}" type="presOf" srcId="{3934A0F8-3B24-4DBE-A05B-AC9F54E64CF7}" destId="{E0AF56C5-FE2F-4A43-93FF-502B3A6B5B47}" srcOrd="0" destOrd="0" presId="urn:microsoft.com/office/officeart/2005/8/layout/hList2"/>
    <dgm:cxn modelId="{2F8ACE94-1CAB-49AC-B6A2-12E4ED461B4F}" type="presOf" srcId="{7FC2A538-CE84-431F-9CC0-E0DEABA5C6C1}" destId="{0AD7F52A-3EEB-4B7F-9E97-F2EBF349F0B4}" srcOrd="0" destOrd="1" presId="urn:microsoft.com/office/officeart/2005/8/layout/hList2"/>
    <dgm:cxn modelId="{003BB845-7809-4C2F-808E-DC5D64B1422C}" srcId="{1501355D-03E8-4198-B2E2-E9704B85702D}" destId="{6218899B-A42A-4787-9FB0-6CE206FA6639}" srcOrd="1" destOrd="0" parTransId="{1A5169EE-A31E-462C-9CBE-C65D747EA509}" sibTransId="{769BF945-7CD3-4B3F-9D1E-C699744AF048}"/>
    <dgm:cxn modelId="{0B884475-7D65-4086-8E66-08A24FEA8146}" type="presOf" srcId="{C2797BDA-1E0B-45A6-A396-9630C782B645}" destId="{E0AF56C5-FE2F-4A43-93FF-502B3A6B5B47}" srcOrd="0" destOrd="4" presId="urn:microsoft.com/office/officeart/2005/8/layout/hList2"/>
    <dgm:cxn modelId="{663156CB-F401-438B-B3C1-3FF67B02278A}" type="presOf" srcId="{1EA594C7-41DE-49CC-BE0C-4B254EE2246C}" destId="{E06D326C-36F5-4F97-A09C-70EA12FE4E1C}" srcOrd="0" destOrd="9" presId="urn:microsoft.com/office/officeart/2005/8/layout/hList2"/>
    <dgm:cxn modelId="{3C9763D2-10E5-4D16-AD11-4C0D71A814E5}" type="presOf" srcId="{AACEB000-3EB4-4C3B-BC96-30B872F71CE9}" destId="{1E786559-1894-4D10-8A28-DFC2253F40DB}" srcOrd="0" destOrd="8" presId="urn:microsoft.com/office/officeart/2005/8/layout/hList2"/>
    <dgm:cxn modelId="{BDDC83AF-EE89-476A-A615-D438E75EA6B5}" type="presOf" srcId="{C181709A-246A-49FA-8D7D-DAA91EEDFD75}" destId="{E0AF56C5-FE2F-4A43-93FF-502B3A6B5B47}" srcOrd="0" destOrd="9" presId="urn:microsoft.com/office/officeart/2005/8/layout/hList2"/>
    <dgm:cxn modelId="{A39A50E4-91D2-41D3-88EE-434AF870CAE2}" srcId="{CC917474-852A-4095-8538-63FDB5012EC2}" destId="{FF8A862F-4046-40C6-9602-B0BFCF838D07}" srcOrd="5" destOrd="0" parTransId="{43001EA1-316B-400D-80D2-271575DC7A47}" sibTransId="{A212D5C3-98E6-466D-A1CC-E5D9B6FDA416}"/>
    <dgm:cxn modelId="{6F29FA76-7C49-48CF-A8F4-5C973D02F416}" type="presOf" srcId="{43376B78-53C8-47EA-9355-62A0BCF63512}" destId="{1E786559-1894-4D10-8A28-DFC2253F40DB}" srcOrd="0" destOrd="3" presId="urn:microsoft.com/office/officeart/2005/8/layout/hList2"/>
    <dgm:cxn modelId="{23C2BDAD-CE83-4E62-B9A0-52F6BA3D5843}" srcId="{CC917474-852A-4095-8538-63FDB5012EC2}" destId="{EF398596-89E8-4EAB-AF7F-703A1AD55186}" srcOrd="0" destOrd="0" parTransId="{12069718-7C32-4C5C-9FC6-5E75A7D5A195}" sibTransId="{37846553-5C55-44B2-AAAF-02FE126783F0}"/>
    <dgm:cxn modelId="{CA2AE04B-296F-4F0E-A85F-2C09510AFFB4}" type="presOf" srcId="{CC917474-852A-4095-8538-63FDB5012EC2}" destId="{4984D1CA-1226-48A2-9279-65B2E0799AB9}" srcOrd="0" destOrd="0" presId="urn:microsoft.com/office/officeart/2005/8/layout/hList2"/>
    <dgm:cxn modelId="{2977E24A-E5DC-4EBB-BE7F-329B53162D27}" type="presOf" srcId="{08468AA3-F2D8-46A9-BB0A-56FEB1CB4A54}" destId="{E06D326C-36F5-4F97-A09C-70EA12FE4E1C}" srcOrd="0" destOrd="1" presId="urn:microsoft.com/office/officeart/2005/8/layout/hList2"/>
    <dgm:cxn modelId="{1C867112-4ED1-40BA-BD34-A1AB8FC72667}" srcId="{0BF61C96-5658-4028-AAE7-FF7A4F1E035D}" destId="{62AE8CA4-C921-4A0E-B6F5-83D984328646}" srcOrd="3" destOrd="0" parTransId="{3AC2AC7D-0899-48FF-A5BE-FF5947AC3BED}" sibTransId="{6BF804E8-0301-4AEF-B6BE-8D105DFBB111}"/>
    <dgm:cxn modelId="{2AC526A5-0B2C-4E81-B081-725638F7EBEC}" srcId="{CC917474-852A-4095-8538-63FDB5012EC2}" destId="{2E2C6566-2CA8-47C0-8855-0FE2FDC27DD5}" srcOrd="9" destOrd="0" parTransId="{BDB08A41-2AE9-453D-ABEC-8D9669F8D8FF}" sibTransId="{46208AAC-B8E7-4C99-BA49-23AA4C1AB654}"/>
    <dgm:cxn modelId="{E21028ED-A7F6-4943-98A0-4268A915DEF6}" type="presOf" srcId="{CBBEB4F6-54BC-41A9-BD04-6166E9639E34}" destId="{E0AF56C5-FE2F-4A43-93FF-502B3A6B5B47}" srcOrd="0" destOrd="1" presId="urn:microsoft.com/office/officeart/2005/8/layout/hList2"/>
    <dgm:cxn modelId="{31AF7A2B-A41E-45AB-BC82-515CFFE7D1E9}" srcId="{CC917474-852A-4095-8538-63FDB5012EC2}" destId="{AD9270A4-7C49-47C6-9EF6-DA00BFE59248}" srcOrd="2" destOrd="0" parTransId="{7D976CFF-0E25-472F-AAEE-846959B95FDD}" sibTransId="{B8759F03-80A2-49FF-A19E-79BE5269BB06}"/>
    <dgm:cxn modelId="{23CA74D0-DDAA-4BF9-9700-4303F23571A5}" srcId="{EAB8BECD-7466-43D2-B225-B726271316FF}" destId="{DFEFF412-CAE9-46FA-BB04-D321E06C2842}" srcOrd="5" destOrd="0" parTransId="{C754FD3D-079A-4077-AB0C-63DB4C4EFCF5}" sibTransId="{8DE2F0B2-A967-4C41-BFED-43788755EB5F}"/>
    <dgm:cxn modelId="{4A1082F0-F29C-4E87-B9DE-8D4895B8931E}" srcId="{EA781D77-7CD1-445E-B1E4-E8C0725F26B6}" destId="{69D4F348-50F4-47E5-A3CD-190982A6484D}" srcOrd="0" destOrd="0" parTransId="{0206E542-A806-4830-BBC5-DE7BCDC6F1C4}" sibTransId="{F18E43E5-CAE7-4DE8-B27B-92D1C775ABE7}"/>
    <dgm:cxn modelId="{D85EE7CF-19F4-4928-B5A1-6D22701A4468}" type="presOf" srcId="{69D4F348-50F4-47E5-A3CD-190982A6484D}" destId="{E06D326C-36F5-4F97-A09C-70EA12FE4E1C}" srcOrd="0" destOrd="0" presId="urn:microsoft.com/office/officeart/2005/8/layout/hList2"/>
    <dgm:cxn modelId="{93B21CC6-7F11-4431-A16C-86941484D7E8}" srcId="{0BF61C96-5658-4028-AAE7-FF7A4F1E035D}" destId="{DCF9568F-F177-4235-9C07-FA59E8F26662}" srcOrd="0" destOrd="0" parTransId="{BFD7634D-762A-4255-9DB0-66EB908DCC69}" sibTransId="{84C98747-98C6-4B87-B968-D59069260F97}"/>
    <dgm:cxn modelId="{943E95B3-F2A4-46D1-848C-82DED0B16B6A}" srcId="{CDD7E7BB-E6B9-418C-B0E0-D0B38E7EBFFB}" destId="{A8D4277C-DF5E-4167-8F66-9EA21031CFD3}" srcOrd="8" destOrd="0" parTransId="{ACF76372-E0E2-4BD6-BE7E-9459998A01EB}" sibTransId="{A7AA5EC1-BADD-4BB7-95DC-3A30896C2FFF}"/>
    <dgm:cxn modelId="{D321B4E7-BBD2-44D7-A292-C08C3A70D8A5}" srcId="{CD8BCC38-5874-4484-8CE6-880302BD057B}" destId="{0867F7D8-ACC7-423D-A7F2-045A724AAFD1}" srcOrd="6" destOrd="0" parTransId="{F5C4B257-DDE2-4065-A9D3-61246322D7E4}" sibTransId="{710C0F18-3E4D-475A-8C51-5A222B5BEC05}"/>
    <dgm:cxn modelId="{B6B30948-CB07-4D09-8519-62A5FF929E9C}" srcId="{CD8BCC38-5874-4484-8CE6-880302BD057B}" destId="{994A599C-629F-42E8-A605-68A8A93BCC03}" srcOrd="7" destOrd="0" parTransId="{A843CA7B-5E86-411A-825F-73C93762F1DF}" sibTransId="{AF693B34-A838-4CB9-957E-F18716754827}"/>
    <dgm:cxn modelId="{BC4A5825-2FBA-4353-BA4A-601D2BFE2852}" type="presOf" srcId="{2E2C6566-2CA8-47C0-8855-0FE2FDC27DD5}" destId="{8DCE4447-7161-49C2-9502-6D579B7D2119}" srcOrd="0" destOrd="9" presId="urn:microsoft.com/office/officeart/2005/8/layout/hList2"/>
    <dgm:cxn modelId="{62C80BEA-84E2-48B7-908A-0D0307FC72DD}" type="presOf" srcId="{C5626096-C6E3-4049-8D7A-174BC4AC4301}" destId="{F01F4467-683F-47CD-A7FE-F488FB6FCB11}" srcOrd="0" destOrd="4" presId="urn:microsoft.com/office/officeart/2005/8/layout/hList2"/>
    <dgm:cxn modelId="{E45679EE-B329-49B0-9CF3-317C4FB619D6}" type="presOf" srcId="{CE6646F9-2FB8-4E01-B09B-1D955A6EC5DA}" destId="{E06D326C-36F5-4F97-A09C-70EA12FE4E1C}" srcOrd="0" destOrd="4" presId="urn:microsoft.com/office/officeart/2005/8/layout/hList2"/>
    <dgm:cxn modelId="{9AFB5ED0-9D9B-4B66-95D4-848407453E5F}" srcId="{CDD7E7BB-E6B9-418C-B0E0-D0B38E7EBFFB}" destId="{70BB0E1F-2F04-4908-9E6C-E321CD6F15B6}" srcOrd="3" destOrd="0" parTransId="{5E750D4C-71FC-4994-B728-52AF7A62123E}" sibTransId="{C0FA0167-1C56-469C-AFAC-67AD3AE61B8F}"/>
    <dgm:cxn modelId="{5AE6394A-81CA-4D35-8B02-2C2F110AE8A9}" srcId="{EA781D77-7CD1-445E-B1E4-E8C0725F26B6}" destId="{27D8CA3A-17C2-4F8C-A452-B3FD11A8208A}" srcOrd="2" destOrd="0" parTransId="{D07B354F-EAE5-4064-AAC2-012DC82C7955}" sibTransId="{F3941568-E0DA-4175-BDD4-A33608A107C4}"/>
    <dgm:cxn modelId="{EB05D592-B066-40F8-8F2F-B1ACD3C21704}" type="presOf" srcId="{23DE43CE-991A-4FAE-B5C8-D731443989B9}" destId="{E0AF56C5-FE2F-4A43-93FF-502B3A6B5B47}" srcOrd="0" destOrd="7" presId="urn:microsoft.com/office/officeart/2005/8/layout/hList2"/>
    <dgm:cxn modelId="{3886EDF8-05D1-4A28-9886-13A562BA4A6E}" type="presOf" srcId="{09FC9FF1-D4AB-4DBE-8AE1-9D4F13DADABE}" destId="{8DCE4447-7161-49C2-9502-6D579B7D2119}" srcOrd="0" destOrd="8" presId="urn:microsoft.com/office/officeart/2005/8/layout/hList2"/>
    <dgm:cxn modelId="{4C15D52F-9243-4F21-9E78-10A80C8DDF91}" srcId="{EAB8BECD-7466-43D2-B225-B726271316FF}" destId="{5DBEFDFE-47CB-437C-814E-02F1547E1E3B}" srcOrd="1" destOrd="0" parTransId="{0786060F-8ADD-493F-8781-CF8BF1848546}" sibTransId="{7DCA85EF-2BDF-4170-AA7B-0A5469082894}"/>
    <dgm:cxn modelId="{260CA599-640A-4FD7-9AB7-E82E62BC95B2}" type="presOf" srcId="{EB27F6CA-12BF-43B5-9B3A-CCEBF293DFD6}" destId="{13C15C36-FE71-4740-AC6C-40DA5F8D2C98}" srcOrd="0" destOrd="5" presId="urn:microsoft.com/office/officeart/2005/8/layout/hList2"/>
    <dgm:cxn modelId="{71913125-7C03-47FD-8F2D-93B2B55DA54F}" type="presOf" srcId="{1F63C9E4-DD5C-43FC-874B-9520DF084AB6}" destId="{43B7A36C-1DB2-42B7-99A5-EF81381F2DB0}" srcOrd="0" destOrd="8" presId="urn:microsoft.com/office/officeart/2005/8/layout/hList2"/>
    <dgm:cxn modelId="{74B7F4D8-3946-4EFD-A4E0-8431FFBFC30E}" srcId="{8941A9AA-9493-4148-9914-8C9FB1549A14}" destId="{CD2BF602-7E58-4E44-8A2E-C0C711D2BA3E}" srcOrd="5" destOrd="0" parTransId="{1D9C0011-C60F-48EA-9335-5E8661FA3BED}" sibTransId="{5AEEABC9-E963-4577-9002-98A5BC217E89}"/>
    <dgm:cxn modelId="{F47DA9DF-8622-4365-98DB-5718ABF3D78A}" type="presOf" srcId="{1501355D-03E8-4198-B2E2-E9704B85702D}" destId="{49E64D32-26FC-470B-885B-7D10D35910A7}" srcOrd="0" destOrd="0" presId="urn:microsoft.com/office/officeart/2005/8/layout/hList2"/>
    <dgm:cxn modelId="{1F063048-18EA-4D26-B697-9BB08135AE09}" type="presOf" srcId="{2166A541-9236-4F72-830C-84118432E57E}" destId="{F01F4467-683F-47CD-A7FE-F488FB6FCB11}" srcOrd="0" destOrd="2" presId="urn:microsoft.com/office/officeart/2005/8/layout/hList2"/>
    <dgm:cxn modelId="{DAE59929-EF07-4F4E-9D4C-B0BFA4896778}" type="presOf" srcId="{5DBEFDFE-47CB-437C-814E-02F1547E1E3B}" destId="{1E786559-1894-4D10-8A28-DFC2253F40DB}" srcOrd="0" destOrd="1" presId="urn:microsoft.com/office/officeart/2005/8/layout/hList2"/>
    <dgm:cxn modelId="{09FA018E-1E88-46C9-AB26-7D6AAF636CC8}" srcId="{B1F35F44-0BE8-42C2-9A81-FB0CC6D5BDD8}" destId="{C181709A-246A-49FA-8D7D-DAA91EEDFD75}" srcOrd="9" destOrd="0" parTransId="{448116A2-E276-4454-98B6-0FF1DE2FA129}" sibTransId="{5942B432-9FC8-48B9-A168-87B2A0F98F2A}"/>
    <dgm:cxn modelId="{43B14DC0-4D40-4C66-8E4A-DABA38FE3C57}" type="presOf" srcId="{DDB2662D-430A-44C9-B530-5A3EA346073E}" destId="{1E786559-1894-4D10-8A28-DFC2253F40DB}" srcOrd="0" destOrd="10" presId="urn:microsoft.com/office/officeart/2005/8/layout/hList2"/>
    <dgm:cxn modelId="{1FB0248A-46B9-4AE4-AEFD-5DDD89E887D7}" type="presOf" srcId="{994A599C-629F-42E8-A605-68A8A93BCC03}" destId="{F01F4467-683F-47CD-A7FE-F488FB6FCB11}" srcOrd="0" destOrd="7" presId="urn:microsoft.com/office/officeart/2005/8/layout/hList2"/>
    <dgm:cxn modelId="{5B1708DB-90CD-4BA1-827D-24B3FB7FE73A}" srcId="{8941A9AA-9493-4148-9914-8C9FB1549A14}" destId="{29CAD999-743E-4A41-846C-A7DE94DB25B2}" srcOrd="9" destOrd="0" parTransId="{E7E89B3B-BDC5-4948-BA5D-C0881B8D02F0}" sibTransId="{2385C841-ACA4-45C9-968A-E91A601C4EC5}"/>
    <dgm:cxn modelId="{9352A62B-83B3-4A8A-8FEA-8D88343E054B}" type="presOf" srcId="{A64ADE80-5545-4694-9C08-FD265C439F93}" destId="{13C15C36-FE71-4740-AC6C-40DA5F8D2C98}" srcOrd="0" destOrd="6" presId="urn:microsoft.com/office/officeart/2005/8/layout/hList2"/>
    <dgm:cxn modelId="{2173B093-0E9C-4B50-AEF3-B25C1DE93ECF}" type="presOf" srcId="{4FDFB263-189B-48BD-A5A9-5570C88DF707}" destId="{F01F4467-683F-47CD-A7FE-F488FB6FCB11}" srcOrd="0" destOrd="1" presId="urn:microsoft.com/office/officeart/2005/8/layout/hList2"/>
    <dgm:cxn modelId="{3FCB10B6-F28C-4E02-9065-B28A26F02B4C}" type="presOf" srcId="{ED584E2C-29A2-472E-A785-C4D3F7E32EA4}" destId="{F01F4467-683F-47CD-A7FE-F488FB6FCB11}" srcOrd="0" destOrd="5" presId="urn:microsoft.com/office/officeart/2005/8/layout/hList2"/>
    <dgm:cxn modelId="{C145F05B-7210-4FEC-9C14-2B0ED56496C5}" type="presOf" srcId="{6AEAE766-05FA-407B-A113-575503001FD9}" destId="{F01F4467-683F-47CD-A7FE-F488FB6FCB11}" srcOrd="0" destOrd="3" presId="urn:microsoft.com/office/officeart/2005/8/layout/hList2"/>
    <dgm:cxn modelId="{1B2753A3-84C8-4741-A82A-2D187CD93460}" srcId="{1501355D-03E8-4198-B2E2-E9704B85702D}" destId="{0DEC6F83-A381-44E8-A57D-C40BDAA42E84}" srcOrd="8" destOrd="0" parTransId="{3D32505C-D6C0-4860-83A8-9ADAB8F87670}" sibTransId="{DB508E65-1B5A-4ED0-B646-76ADFE45C126}"/>
    <dgm:cxn modelId="{83025A2C-4D6A-479A-8B9C-F07FE459F946}" type="presOf" srcId="{57CC8327-6D2C-4A43-A673-56D7962407F7}" destId="{1E786559-1894-4D10-8A28-DFC2253F40DB}" srcOrd="0" destOrd="7" presId="urn:microsoft.com/office/officeart/2005/8/layout/hList2"/>
    <dgm:cxn modelId="{3398BE7B-B00D-4FC5-839E-77AFEB93B5CC}" type="presOf" srcId="{F997949C-F9EB-4978-B2A8-D0036F390DF2}" destId="{E06D326C-36F5-4F97-A09C-70EA12FE4E1C}" srcOrd="0" destOrd="3" presId="urn:microsoft.com/office/officeart/2005/8/layout/hList2"/>
    <dgm:cxn modelId="{9B406183-210C-4501-936F-0D7ED92FF8A7}" type="presOf" srcId="{CCC0B896-707F-4261-B7E6-7863AF13C911}" destId="{13C15C36-FE71-4740-AC6C-40DA5F8D2C98}" srcOrd="0" destOrd="2" presId="urn:microsoft.com/office/officeart/2005/8/layout/hList2"/>
    <dgm:cxn modelId="{91B7906A-56FB-484A-A3F3-B86693ECD20F}" srcId="{EAB8BECD-7466-43D2-B225-B726271316FF}" destId="{43376B78-53C8-47EA-9355-62A0BCF63512}" srcOrd="3" destOrd="0" parTransId="{06EA9125-2FB3-46D4-9A68-7F51300CAAF6}" sibTransId="{FE0C3669-DCC2-4020-BC9B-25924B2D536E}"/>
    <dgm:cxn modelId="{0CB1DB86-F2FD-408E-B567-CEEE076004BE}" type="presOf" srcId="{8941A9AA-9493-4148-9914-8C9FB1549A14}" destId="{02020E1F-AEBB-4341-BE69-C50332D621AD}" srcOrd="0" destOrd="0" presId="urn:microsoft.com/office/officeart/2005/8/layout/hList2"/>
    <dgm:cxn modelId="{2BF4754B-5B93-41A6-9917-06D7C9B35B04}" type="presOf" srcId="{AC9B2954-8A40-4764-94C1-F7E6C2DF83E6}" destId="{1E786559-1894-4D10-8A28-DFC2253F40DB}" srcOrd="0" destOrd="6" presId="urn:microsoft.com/office/officeart/2005/8/layout/hList2"/>
    <dgm:cxn modelId="{1B823BF7-B02B-4D8B-8BFB-890365E1A4BA}" type="presOf" srcId="{0BF61C96-5658-4028-AAE7-FF7A4F1E035D}" destId="{76C5EE69-709F-47C5-A213-26AE912837AD}" srcOrd="0" destOrd="0" presId="urn:microsoft.com/office/officeart/2005/8/layout/hList2"/>
    <dgm:cxn modelId="{365E0232-0C76-4E85-AAED-35341E291B15}" srcId="{EDC7E19D-9E34-40F3-BEB5-05B07935D449}" destId="{EA781D77-7CD1-445E-B1E4-E8C0725F26B6}" srcOrd="4" destOrd="0" parTransId="{5F8E6724-1DA0-450D-A89C-B413BAA8C2ED}" sibTransId="{54B0A8EC-A12C-49D0-A90C-185BCAD35898}"/>
    <dgm:cxn modelId="{3167A72C-9132-444C-A936-852B01EF86C9}" srcId="{EAB8BECD-7466-43D2-B225-B726271316FF}" destId="{57CC8327-6D2C-4A43-A673-56D7962407F7}" srcOrd="7" destOrd="0" parTransId="{E1085FEB-ABA8-4CC4-84F5-12A27CC3F253}" sibTransId="{D4C7AF9C-CBC5-47E2-B780-5D95E00850CC}"/>
    <dgm:cxn modelId="{1F9FDB5F-1D9A-4A57-8E32-EAC3F5203048}" type="presOf" srcId="{EF398596-89E8-4EAB-AF7F-703A1AD55186}" destId="{8DCE4447-7161-49C2-9502-6D579B7D2119}" srcOrd="0" destOrd="0" presId="urn:microsoft.com/office/officeart/2005/8/layout/hList2"/>
    <dgm:cxn modelId="{CF33A707-6971-4421-A7B6-684790093B60}" type="presOf" srcId="{D2536AEE-6E2D-44C2-A301-A6736BAC715B}" destId="{1E786559-1894-4D10-8A28-DFC2253F40DB}" srcOrd="0" destOrd="4" presId="urn:microsoft.com/office/officeart/2005/8/layout/hList2"/>
    <dgm:cxn modelId="{CD6C0FD1-675D-45DD-AAE5-4487B088F843}" srcId="{EA781D77-7CD1-445E-B1E4-E8C0725F26B6}" destId="{00C4BA17-7A9E-4B42-9BB0-AA5354128F73}" srcOrd="5" destOrd="0" parTransId="{18F8DAAD-2865-45E9-AEFF-ECAABF8AB64E}" sibTransId="{F65E3DC2-4866-49EE-92D6-AA04F5A03E58}"/>
    <dgm:cxn modelId="{72EF1D16-6BC6-4AD1-B8A2-46C7797ECF5E}" srcId="{EA781D77-7CD1-445E-B1E4-E8C0725F26B6}" destId="{08468AA3-F2D8-46A9-BB0A-56FEB1CB4A54}" srcOrd="1" destOrd="0" parTransId="{21C80BCB-90A5-4B98-B87E-4B14D1E7B231}" sibTransId="{0E32C729-2F20-471C-9FCF-44A6CDE5E83A}"/>
    <dgm:cxn modelId="{D650AA83-ECAC-44C2-9392-267843314661}" type="presOf" srcId="{62DBCB21-A746-4245-8D42-FA3AC61A6613}" destId="{1E786559-1894-4D10-8A28-DFC2253F40DB}" srcOrd="0" destOrd="0" presId="urn:microsoft.com/office/officeart/2005/8/layout/hList2"/>
    <dgm:cxn modelId="{CDA94647-DAD6-46B7-B5EB-E5D6E64E2F25}" type="presOf" srcId="{C7FA313F-4E08-4C88-A02B-1644FC64D8B5}" destId="{0AD7F52A-3EEB-4B7F-9E97-F2EBF349F0B4}" srcOrd="0" destOrd="7" presId="urn:microsoft.com/office/officeart/2005/8/layout/hList2"/>
    <dgm:cxn modelId="{BDCB8FE5-4CDA-482E-9139-376FD5446FEA}" type="presOf" srcId="{EECCFE64-82DC-423D-905C-3C09AFF5563B}" destId="{E06D326C-36F5-4F97-A09C-70EA12FE4E1C}" srcOrd="0" destOrd="10" presId="urn:microsoft.com/office/officeart/2005/8/layout/hList2"/>
    <dgm:cxn modelId="{2E513BB0-EF25-4A9B-BCF5-B9495F735C8B}" srcId="{1501355D-03E8-4198-B2E2-E9704B85702D}" destId="{5696A17F-5CAD-4984-AD9D-E04C44495684}" srcOrd="9" destOrd="0" parTransId="{DA52D469-1180-4F43-8569-0D81565207A4}" sibTransId="{E9203033-2DE4-4E49-BA57-4FCF3D53A142}"/>
    <dgm:cxn modelId="{E06EB715-B01B-4A3B-97DA-7F8E0BEE2ECE}" type="presOf" srcId="{610BEBE0-DD93-4840-BA7F-E1E7490D35EF}" destId="{E0AF56C5-FE2F-4A43-93FF-502B3A6B5B47}" srcOrd="0" destOrd="8" presId="urn:microsoft.com/office/officeart/2005/8/layout/hList2"/>
    <dgm:cxn modelId="{5235A491-8034-4699-B991-BBC3A4F9482C}" srcId="{EAB8BECD-7466-43D2-B225-B726271316FF}" destId="{0DFCF5FA-6ED8-4C6E-A8D1-E4F025296704}" srcOrd="2" destOrd="0" parTransId="{F7706A94-6B09-4C6E-B7C6-9B4FEBE315F7}" sibTransId="{3A172259-717D-4A8B-9D89-4BBFABFC8950}"/>
    <dgm:cxn modelId="{DA590F18-D426-4422-B652-6986E6BDC347}" type="presOf" srcId="{0867F7D8-ACC7-423D-A7F2-045A724AAFD1}" destId="{F01F4467-683F-47CD-A7FE-F488FB6FCB11}" srcOrd="0" destOrd="6" presId="urn:microsoft.com/office/officeart/2005/8/layout/hList2"/>
    <dgm:cxn modelId="{FE37B176-C29D-445F-8DE5-3E192DBA59F1}" type="presOf" srcId="{5C0F90F4-991F-4EB4-BF24-AF514DEF9CD5}" destId="{43B7A36C-1DB2-42B7-99A5-EF81381F2DB0}" srcOrd="0" destOrd="10" presId="urn:microsoft.com/office/officeart/2005/8/layout/hList2"/>
    <dgm:cxn modelId="{6CBD3E3C-E80D-419B-A4C0-C8211477BC40}" srcId="{CD8BCC38-5874-4484-8CE6-880302BD057B}" destId="{6AEAE766-05FA-407B-A113-575503001FD9}" srcOrd="3" destOrd="0" parTransId="{C377475F-CCC8-4D93-A58D-8078A4D3D5E3}" sibTransId="{3D1A995F-9435-4719-A648-3740AAB02B04}"/>
    <dgm:cxn modelId="{53AAE48E-9257-466C-934E-FE60056FF072}" srcId="{CDD7E7BB-E6B9-418C-B0E0-D0B38E7EBFFB}" destId="{AF0ACC06-BEAD-4CE1-8832-C9820C71ADCD}" srcOrd="1" destOrd="0" parTransId="{0FE81941-CC9A-4334-BED2-49A230EB7371}" sibTransId="{F96E72B5-6871-419F-B41F-C04D41D430C8}"/>
    <dgm:cxn modelId="{E0753B16-B5F7-4359-8256-BBAEF98622D7}" srcId="{0BF61C96-5658-4028-AAE7-FF7A4F1E035D}" destId="{3906DB42-2071-475E-B450-E79C8DB3B843}" srcOrd="6" destOrd="0" parTransId="{818EC395-5E5D-4149-A263-98AE564A735C}" sibTransId="{C9904981-096F-4847-A41D-52B9C32C44C5}"/>
    <dgm:cxn modelId="{9DA00293-4B98-4C78-A7CC-6CD2E22DF874}" type="presOf" srcId="{EDC7E19D-9E34-40F3-BEB5-05B07935D449}" destId="{0F25690A-51F1-4E12-BCC0-13F0B1BC3FF8}" srcOrd="0" destOrd="0" presId="urn:microsoft.com/office/officeart/2005/8/layout/hList2"/>
    <dgm:cxn modelId="{085B0102-B1E0-4360-A884-C33259FCD987}" type="presOf" srcId="{41AAD071-B799-4135-A854-34B9101A727A}" destId="{0AD7F52A-3EEB-4B7F-9E97-F2EBF349F0B4}" srcOrd="0" destOrd="5" presId="urn:microsoft.com/office/officeart/2005/8/layout/hList2"/>
    <dgm:cxn modelId="{0FE0ABEC-1C0C-4C96-837C-4C24E3E10874}" type="presOf" srcId="{0DFCF5FA-6ED8-4C6E-A8D1-E4F025296704}" destId="{1E786559-1894-4D10-8A28-DFC2253F40DB}" srcOrd="0" destOrd="2" presId="urn:microsoft.com/office/officeart/2005/8/layout/hList2"/>
    <dgm:cxn modelId="{A8753438-4AFE-4588-B6D9-EC7015B6BEA4}" type="presOf" srcId="{F45C0784-9786-4834-9F3B-975E24576179}" destId="{1314791F-009A-42A3-982A-6D8D1CA56184}" srcOrd="0" destOrd="4" presId="urn:microsoft.com/office/officeart/2005/8/layout/hList2"/>
    <dgm:cxn modelId="{5F5340A2-56E9-4C94-8F92-DC25794AD496}" srcId="{EA781D77-7CD1-445E-B1E4-E8C0725F26B6}" destId="{1EA594C7-41DE-49CC-BE0C-4B254EE2246C}" srcOrd="9" destOrd="0" parTransId="{38D2AD3C-6EF2-4532-A84C-BDAA6DCD030D}" sibTransId="{C6BEA612-559C-4951-A701-3F9507AB557E}"/>
    <dgm:cxn modelId="{CD0F9F24-96FF-4E36-85B9-21B38EDE4470}" type="presOf" srcId="{EAB8BECD-7466-43D2-B225-B726271316FF}" destId="{7850165E-8C05-434D-9EC7-913884EA6DC5}" srcOrd="0" destOrd="0" presId="urn:microsoft.com/office/officeart/2005/8/layout/hList2"/>
    <dgm:cxn modelId="{FD139D2D-8A0E-4992-B873-8D8DCC79ED8B}" srcId="{CDD7E7BB-E6B9-418C-B0E0-D0B38E7EBFFB}" destId="{A86AF665-E0DD-4CA4-AB73-45A53C825AB0}" srcOrd="4" destOrd="0" parTransId="{19FA07C4-8AF9-4DA3-9E39-D54DD6C51039}" sibTransId="{D99D479B-4229-4A00-9A4A-F1872C04489B}"/>
    <dgm:cxn modelId="{83914233-B4C0-49FC-8FBF-BC6ED5956BC2}" srcId="{EAB8BECD-7466-43D2-B225-B726271316FF}" destId="{DDB2662D-430A-44C9-B530-5A3EA346073E}" srcOrd="10" destOrd="0" parTransId="{B43473F6-A9E0-434E-802D-EC98112590A3}" sibTransId="{2205A42C-72E6-4DA9-8AC9-FE9F71FCC413}"/>
    <dgm:cxn modelId="{0C9349D0-DB8C-4B47-9459-32024CB2E535}" srcId="{CC917474-852A-4095-8538-63FDB5012EC2}" destId="{E1D5AA3D-81BC-4172-AE46-523137F26023}" srcOrd="7" destOrd="0" parTransId="{B851AFA6-B781-4A2A-927C-ECF0B3F3E9D9}" sibTransId="{31E33852-D0B2-4725-A56B-60015BC0B8B8}"/>
    <dgm:cxn modelId="{DBBFEC86-BBC6-4943-A3DE-43518846B93D}" srcId="{0BF61C96-5658-4028-AAE7-FF7A4F1E035D}" destId="{A4B2C685-D449-4D47-B56E-7247C123E4E1}" srcOrd="4" destOrd="0" parTransId="{0BC79E54-4CD8-4DAF-A6B1-65823A5BB1AE}" sibTransId="{2E52ADC0-3591-488C-AD9C-30E3A21FFD07}"/>
    <dgm:cxn modelId="{9E6BB8DB-5262-4FB0-8919-0EFE3FAC6501}" type="presOf" srcId="{455038C2-A230-481B-ABD3-F37CE404B712}" destId="{43B7A36C-1DB2-42B7-99A5-EF81381F2DB0}" srcOrd="0" destOrd="4" presId="urn:microsoft.com/office/officeart/2005/8/layout/hList2"/>
    <dgm:cxn modelId="{7A1C6EEF-7F54-46C8-9B09-45EDF95A1D26}" srcId="{EA781D77-7CD1-445E-B1E4-E8C0725F26B6}" destId="{CE6646F9-2FB8-4E01-B09B-1D955A6EC5DA}" srcOrd="4" destOrd="0" parTransId="{71FA1200-932B-4FAF-8580-77C915D26398}" sibTransId="{6B8BF794-1F33-4BBE-AE71-73F722080485}"/>
    <dgm:cxn modelId="{9D6016C4-9D34-4DB0-90D1-68559E25F359}" type="presOf" srcId="{29CAD999-743E-4A41-846C-A7DE94DB25B2}" destId="{43B7A36C-1DB2-42B7-99A5-EF81381F2DB0}" srcOrd="0" destOrd="9" presId="urn:microsoft.com/office/officeart/2005/8/layout/hList2"/>
    <dgm:cxn modelId="{748CEFE9-031D-423C-9F7A-2C913B8093E3}" srcId="{0BF61C96-5658-4028-AAE7-FF7A4F1E035D}" destId="{3EED7075-1F2B-4F05-A85B-213EFD3B773F}" srcOrd="8" destOrd="0" parTransId="{95CD39E8-A95F-44A7-A0C5-0AE35581FEA3}" sibTransId="{FC0CF80F-274C-472C-8E51-E05CCD1A15C5}"/>
    <dgm:cxn modelId="{160C4886-0124-4318-ADFB-5A3321F8F1C1}" srcId="{EA781D77-7CD1-445E-B1E4-E8C0725F26B6}" destId="{EF4C89B3-2463-49FB-81BA-BF782B80F966}" srcOrd="7" destOrd="0" parTransId="{6969FC30-9C79-49CC-BC5B-81CC23BFABFE}" sibTransId="{702F9DC7-C6E2-4D16-9E65-1509E8EAD5C7}"/>
    <dgm:cxn modelId="{7B82637A-8282-448C-863F-F0B8E40DC0BF}" srcId="{EDC7E19D-9E34-40F3-BEB5-05B07935D449}" destId="{CD8BCC38-5874-4484-8CE6-880302BD057B}" srcOrd="5" destOrd="0" parTransId="{39AC315A-7DB8-4AAC-9A0F-4C4543B37518}" sibTransId="{31F4B5A7-95A0-4C2F-AB13-E9DC9DA1FB39}"/>
    <dgm:cxn modelId="{7FCE8D98-FE91-49BF-8051-9F8BF6F19588}" srcId="{B1F35F44-0BE8-42C2-9A81-FB0CC6D5BDD8}" destId="{23DE43CE-991A-4FAE-B5C8-D731443989B9}" srcOrd="7" destOrd="0" parTransId="{B40A3D44-B737-40B2-8820-D8AC7AF80395}" sibTransId="{F0D6889B-7B61-4867-B00A-125FF0FEE7AC}"/>
    <dgm:cxn modelId="{10158A6B-446F-4912-B06B-D3C22359E785}" type="presOf" srcId="{49883773-894D-4AD0-B463-DFCEEC3161F6}" destId="{1E786559-1894-4D10-8A28-DFC2253F40DB}" srcOrd="0" destOrd="9" presId="urn:microsoft.com/office/officeart/2005/8/layout/hList2"/>
    <dgm:cxn modelId="{FC3839C4-652D-48D3-B0E2-44223A6513E4}" type="presOf" srcId="{02658978-81A9-4A5E-99E5-6E75B488412D}" destId="{1314791F-009A-42A3-982A-6D8D1CA56184}" srcOrd="0" destOrd="7" presId="urn:microsoft.com/office/officeart/2005/8/layout/hList2"/>
    <dgm:cxn modelId="{E30A4043-C83F-4938-AD8B-05B94C6F4CC4}" type="presOf" srcId="{A4B2C685-D449-4D47-B56E-7247C123E4E1}" destId="{0AD7F52A-3EEB-4B7F-9E97-F2EBF349F0B4}" srcOrd="0" destOrd="4" presId="urn:microsoft.com/office/officeart/2005/8/layout/hList2"/>
    <dgm:cxn modelId="{CC2A73EF-EF8C-4741-9BAE-284931E003FF}" type="presOf" srcId="{A8D4277C-DF5E-4167-8F66-9EA21031CFD3}" destId="{13C15C36-FE71-4740-AC6C-40DA5F8D2C98}" srcOrd="0" destOrd="8" presId="urn:microsoft.com/office/officeart/2005/8/layout/hList2"/>
    <dgm:cxn modelId="{7A8A07FE-ACFA-44A6-B9BA-0CAF52CDF90D}" srcId="{EAB8BECD-7466-43D2-B225-B726271316FF}" destId="{49883773-894D-4AD0-B463-DFCEEC3161F6}" srcOrd="9" destOrd="0" parTransId="{57AD7F7D-1174-4D9E-868E-76C91B35EF24}" sibTransId="{BC3C65A1-D46D-4794-9C9B-B2EA473A1760}"/>
    <dgm:cxn modelId="{A9DF3CBC-DE65-445E-9460-03BFE3343A0A}" srcId="{8941A9AA-9493-4148-9914-8C9FB1549A14}" destId="{5A7807FD-D068-4564-8021-DB9B11073859}" srcOrd="2" destOrd="0" parTransId="{9982BE22-A3F7-4144-8EB2-61AB1314AD50}" sibTransId="{290E3496-968C-41DF-9441-2CAAD8BD0152}"/>
    <dgm:cxn modelId="{5EA42FA3-107C-4851-B37F-824D07281EC5}" srcId="{8941A9AA-9493-4148-9914-8C9FB1549A14}" destId="{1B662356-EEAF-4364-BD8C-B3517092564E}" srcOrd="1" destOrd="0" parTransId="{F459A4CD-CD3A-4437-A7CD-E0D5397FD200}" sibTransId="{64319A41-777B-40D1-8EDC-917D4367D270}"/>
    <dgm:cxn modelId="{66DFCEFB-81D1-47CF-96EC-73B448698F72}" type="presOf" srcId="{E1A0683B-9738-48CA-B238-3149A95AE509}" destId="{F01F4467-683F-47CD-A7FE-F488FB6FCB11}" srcOrd="0" destOrd="0" presId="urn:microsoft.com/office/officeart/2005/8/layout/hList2"/>
    <dgm:cxn modelId="{FAB82690-792E-4CB8-B739-CD628A82208B}" type="presOf" srcId="{6218899B-A42A-4787-9FB0-6CE206FA6639}" destId="{1314791F-009A-42A3-982A-6D8D1CA56184}" srcOrd="0" destOrd="1" presId="urn:microsoft.com/office/officeart/2005/8/layout/hList2"/>
    <dgm:cxn modelId="{F1CD3342-1716-4393-9F3D-BE2C9CDC3BDE}" srcId="{B1F35F44-0BE8-42C2-9A81-FB0CC6D5BDD8}" destId="{5B05F6BC-E242-4740-B411-43DC9B7733C1}" srcOrd="2" destOrd="0" parTransId="{80B3F3BB-C5B7-4D62-BD3C-2D574AF6E2DE}" sibTransId="{A3EAAC02-436F-4033-9523-12BD87B4B27A}"/>
    <dgm:cxn modelId="{3C42932F-9D30-478B-901C-18E1BEE904B3}" srcId="{0BF61C96-5658-4028-AAE7-FF7A4F1E035D}" destId="{41AAD071-B799-4135-A854-34B9101A727A}" srcOrd="5" destOrd="0" parTransId="{14F200E1-DC5E-4FDB-844B-52A3E879D94C}" sibTransId="{F205FB2C-5C53-4D8A-A49A-47458A20BDFB}"/>
    <dgm:cxn modelId="{B9B188CD-6D74-4A7F-A4D1-D0B197C408F7}" srcId="{EDC7E19D-9E34-40F3-BEB5-05B07935D449}" destId="{8941A9AA-9493-4148-9914-8C9FB1549A14}" srcOrd="8" destOrd="0" parTransId="{736EA7C9-332C-404D-A050-20856FAEA6AD}" sibTransId="{8421D43B-848D-4F80-AB2B-F3A83BD7B115}"/>
    <dgm:cxn modelId="{9D165F7D-9803-443B-8A70-89613FA8B08E}" srcId="{CC917474-852A-4095-8538-63FDB5012EC2}" destId="{09FC9FF1-D4AB-4DBE-8AE1-9D4F13DADABE}" srcOrd="8" destOrd="0" parTransId="{C2619F17-40C6-45A5-8F25-594AA0570E6C}" sibTransId="{EC02EF2D-3FD0-4CA2-9115-54F4201FAFEF}"/>
    <dgm:cxn modelId="{CC042612-6CD8-4491-B567-5D839BE3F1AE}" type="presOf" srcId="{16501F4F-C567-4FB2-A9E6-20EADDB230D4}" destId="{43B7A36C-1DB2-42B7-99A5-EF81381F2DB0}" srcOrd="0" destOrd="7" presId="urn:microsoft.com/office/officeart/2005/8/layout/hList2"/>
    <dgm:cxn modelId="{F7B18D7F-AD5D-4A68-BD95-D2D2121C4DE5}" srcId="{CD8BCC38-5874-4484-8CE6-880302BD057B}" destId="{B8AF768A-74A5-490E-9E3B-1A1053520DF0}" srcOrd="9" destOrd="0" parTransId="{65300B54-C483-4B32-9188-053694BD8D39}" sibTransId="{59118935-11F3-4355-9717-058A34F1ADA6}"/>
    <dgm:cxn modelId="{160B78A3-48AA-4EF1-B0E0-BE0F43B00EF1}" srcId="{B1F35F44-0BE8-42C2-9A81-FB0CC6D5BDD8}" destId="{3934A0F8-3B24-4DBE-A05B-AC9F54E64CF7}" srcOrd="0" destOrd="0" parTransId="{00A527F4-DE82-458A-87B1-5FDE95BEE17C}" sibTransId="{06E30CD6-2D84-462D-97C5-A5B8FF81D21A}"/>
    <dgm:cxn modelId="{FD258931-9458-46D5-9556-5A948F600510}" type="presOf" srcId="{A7E20D83-33A7-404D-925A-E12678940641}" destId="{E0AF56C5-FE2F-4A43-93FF-502B3A6B5B47}" srcOrd="0" destOrd="5" presId="urn:microsoft.com/office/officeart/2005/8/layout/hList2"/>
    <dgm:cxn modelId="{869657EB-5666-43D2-8AFE-5A0668B225B7}" srcId="{CDD7E7BB-E6B9-418C-B0E0-D0B38E7EBFFB}" destId="{7CCFF983-3969-4A14-B048-CB709AD7CABD}" srcOrd="9" destOrd="0" parTransId="{45E3847C-97A3-45F2-9AF9-BF3C79BBA9AD}" sibTransId="{B2A40FED-4D66-49E2-BF97-BEE82F294FFD}"/>
    <dgm:cxn modelId="{366F53A0-17D8-4955-9D6A-8CD44F438D19}" srcId="{EA781D77-7CD1-445E-B1E4-E8C0725F26B6}" destId="{F997949C-F9EB-4978-B2A8-D0036F390DF2}" srcOrd="3" destOrd="0" parTransId="{A0D9565E-883D-4BF5-BA91-9F649E6DD0D5}" sibTransId="{E010A1EA-4860-4F1D-A307-1D76908C25EE}"/>
    <dgm:cxn modelId="{4D73A4FB-0B9F-4C1E-A250-B50E205202F4}" srcId="{CC917474-852A-4095-8538-63FDB5012EC2}" destId="{BC7CD851-DDFF-4384-8D12-BFD7AC145B7A}" srcOrd="6" destOrd="0" parTransId="{CFA37261-4E54-4665-91D9-361A7DD12933}" sibTransId="{9916C534-5F53-43E2-BB6B-68D8186FDA55}"/>
    <dgm:cxn modelId="{60863D9B-BF72-46DC-9485-B75993C28B43}" srcId="{EDC7E19D-9E34-40F3-BEB5-05B07935D449}" destId="{0BF61C96-5658-4028-AAE7-FF7A4F1E035D}" srcOrd="0" destOrd="0" parTransId="{3B6385CE-054A-4C99-9577-62A168A61FC2}" sibTransId="{FDF4BBCA-AE3C-4210-B72B-3AEEA8BE8649}"/>
    <dgm:cxn modelId="{E3599F5B-FE7A-4564-8DF7-766AEF7BCEEC}" type="presOf" srcId="{B1F35F44-0BE8-42C2-9A81-FB0CC6D5BDD8}" destId="{AB6D0433-6BD2-42D9-8742-8419FD17A92B}" srcOrd="0" destOrd="0" presId="urn:microsoft.com/office/officeart/2005/8/layout/hList2"/>
    <dgm:cxn modelId="{07EF15F2-B397-43E6-AFE0-B8B672C630F5}" srcId="{1501355D-03E8-4198-B2E2-E9704B85702D}" destId="{F45C0784-9786-4834-9F3B-975E24576179}" srcOrd="4" destOrd="0" parTransId="{4B1D30D9-DD21-4FFC-A6D4-21312470591C}" sibTransId="{5F3D3ADC-D74F-4874-8743-3162F12D52BC}"/>
    <dgm:cxn modelId="{19709492-C27A-4DCD-A4BA-BA88BBD66C08}" srcId="{8941A9AA-9493-4148-9914-8C9FB1549A14}" destId="{5C0F90F4-991F-4EB4-BF24-AF514DEF9CD5}" srcOrd="10" destOrd="0" parTransId="{A5633AAC-6633-4429-BD4D-F8F187A2CB65}" sibTransId="{29FF6564-6748-4479-BC1C-ABDBBD224F14}"/>
    <dgm:cxn modelId="{02A88340-60A7-4FB5-BBBF-7C8865E7324D}" srcId="{B1F35F44-0BE8-42C2-9A81-FB0CC6D5BDD8}" destId="{A7E20D83-33A7-404D-925A-E12678940641}" srcOrd="5" destOrd="0" parTransId="{A4FF297F-E8F4-410A-BA30-052672987FC8}" sibTransId="{182ACCEA-0EF6-4ABB-8A1E-74CCEFCA8986}"/>
    <dgm:cxn modelId="{06947303-B54B-4BA7-96B4-BE6FF90C5A1B}" type="presOf" srcId="{48105731-7E26-47A1-B115-CA428125E2C0}" destId="{43B7A36C-1DB2-42B7-99A5-EF81381F2DB0}" srcOrd="0" destOrd="0" presId="urn:microsoft.com/office/officeart/2005/8/layout/hList2"/>
    <dgm:cxn modelId="{637DB2F2-C710-46FE-876C-D25D214ABD6E}" type="presOf" srcId="{7CCFF983-3969-4A14-B048-CB709AD7CABD}" destId="{13C15C36-FE71-4740-AC6C-40DA5F8D2C98}" srcOrd="0" destOrd="9" presId="urn:microsoft.com/office/officeart/2005/8/layout/hList2"/>
    <dgm:cxn modelId="{58F10F91-F63B-472E-8BB8-F3A8F76E65C7}" srcId="{CDD7E7BB-E6B9-418C-B0E0-D0B38E7EBFFB}" destId="{D586B7ED-D258-4467-96DA-F1B772F8D37A}" srcOrd="0" destOrd="0" parTransId="{FA899CE1-0F9D-42AE-AD55-3B119DF8027E}" sibTransId="{463D0E8F-B270-4099-B3C7-8BBF04E1746E}"/>
    <dgm:cxn modelId="{DB8A8B18-4894-42FC-B76F-C732F6B3E5DF}" type="presOf" srcId="{E1D5AA3D-81BC-4172-AE46-523137F26023}" destId="{8DCE4447-7161-49C2-9502-6D579B7D2119}" srcOrd="0" destOrd="7" presId="urn:microsoft.com/office/officeart/2005/8/layout/hList2"/>
    <dgm:cxn modelId="{8BBBA844-F95F-4E1E-BEFB-19C50E6225B9}" type="presOf" srcId="{3EED7075-1F2B-4F05-A85B-213EFD3B773F}" destId="{0AD7F52A-3EEB-4B7F-9E97-F2EBF349F0B4}" srcOrd="0" destOrd="8" presId="urn:microsoft.com/office/officeart/2005/8/layout/hList2"/>
    <dgm:cxn modelId="{D018E7C5-6D22-4FE1-8BFE-A2B3199D8D5A}" srcId="{CC917474-852A-4095-8538-63FDB5012EC2}" destId="{8C47DDC3-3CED-4C36-B0F9-D61A61EDEE2E}" srcOrd="4" destOrd="0" parTransId="{FD7ABDFA-81D9-4068-9A0A-3499991A9ABD}" sibTransId="{F5302B25-5EFF-4887-8151-BE7658BAB874}"/>
    <dgm:cxn modelId="{C71EDF7E-C110-49F7-9BF2-70A8A5C75415}" type="presOf" srcId="{74F34ACF-7406-402E-A371-973EE0EAE3E9}" destId="{E0AF56C5-FE2F-4A43-93FF-502B3A6B5B47}" srcOrd="0" destOrd="6" presId="urn:microsoft.com/office/officeart/2005/8/layout/hList2"/>
    <dgm:cxn modelId="{6CAD6D66-0ECE-444D-987D-635D4E34E03E}" srcId="{EAB8BECD-7466-43D2-B225-B726271316FF}" destId="{D2536AEE-6E2D-44C2-A301-A6736BAC715B}" srcOrd="4" destOrd="0" parTransId="{0FC9F2FA-3ADB-421B-A530-57C4879BE217}" sibTransId="{0F551851-F3C7-4C3F-B200-F672B779260B}"/>
    <dgm:cxn modelId="{BB8CB872-BF38-495A-9A26-0D2FD24F8BFB}" srcId="{EA781D77-7CD1-445E-B1E4-E8C0725F26B6}" destId="{7D285AF7-45DC-4C17-B2B8-D070D4D9BDF4}" srcOrd="8" destOrd="0" parTransId="{8396DCA8-96B9-4A71-88C4-C71B2DEF843D}" sibTransId="{5C5B6D5F-6B2A-409D-A199-14FEC1A34132}"/>
    <dgm:cxn modelId="{26A32D83-17D4-4F42-85CD-6D4B48A163B1}" type="presOf" srcId="{CDD7E7BB-E6B9-418C-B0E0-D0B38E7EBFFB}" destId="{9ACF4026-E3F7-4E13-A8B1-0E5E40F78810}" srcOrd="0" destOrd="0" presId="urn:microsoft.com/office/officeart/2005/8/layout/hList2"/>
    <dgm:cxn modelId="{F694395A-4745-491F-867B-7CD198744F2F}" type="presParOf" srcId="{0F25690A-51F1-4E12-BCC0-13F0B1BC3FF8}" destId="{D3949B06-A1E5-4FBA-8332-9472720B625C}" srcOrd="0" destOrd="0" presId="urn:microsoft.com/office/officeart/2005/8/layout/hList2"/>
    <dgm:cxn modelId="{580053A7-1A6E-4FD3-9625-1809948F0A4B}" type="presParOf" srcId="{D3949B06-A1E5-4FBA-8332-9472720B625C}" destId="{95215D0A-23B3-4B3A-B61C-F990EC9A455C}" srcOrd="0" destOrd="0" presId="urn:microsoft.com/office/officeart/2005/8/layout/hList2"/>
    <dgm:cxn modelId="{ED579F10-6751-4DA1-ACE5-A58B67D3397B}" type="presParOf" srcId="{D3949B06-A1E5-4FBA-8332-9472720B625C}" destId="{0AD7F52A-3EEB-4B7F-9E97-F2EBF349F0B4}" srcOrd="1" destOrd="0" presId="urn:microsoft.com/office/officeart/2005/8/layout/hList2"/>
    <dgm:cxn modelId="{E0CB6B37-D045-488A-B45E-C8C4E55FD8C2}" type="presParOf" srcId="{D3949B06-A1E5-4FBA-8332-9472720B625C}" destId="{76C5EE69-709F-47C5-A213-26AE912837AD}" srcOrd="2" destOrd="0" presId="urn:microsoft.com/office/officeart/2005/8/layout/hList2"/>
    <dgm:cxn modelId="{2916499A-45CC-4624-A03F-0EA34C1E30D2}" type="presParOf" srcId="{0F25690A-51F1-4E12-BCC0-13F0B1BC3FF8}" destId="{D385BFBC-A7C0-4251-B4FB-9E5480E28156}" srcOrd="1" destOrd="0" presId="urn:microsoft.com/office/officeart/2005/8/layout/hList2"/>
    <dgm:cxn modelId="{4AE479D9-E2A1-4F68-874C-881DFC207F15}" type="presParOf" srcId="{0F25690A-51F1-4E12-BCC0-13F0B1BC3FF8}" destId="{DED07BDB-CDBD-4354-AC44-9167C38602EF}" srcOrd="2" destOrd="0" presId="urn:microsoft.com/office/officeart/2005/8/layout/hList2"/>
    <dgm:cxn modelId="{78FC133E-49E3-4AD6-A021-7A2958B87363}" type="presParOf" srcId="{DED07BDB-CDBD-4354-AC44-9167C38602EF}" destId="{B6430357-6FB6-4FB3-96F1-3D82B02AF048}" srcOrd="0" destOrd="0" presId="urn:microsoft.com/office/officeart/2005/8/layout/hList2"/>
    <dgm:cxn modelId="{B98B0D24-22C3-4664-ABB9-7990FFB064B5}" type="presParOf" srcId="{DED07BDB-CDBD-4354-AC44-9167C38602EF}" destId="{1314791F-009A-42A3-982A-6D8D1CA56184}" srcOrd="1" destOrd="0" presId="urn:microsoft.com/office/officeart/2005/8/layout/hList2"/>
    <dgm:cxn modelId="{73936E43-E6E2-45BE-AD97-CF68E32D0B21}" type="presParOf" srcId="{DED07BDB-CDBD-4354-AC44-9167C38602EF}" destId="{49E64D32-26FC-470B-885B-7D10D35910A7}" srcOrd="2" destOrd="0" presId="urn:microsoft.com/office/officeart/2005/8/layout/hList2"/>
    <dgm:cxn modelId="{8964A765-E202-4937-8BF7-764E9E986606}" type="presParOf" srcId="{0F25690A-51F1-4E12-BCC0-13F0B1BC3FF8}" destId="{24EA859D-29E9-4BCD-8863-EE9C26509E66}" srcOrd="3" destOrd="0" presId="urn:microsoft.com/office/officeart/2005/8/layout/hList2"/>
    <dgm:cxn modelId="{0310899D-6283-4E6A-A1C6-80A4C67A986B}" type="presParOf" srcId="{0F25690A-51F1-4E12-BCC0-13F0B1BC3FF8}" destId="{94270C1E-DB75-4B3E-A19F-6152DB72B2FE}" srcOrd="4" destOrd="0" presId="urn:microsoft.com/office/officeart/2005/8/layout/hList2"/>
    <dgm:cxn modelId="{9700FA00-1BB5-49FD-B941-81CB5BC9DD82}" type="presParOf" srcId="{94270C1E-DB75-4B3E-A19F-6152DB72B2FE}" destId="{43F3BBA0-E061-483A-886C-E9F43029FD4B}" srcOrd="0" destOrd="0" presId="urn:microsoft.com/office/officeart/2005/8/layout/hList2"/>
    <dgm:cxn modelId="{8176A653-6205-4B7C-8432-E3A007A438A5}" type="presParOf" srcId="{94270C1E-DB75-4B3E-A19F-6152DB72B2FE}" destId="{13C15C36-FE71-4740-AC6C-40DA5F8D2C98}" srcOrd="1" destOrd="0" presId="urn:microsoft.com/office/officeart/2005/8/layout/hList2"/>
    <dgm:cxn modelId="{115C73ED-3347-4DFE-AA79-049F7B6C7F13}" type="presParOf" srcId="{94270C1E-DB75-4B3E-A19F-6152DB72B2FE}" destId="{9ACF4026-E3F7-4E13-A8B1-0E5E40F78810}" srcOrd="2" destOrd="0" presId="urn:microsoft.com/office/officeart/2005/8/layout/hList2"/>
    <dgm:cxn modelId="{D22AD39F-F4B1-4273-BD3B-D6F2CF495075}" type="presParOf" srcId="{0F25690A-51F1-4E12-BCC0-13F0B1BC3FF8}" destId="{D45274E7-D401-4FAD-BCEC-B043BDC3FDCE}" srcOrd="5" destOrd="0" presId="urn:microsoft.com/office/officeart/2005/8/layout/hList2"/>
    <dgm:cxn modelId="{8EDE2249-3D79-4D71-81F3-E6327A2486E0}" type="presParOf" srcId="{0F25690A-51F1-4E12-BCC0-13F0B1BC3FF8}" destId="{F33716ED-C98B-4258-ACAB-985D6D4586F6}" srcOrd="6" destOrd="0" presId="urn:microsoft.com/office/officeart/2005/8/layout/hList2"/>
    <dgm:cxn modelId="{BB7DA1FE-0907-4210-900C-369759FA2896}" type="presParOf" srcId="{F33716ED-C98B-4258-ACAB-985D6D4586F6}" destId="{7A90BBCC-9CBC-4AC6-AE81-FD8A3FCA6411}" srcOrd="0" destOrd="0" presId="urn:microsoft.com/office/officeart/2005/8/layout/hList2"/>
    <dgm:cxn modelId="{F29BB430-84C2-4835-B2B7-30B8D74CEAF7}" type="presParOf" srcId="{F33716ED-C98B-4258-ACAB-985D6D4586F6}" destId="{8DCE4447-7161-49C2-9502-6D579B7D2119}" srcOrd="1" destOrd="0" presId="urn:microsoft.com/office/officeart/2005/8/layout/hList2"/>
    <dgm:cxn modelId="{A5869C4C-B46B-4D36-9810-4A7947699ED6}" type="presParOf" srcId="{F33716ED-C98B-4258-ACAB-985D6D4586F6}" destId="{4984D1CA-1226-48A2-9279-65B2E0799AB9}" srcOrd="2" destOrd="0" presId="urn:microsoft.com/office/officeart/2005/8/layout/hList2"/>
    <dgm:cxn modelId="{3FE19C4C-3B83-4F32-8C1C-97FF418F407E}" type="presParOf" srcId="{0F25690A-51F1-4E12-BCC0-13F0B1BC3FF8}" destId="{AF59AD02-BF47-4E11-9013-45FC0ECE2A0D}" srcOrd="7" destOrd="0" presId="urn:microsoft.com/office/officeart/2005/8/layout/hList2"/>
    <dgm:cxn modelId="{3A668F5C-B8A0-44F8-9618-1C6C48E19C99}" type="presParOf" srcId="{0F25690A-51F1-4E12-BCC0-13F0B1BC3FF8}" destId="{BE929DB6-60B4-4D34-AED8-B45820AC61DF}" srcOrd="8" destOrd="0" presId="urn:microsoft.com/office/officeart/2005/8/layout/hList2"/>
    <dgm:cxn modelId="{1C78C0C8-349C-48F6-8C46-83E5F0309494}" type="presParOf" srcId="{BE929DB6-60B4-4D34-AED8-B45820AC61DF}" destId="{F9E70CB5-2281-4E58-A015-08420D9FA603}" srcOrd="0" destOrd="0" presId="urn:microsoft.com/office/officeart/2005/8/layout/hList2"/>
    <dgm:cxn modelId="{B9E24AD0-1B2A-4B71-B3F1-38648CFFCE49}" type="presParOf" srcId="{BE929DB6-60B4-4D34-AED8-B45820AC61DF}" destId="{E06D326C-36F5-4F97-A09C-70EA12FE4E1C}" srcOrd="1" destOrd="0" presId="urn:microsoft.com/office/officeart/2005/8/layout/hList2"/>
    <dgm:cxn modelId="{426B9CAE-0C1D-48E6-9636-BC72CA1D0F20}" type="presParOf" srcId="{BE929DB6-60B4-4D34-AED8-B45820AC61DF}" destId="{2AF232CE-A2B7-4A07-B616-1C4F70B9410A}" srcOrd="2" destOrd="0" presId="urn:microsoft.com/office/officeart/2005/8/layout/hList2"/>
    <dgm:cxn modelId="{A7DAAB64-C800-4EDF-AF57-8C211253F5F7}" type="presParOf" srcId="{0F25690A-51F1-4E12-BCC0-13F0B1BC3FF8}" destId="{480ECAFB-FBE0-4C10-AAD2-16ECDA67D477}" srcOrd="9" destOrd="0" presId="urn:microsoft.com/office/officeart/2005/8/layout/hList2"/>
    <dgm:cxn modelId="{41BBBBA2-D463-4CDD-A631-7E9808E9C0FF}" type="presParOf" srcId="{0F25690A-51F1-4E12-BCC0-13F0B1BC3FF8}" destId="{ED1AE808-AA52-47B2-B4E6-E2041D85CB72}" srcOrd="10" destOrd="0" presId="urn:microsoft.com/office/officeart/2005/8/layout/hList2"/>
    <dgm:cxn modelId="{A99FAFCD-D538-42B1-A75A-8A66D64DF3D5}" type="presParOf" srcId="{ED1AE808-AA52-47B2-B4E6-E2041D85CB72}" destId="{35BCA885-2F85-474D-BFFF-631F8D977E6F}" srcOrd="0" destOrd="0" presId="urn:microsoft.com/office/officeart/2005/8/layout/hList2"/>
    <dgm:cxn modelId="{EBD93E5A-DA79-4256-AD11-5485361926E1}" type="presParOf" srcId="{ED1AE808-AA52-47B2-B4E6-E2041D85CB72}" destId="{F01F4467-683F-47CD-A7FE-F488FB6FCB11}" srcOrd="1" destOrd="0" presId="urn:microsoft.com/office/officeart/2005/8/layout/hList2"/>
    <dgm:cxn modelId="{CCB5BC22-3D6B-40C5-AC07-E13385030A22}" type="presParOf" srcId="{ED1AE808-AA52-47B2-B4E6-E2041D85CB72}" destId="{144E2C24-D84F-4F21-8569-393CD4DC8F86}" srcOrd="2" destOrd="0" presId="urn:microsoft.com/office/officeart/2005/8/layout/hList2"/>
    <dgm:cxn modelId="{B5ADE3AB-0163-4D52-ABE6-57635A3ECCFB}" type="presParOf" srcId="{0F25690A-51F1-4E12-BCC0-13F0B1BC3FF8}" destId="{9D603CC0-D425-4BA9-BE6C-6CC877299E75}" srcOrd="11" destOrd="0" presId="urn:microsoft.com/office/officeart/2005/8/layout/hList2"/>
    <dgm:cxn modelId="{ACB1616C-7E6A-47E3-9107-150E00468E3D}" type="presParOf" srcId="{0F25690A-51F1-4E12-BCC0-13F0B1BC3FF8}" destId="{C372959D-21CE-4255-854F-52871BE5EB4E}" srcOrd="12" destOrd="0" presId="urn:microsoft.com/office/officeart/2005/8/layout/hList2"/>
    <dgm:cxn modelId="{EB4094C1-10ED-4054-9A1E-98ACA3960C36}" type="presParOf" srcId="{C372959D-21CE-4255-854F-52871BE5EB4E}" destId="{7B9D1208-F5F8-4414-89EE-7B30D05183A4}" srcOrd="0" destOrd="0" presId="urn:microsoft.com/office/officeart/2005/8/layout/hList2"/>
    <dgm:cxn modelId="{12E375E7-D3DC-4B2A-8817-E8A52340B619}" type="presParOf" srcId="{C372959D-21CE-4255-854F-52871BE5EB4E}" destId="{E0AF56C5-FE2F-4A43-93FF-502B3A6B5B47}" srcOrd="1" destOrd="0" presId="urn:microsoft.com/office/officeart/2005/8/layout/hList2"/>
    <dgm:cxn modelId="{8D512070-62F4-4C67-A52D-C173B4AB5A2C}" type="presParOf" srcId="{C372959D-21CE-4255-854F-52871BE5EB4E}" destId="{AB6D0433-6BD2-42D9-8742-8419FD17A92B}" srcOrd="2" destOrd="0" presId="urn:microsoft.com/office/officeart/2005/8/layout/hList2"/>
    <dgm:cxn modelId="{CBFC6347-C464-46C7-AF90-C0C577C47D26}" type="presParOf" srcId="{0F25690A-51F1-4E12-BCC0-13F0B1BC3FF8}" destId="{86F778D2-4C00-4FDC-AADD-1B5E31E5C037}" srcOrd="13" destOrd="0" presId="urn:microsoft.com/office/officeart/2005/8/layout/hList2"/>
    <dgm:cxn modelId="{DCC1C8EE-AF14-4ED8-9159-CAECFDEB465B}" type="presParOf" srcId="{0F25690A-51F1-4E12-BCC0-13F0B1BC3FF8}" destId="{9D3B9CFA-7599-4CCF-9D48-FA632171EDEC}" srcOrd="14" destOrd="0" presId="urn:microsoft.com/office/officeart/2005/8/layout/hList2"/>
    <dgm:cxn modelId="{75A47FAB-F1B7-4F0E-BC37-99858C02111D}" type="presParOf" srcId="{9D3B9CFA-7599-4CCF-9D48-FA632171EDEC}" destId="{B6DE6B89-8E73-445D-B40F-4066265B0993}" srcOrd="0" destOrd="0" presId="urn:microsoft.com/office/officeart/2005/8/layout/hList2"/>
    <dgm:cxn modelId="{19F89712-C0EA-4ACC-83D6-4448AEDDD2C1}" type="presParOf" srcId="{9D3B9CFA-7599-4CCF-9D48-FA632171EDEC}" destId="{1E786559-1894-4D10-8A28-DFC2253F40DB}" srcOrd="1" destOrd="0" presId="urn:microsoft.com/office/officeart/2005/8/layout/hList2"/>
    <dgm:cxn modelId="{9A6D87C6-CB02-453F-A2AB-6F91E9E95A63}" type="presParOf" srcId="{9D3B9CFA-7599-4CCF-9D48-FA632171EDEC}" destId="{7850165E-8C05-434D-9EC7-913884EA6DC5}" srcOrd="2" destOrd="0" presId="urn:microsoft.com/office/officeart/2005/8/layout/hList2"/>
    <dgm:cxn modelId="{216C7F50-0A97-4238-B7F1-CA4AC1072FA3}" type="presParOf" srcId="{0F25690A-51F1-4E12-BCC0-13F0B1BC3FF8}" destId="{1E1EAC13-20E5-4652-8216-717FFCFDDC62}" srcOrd="15" destOrd="0" presId="urn:microsoft.com/office/officeart/2005/8/layout/hList2"/>
    <dgm:cxn modelId="{5DB72DB9-2C57-4498-B051-506FCE7B174B}" type="presParOf" srcId="{0F25690A-51F1-4E12-BCC0-13F0B1BC3FF8}" destId="{BD177CD2-F13D-45FE-89DA-D4E081DCC7EE}" srcOrd="16" destOrd="0" presId="urn:microsoft.com/office/officeart/2005/8/layout/hList2"/>
    <dgm:cxn modelId="{FF2CD3C9-A1FD-4F4B-BA84-517C62C0B488}" type="presParOf" srcId="{BD177CD2-F13D-45FE-89DA-D4E081DCC7EE}" destId="{8635E5AD-6C3E-42E3-B3B2-A775A13B14C8}" srcOrd="0" destOrd="0" presId="urn:microsoft.com/office/officeart/2005/8/layout/hList2"/>
    <dgm:cxn modelId="{01E1E494-0C69-4014-835B-EB00F50BDC6D}" type="presParOf" srcId="{BD177CD2-F13D-45FE-89DA-D4E081DCC7EE}" destId="{43B7A36C-1DB2-42B7-99A5-EF81381F2DB0}" srcOrd="1" destOrd="0" presId="urn:microsoft.com/office/officeart/2005/8/layout/hList2"/>
    <dgm:cxn modelId="{45811EDF-AA52-48AE-BD47-097933642019}" type="presParOf" srcId="{BD177CD2-F13D-45FE-89DA-D4E081DCC7EE}" destId="{02020E1F-AEBB-4341-BE69-C50332D621AD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95EFCC-5F17-4EEC-A147-BADD510B947E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157BC1-90E9-4EAD-818B-2907D2EDFEBF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D36E3F66-1032-4B7A-9DC9-874C11D1AC33}" type="parTrans" cxnId="{B9A4A979-B6B1-42D7-ADCD-284A5FE1CB1C}">
      <dgm:prSet/>
      <dgm:spPr/>
      <dgm:t>
        <a:bodyPr/>
        <a:lstStyle/>
        <a:p>
          <a:endParaRPr lang="cs-CZ"/>
        </a:p>
      </dgm:t>
    </dgm:pt>
    <dgm:pt modelId="{178864A8-45E4-4F9A-865D-6AF98C689071}" type="sibTrans" cxnId="{B9A4A979-B6B1-42D7-ADCD-284A5FE1CB1C}">
      <dgm:prSet/>
      <dgm:spPr/>
      <dgm:t>
        <a:bodyPr/>
        <a:lstStyle/>
        <a:p>
          <a:endParaRPr lang="cs-CZ"/>
        </a:p>
      </dgm:t>
    </dgm:pt>
    <dgm:pt modelId="{6E0E102E-B392-44C5-9B47-4AE04BDCAC11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5B37F959-5B29-4681-BEA8-12646E9EC405}" type="parTrans" cxnId="{4090AA0E-24EF-4478-8987-FE3C284FDCF5}">
      <dgm:prSet/>
      <dgm:spPr/>
      <dgm:t>
        <a:bodyPr/>
        <a:lstStyle/>
        <a:p>
          <a:endParaRPr lang="cs-CZ"/>
        </a:p>
      </dgm:t>
    </dgm:pt>
    <dgm:pt modelId="{34234D80-F7AC-47B0-827E-6983B77CD813}" type="sibTrans" cxnId="{4090AA0E-24EF-4478-8987-FE3C284FDCF5}">
      <dgm:prSet/>
      <dgm:spPr/>
      <dgm:t>
        <a:bodyPr/>
        <a:lstStyle/>
        <a:p>
          <a:endParaRPr lang="cs-CZ"/>
        </a:p>
      </dgm:t>
    </dgm:pt>
    <dgm:pt modelId="{780F6005-EDE7-43D9-A977-BF38F00B1332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97F213AF-564B-4492-8E21-8666982B21A3}" type="parTrans" cxnId="{8CD68CD4-EEFC-4E39-BA67-51A0789CBCAA}">
      <dgm:prSet/>
      <dgm:spPr/>
      <dgm:t>
        <a:bodyPr/>
        <a:lstStyle/>
        <a:p>
          <a:endParaRPr lang="cs-CZ"/>
        </a:p>
      </dgm:t>
    </dgm:pt>
    <dgm:pt modelId="{7DA7C349-2532-4BF8-AC66-E3DA23964A00}" type="sibTrans" cxnId="{8CD68CD4-EEFC-4E39-BA67-51A0789CBCAA}">
      <dgm:prSet/>
      <dgm:spPr/>
      <dgm:t>
        <a:bodyPr/>
        <a:lstStyle/>
        <a:p>
          <a:endParaRPr lang="cs-CZ"/>
        </a:p>
      </dgm:t>
    </dgm:pt>
    <dgm:pt modelId="{F82F614B-EE90-4695-8888-D3B8616A6144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96928AD1-7AA5-4D0A-AC1B-F377F9CE7274}" type="parTrans" cxnId="{EF2D31F2-8C7E-4FE8-A939-2FA1AE621CCA}">
      <dgm:prSet/>
      <dgm:spPr/>
      <dgm:t>
        <a:bodyPr/>
        <a:lstStyle/>
        <a:p>
          <a:endParaRPr lang="cs-CZ"/>
        </a:p>
      </dgm:t>
    </dgm:pt>
    <dgm:pt modelId="{8EB7B261-3814-4C0E-8D8F-3583E131A197}" type="sibTrans" cxnId="{EF2D31F2-8C7E-4FE8-A939-2FA1AE621CCA}">
      <dgm:prSet/>
      <dgm:spPr/>
      <dgm:t>
        <a:bodyPr/>
        <a:lstStyle/>
        <a:p>
          <a:endParaRPr lang="cs-CZ"/>
        </a:p>
      </dgm:t>
    </dgm:pt>
    <dgm:pt modelId="{EE3289DA-AC9C-4C6A-8F3D-46128E894649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F557E7BA-7EB4-424D-9631-9D8951A43BE3}" type="parTrans" cxnId="{AF509EA7-54FE-44F3-9352-DEEE1B2C9EC0}">
      <dgm:prSet/>
      <dgm:spPr/>
      <dgm:t>
        <a:bodyPr/>
        <a:lstStyle/>
        <a:p>
          <a:endParaRPr lang="cs-CZ"/>
        </a:p>
      </dgm:t>
    </dgm:pt>
    <dgm:pt modelId="{980A883D-5890-464C-B72B-88C9BA47500A}" type="sibTrans" cxnId="{AF509EA7-54FE-44F3-9352-DEEE1B2C9EC0}">
      <dgm:prSet/>
      <dgm:spPr/>
      <dgm:t>
        <a:bodyPr/>
        <a:lstStyle/>
        <a:p>
          <a:endParaRPr lang="cs-CZ"/>
        </a:p>
      </dgm:t>
    </dgm:pt>
    <dgm:pt modelId="{5B1155AC-7294-417E-BF59-E6CD8AECF296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72E76DCF-E27A-411D-B8F9-8A3910A26181}" type="parTrans" cxnId="{C1AC47FA-0639-4E53-B67F-4B3A7876D05E}">
      <dgm:prSet/>
      <dgm:spPr/>
      <dgm:t>
        <a:bodyPr/>
        <a:lstStyle/>
        <a:p>
          <a:endParaRPr lang="cs-CZ"/>
        </a:p>
      </dgm:t>
    </dgm:pt>
    <dgm:pt modelId="{FA51C9FC-6626-4DCE-9064-F976675A1A74}" type="sibTrans" cxnId="{C1AC47FA-0639-4E53-B67F-4B3A7876D05E}">
      <dgm:prSet/>
      <dgm:spPr/>
      <dgm:t>
        <a:bodyPr/>
        <a:lstStyle/>
        <a:p>
          <a:endParaRPr lang="cs-CZ"/>
        </a:p>
      </dgm:t>
    </dgm:pt>
    <dgm:pt modelId="{1FCC1CDC-BF14-401C-BB4D-4D6ED30815B1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788A8237-8FC4-4E1D-96EB-06BA680F7302}" type="parTrans" cxnId="{912C0B1E-E41B-46FD-8E74-47CDEEA86E3A}">
      <dgm:prSet/>
      <dgm:spPr/>
      <dgm:t>
        <a:bodyPr/>
        <a:lstStyle/>
        <a:p>
          <a:endParaRPr lang="cs-CZ"/>
        </a:p>
      </dgm:t>
    </dgm:pt>
    <dgm:pt modelId="{0BF6C461-4CE0-480B-8B78-5675B2A479FF}" type="sibTrans" cxnId="{912C0B1E-E41B-46FD-8E74-47CDEEA86E3A}">
      <dgm:prSet/>
      <dgm:spPr/>
      <dgm:t>
        <a:bodyPr/>
        <a:lstStyle/>
        <a:p>
          <a:endParaRPr lang="cs-CZ"/>
        </a:p>
      </dgm:t>
    </dgm:pt>
    <dgm:pt modelId="{6A2A1586-7215-4FC8-B160-E04FA479EC42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74F2407C-24E7-43A1-BB1A-A2C2E6A49B8F}" type="parTrans" cxnId="{877D608C-411E-42D2-80DC-6BD2C190154B}">
      <dgm:prSet/>
      <dgm:spPr/>
      <dgm:t>
        <a:bodyPr/>
        <a:lstStyle/>
        <a:p>
          <a:endParaRPr lang="cs-CZ"/>
        </a:p>
      </dgm:t>
    </dgm:pt>
    <dgm:pt modelId="{2FC0EF45-BF6A-47E1-A26C-1B68E04EB89E}" type="sibTrans" cxnId="{877D608C-411E-42D2-80DC-6BD2C190154B}">
      <dgm:prSet/>
      <dgm:spPr/>
      <dgm:t>
        <a:bodyPr/>
        <a:lstStyle/>
        <a:p>
          <a:endParaRPr lang="cs-CZ"/>
        </a:p>
      </dgm:t>
    </dgm:pt>
    <dgm:pt modelId="{70EB65B0-3B23-487E-BB34-E021D0D385F9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47E0EA49-5E1B-46A3-9CDE-5920DC7BB9CA}" type="parTrans" cxnId="{635891BD-A234-46A2-8421-C5029CA2D172}">
      <dgm:prSet/>
      <dgm:spPr/>
      <dgm:t>
        <a:bodyPr/>
        <a:lstStyle/>
        <a:p>
          <a:endParaRPr lang="cs-CZ"/>
        </a:p>
      </dgm:t>
    </dgm:pt>
    <dgm:pt modelId="{00F4B142-27C3-4BF4-B6F0-9605B1F5BB22}" type="sibTrans" cxnId="{635891BD-A234-46A2-8421-C5029CA2D172}">
      <dgm:prSet/>
      <dgm:spPr/>
      <dgm:t>
        <a:bodyPr/>
        <a:lstStyle/>
        <a:p>
          <a:endParaRPr lang="cs-CZ"/>
        </a:p>
      </dgm:t>
    </dgm:pt>
    <dgm:pt modelId="{B5374356-8871-4443-AF7B-2C0AF98BB43A}" type="pres">
      <dgm:prSet presAssocID="{F195EFCC-5F17-4EEC-A147-BADD510B947E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3B28A054-EA6A-441C-BDD6-D8884F86205A}" type="pres">
      <dgm:prSet presAssocID="{AA157BC1-90E9-4EAD-818B-2907D2EDFEBF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DA6DA2-9B31-488B-AB85-B357AE5CF313}" type="pres">
      <dgm:prSet presAssocID="{178864A8-45E4-4F9A-865D-6AF98C689071}" presName="sibTrans" presStyleLbl="sibTrans2D1" presStyleIdx="0" presStyleCnt="8"/>
      <dgm:spPr/>
      <dgm:t>
        <a:bodyPr/>
        <a:lstStyle/>
        <a:p>
          <a:endParaRPr lang="cs-CZ"/>
        </a:p>
      </dgm:t>
    </dgm:pt>
    <dgm:pt modelId="{5CF025C5-67EA-43A4-A3DA-60A40BA9E86D}" type="pres">
      <dgm:prSet presAssocID="{6E0E102E-B392-44C5-9B47-4AE04BDCAC11}" presName="middleNode" presStyleCnt="0"/>
      <dgm:spPr/>
    </dgm:pt>
    <dgm:pt modelId="{4D252058-56B4-4B48-AD95-7B205B1DEB9C}" type="pres">
      <dgm:prSet presAssocID="{6E0E102E-B392-44C5-9B47-4AE04BDCAC11}" presName="padding" presStyleLbl="node1" presStyleIdx="0" presStyleCnt="9"/>
      <dgm:spPr/>
    </dgm:pt>
    <dgm:pt modelId="{165EB404-EA12-48C8-A350-CFCEE0966C36}" type="pres">
      <dgm:prSet presAssocID="{6E0E102E-B392-44C5-9B47-4AE04BDCAC11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F4A01C-5B40-4053-A161-0F476BB88470}" type="pres">
      <dgm:prSet presAssocID="{34234D80-F7AC-47B0-827E-6983B77CD813}" presName="sibTrans" presStyleLbl="sibTrans2D1" presStyleIdx="1" presStyleCnt="8"/>
      <dgm:spPr/>
      <dgm:t>
        <a:bodyPr/>
        <a:lstStyle/>
        <a:p>
          <a:endParaRPr lang="cs-CZ"/>
        </a:p>
      </dgm:t>
    </dgm:pt>
    <dgm:pt modelId="{38C9E042-F55E-4573-A912-900CE6CE8F52}" type="pres">
      <dgm:prSet presAssocID="{780F6005-EDE7-43D9-A977-BF38F00B1332}" presName="middleNode" presStyleCnt="0"/>
      <dgm:spPr/>
    </dgm:pt>
    <dgm:pt modelId="{F5C6BA8A-78F1-4AFD-9789-45B9CD37DE29}" type="pres">
      <dgm:prSet presAssocID="{780F6005-EDE7-43D9-A977-BF38F00B1332}" presName="padding" presStyleLbl="node1" presStyleIdx="1" presStyleCnt="9"/>
      <dgm:spPr/>
    </dgm:pt>
    <dgm:pt modelId="{3BDA1505-158D-4B21-8C63-959C161146CE}" type="pres">
      <dgm:prSet presAssocID="{780F6005-EDE7-43D9-A977-BF38F00B1332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3035BF-D84C-4ED8-9018-150EF70AC828}" type="pres">
      <dgm:prSet presAssocID="{7DA7C349-2532-4BF8-AC66-E3DA23964A00}" presName="sibTrans" presStyleLbl="sibTrans2D1" presStyleIdx="2" presStyleCnt="8"/>
      <dgm:spPr/>
      <dgm:t>
        <a:bodyPr/>
        <a:lstStyle/>
        <a:p>
          <a:endParaRPr lang="cs-CZ"/>
        </a:p>
      </dgm:t>
    </dgm:pt>
    <dgm:pt modelId="{6C41015D-8822-43F1-A888-90A469D0DC1B}" type="pres">
      <dgm:prSet presAssocID="{F82F614B-EE90-4695-8888-D3B8616A6144}" presName="middleNode" presStyleCnt="0"/>
      <dgm:spPr/>
    </dgm:pt>
    <dgm:pt modelId="{E58CB0E9-CEE7-4057-8DB6-A77507DF0B98}" type="pres">
      <dgm:prSet presAssocID="{F82F614B-EE90-4695-8888-D3B8616A6144}" presName="padding" presStyleLbl="node1" presStyleIdx="2" presStyleCnt="9"/>
      <dgm:spPr/>
    </dgm:pt>
    <dgm:pt modelId="{3BDE1FA3-72E3-4221-A221-D3960981DA69}" type="pres">
      <dgm:prSet presAssocID="{F82F614B-EE90-4695-8888-D3B8616A6144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724465-1EAD-4712-A3A3-7FC3283FB2C7}" type="pres">
      <dgm:prSet presAssocID="{8EB7B261-3814-4C0E-8D8F-3583E131A197}" presName="sibTrans" presStyleLbl="sibTrans2D1" presStyleIdx="3" presStyleCnt="8"/>
      <dgm:spPr/>
      <dgm:t>
        <a:bodyPr/>
        <a:lstStyle/>
        <a:p>
          <a:endParaRPr lang="cs-CZ"/>
        </a:p>
      </dgm:t>
    </dgm:pt>
    <dgm:pt modelId="{AF1B9130-E7AA-4537-8589-5085642881F6}" type="pres">
      <dgm:prSet presAssocID="{EE3289DA-AC9C-4C6A-8F3D-46128E894649}" presName="middleNode" presStyleCnt="0"/>
      <dgm:spPr/>
    </dgm:pt>
    <dgm:pt modelId="{43C6064C-CA10-4774-BFBF-ABD02B2A9FF7}" type="pres">
      <dgm:prSet presAssocID="{EE3289DA-AC9C-4C6A-8F3D-46128E894649}" presName="padding" presStyleLbl="node1" presStyleIdx="3" presStyleCnt="9"/>
      <dgm:spPr/>
    </dgm:pt>
    <dgm:pt modelId="{02966A6B-3BD8-4657-9BAE-75A861E3A38B}" type="pres">
      <dgm:prSet presAssocID="{EE3289DA-AC9C-4C6A-8F3D-46128E894649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251F83-152B-4B3D-9308-E39021DD6422}" type="pres">
      <dgm:prSet presAssocID="{980A883D-5890-464C-B72B-88C9BA47500A}" presName="sibTrans" presStyleLbl="sibTrans2D1" presStyleIdx="4" presStyleCnt="8"/>
      <dgm:spPr/>
      <dgm:t>
        <a:bodyPr/>
        <a:lstStyle/>
        <a:p>
          <a:endParaRPr lang="cs-CZ"/>
        </a:p>
      </dgm:t>
    </dgm:pt>
    <dgm:pt modelId="{DED36EB9-2B6A-4BB0-914E-1BEBEEBD36D2}" type="pres">
      <dgm:prSet presAssocID="{5B1155AC-7294-417E-BF59-E6CD8AECF296}" presName="middleNode" presStyleCnt="0"/>
      <dgm:spPr/>
    </dgm:pt>
    <dgm:pt modelId="{38540AE0-1208-48C5-8F74-B050D3FDE09C}" type="pres">
      <dgm:prSet presAssocID="{5B1155AC-7294-417E-BF59-E6CD8AECF296}" presName="padding" presStyleLbl="node1" presStyleIdx="4" presStyleCnt="9"/>
      <dgm:spPr/>
    </dgm:pt>
    <dgm:pt modelId="{002C0321-4D76-4711-81DB-9FDF5CAE5E43}" type="pres">
      <dgm:prSet presAssocID="{5B1155AC-7294-417E-BF59-E6CD8AECF296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E1F88F-D1E1-4754-A41B-7A69FCB4F4EB}" type="pres">
      <dgm:prSet presAssocID="{FA51C9FC-6626-4DCE-9064-F976675A1A74}" presName="sibTrans" presStyleLbl="sibTrans2D1" presStyleIdx="5" presStyleCnt="8"/>
      <dgm:spPr/>
      <dgm:t>
        <a:bodyPr/>
        <a:lstStyle/>
        <a:p>
          <a:endParaRPr lang="cs-CZ"/>
        </a:p>
      </dgm:t>
    </dgm:pt>
    <dgm:pt modelId="{E6044B54-4254-4949-97E7-C8AB60AD6EE4}" type="pres">
      <dgm:prSet presAssocID="{1FCC1CDC-BF14-401C-BB4D-4D6ED30815B1}" presName="middleNode" presStyleCnt="0"/>
      <dgm:spPr/>
    </dgm:pt>
    <dgm:pt modelId="{105A8D96-1F25-4624-A7C3-83ED5BDEBCA6}" type="pres">
      <dgm:prSet presAssocID="{1FCC1CDC-BF14-401C-BB4D-4D6ED30815B1}" presName="padding" presStyleLbl="node1" presStyleIdx="5" presStyleCnt="9"/>
      <dgm:spPr/>
    </dgm:pt>
    <dgm:pt modelId="{5034E56F-D0B1-4E20-A506-82A34D5FB9FD}" type="pres">
      <dgm:prSet presAssocID="{1FCC1CDC-BF14-401C-BB4D-4D6ED30815B1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B3A83-551C-4D26-9F30-BC7761BCEAC1}" type="pres">
      <dgm:prSet presAssocID="{0BF6C461-4CE0-480B-8B78-5675B2A479FF}" presName="sibTrans" presStyleLbl="sibTrans2D1" presStyleIdx="6" presStyleCnt="8"/>
      <dgm:spPr/>
      <dgm:t>
        <a:bodyPr/>
        <a:lstStyle/>
        <a:p>
          <a:endParaRPr lang="cs-CZ"/>
        </a:p>
      </dgm:t>
    </dgm:pt>
    <dgm:pt modelId="{50C3F474-FD25-4BA3-B629-07AD26C42EFF}" type="pres">
      <dgm:prSet presAssocID="{6A2A1586-7215-4FC8-B160-E04FA479EC42}" presName="middleNode" presStyleCnt="0"/>
      <dgm:spPr/>
    </dgm:pt>
    <dgm:pt modelId="{1A3C1D03-4625-4BF4-ADC3-7160090B2842}" type="pres">
      <dgm:prSet presAssocID="{6A2A1586-7215-4FC8-B160-E04FA479EC42}" presName="padding" presStyleLbl="node1" presStyleIdx="6" presStyleCnt="9"/>
      <dgm:spPr/>
    </dgm:pt>
    <dgm:pt modelId="{A05A01A2-9339-4353-839D-DA77E5C305AE}" type="pres">
      <dgm:prSet presAssocID="{6A2A1586-7215-4FC8-B160-E04FA479EC42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92D377-EB13-4A7B-B4E1-626FD5D8F9D7}" type="pres">
      <dgm:prSet presAssocID="{2FC0EF45-BF6A-47E1-A26C-1B68E04EB89E}" presName="sibTrans" presStyleLbl="sibTrans2D1" presStyleIdx="7" presStyleCnt="8"/>
      <dgm:spPr/>
      <dgm:t>
        <a:bodyPr/>
        <a:lstStyle/>
        <a:p>
          <a:endParaRPr lang="cs-CZ"/>
        </a:p>
      </dgm:t>
    </dgm:pt>
    <dgm:pt modelId="{D6F66621-FB1A-41A2-8DB9-E34FFD977CA6}" type="pres">
      <dgm:prSet presAssocID="{70EB65B0-3B23-487E-BB34-E021D0D385F9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2BC360-044A-43CA-AF3C-66BA09EDFFA3}" type="presOf" srcId="{6E0E102E-B392-44C5-9B47-4AE04BDCAC11}" destId="{165EB404-EA12-48C8-A350-CFCEE0966C36}" srcOrd="0" destOrd="0" presId="urn:microsoft.com/office/officeart/2005/8/layout/bProcess2"/>
    <dgm:cxn modelId="{635891BD-A234-46A2-8421-C5029CA2D172}" srcId="{F195EFCC-5F17-4EEC-A147-BADD510B947E}" destId="{70EB65B0-3B23-487E-BB34-E021D0D385F9}" srcOrd="8" destOrd="0" parTransId="{47E0EA49-5E1B-46A3-9CDE-5920DC7BB9CA}" sibTransId="{00F4B142-27C3-4BF4-B6F0-9605B1F5BB22}"/>
    <dgm:cxn modelId="{B9A4A979-B6B1-42D7-ADCD-284A5FE1CB1C}" srcId="{F195EFCC-5F17-4EEC-A147-BADD510B947E}" destId="{AA157BC1-90E9-4EAD-818B-2907D2EDFEBF}" srcOrd="0" destOrd="0" parTransId="{D36E3F66-1032-4B7A-9DC9-874C11D1AC33}" sibTransId="{178864A8-45E4-4F9A-865D-6AF98C689071}"/>
    <dgm:cxn modelId="{9BFC6C21-338F-4971-A342-1E66D5CF8CE8}" type="presOf" srcId="{5B1155AC-7294-417E-BF59-E6CD8AECF296}" destId="{002C0321-4D76-4711-81DB-9FDF5CAE5E43}" srcOrd="0" destOrd="0" presId="urn:microsoft.com/office/officeart/2005/8/layout/bProcess2"/>
    <dgm:cxn modelId="{8A662608-0C2C-420C-A29E-07B729B92F82}" type="presOf" srcId="{980A883D-5890-464C-B72B-88C9BA47500A}" destId="{08251F83-152B-4B3D-9308-E39021DD6422}" srcOrd="0" destOrd="0" presId="urn:microsoft.com/office/officeart/2005/8/layout/bProcess2"/>
    <dgm:cxn modelId="{31E1F3F7-1037-447E-9266-12096DFC409A}" type="presOf" srcId="{AA157BC1-90E9-4EAD-818B-2907D2EDFEBF}" destId="{3B28A054-EA6A-441C-BDD6-D8884F86205A}" srcOrd="0" destOrd="0" presId="urn:microsoft.com/office/officeart/2005/8/layout/bProcess2"/>
    <dgm:cxn modelId="{8CD68CD4-EEFC-4E39-BA67-51A0789CBCAA}" srcId="{F195EFCC-5F17-4EEC-A147-BADD510B947E}" destId="{780F6005-EDE7-43D9-A977-BF38F00B1332}" srcOrd="2" destOrd="0" parTransId="{97F213AF-564B-4492-8E21-8666982B21A3}" sibTransId="{7DA7C349-2532-4BF8-AC66-E3DA23964A00}"/>
    <dgm:cxn modelId="{EF2D31F2-8C7E-4FE8-A939-2FA1AE621CCA}" srcId="{F195EFCC-5F17-4EEC-A147-BADD510B947E}" destId="{F82F614B-EE90-4695-8888-D3B8616A6144}" srcOrd="3" destOrd="0" parTransId="{96928AD1-7AA5-4D0A-AC1B-F377F9CE7274}" sibTransId="{8EB7B261-3814-4C0E-8D8F-3583E131A197}"/>
    <dgm:cxn modelId="{B2B64CDC-B60C-4162-873F-B60E9DBD1C80}" type="presOf" srcId="{6A2A1586-7215-4FC8-B160-E04FA479EC42}" destId="{A05A01A2-9339-4353-839D-DA77E5C305AE}" srcOrd="0" destOrd="0" presId="urn:microsoft.com/office/officeart/2005/8/layout/bProcess2"/>
    <dgm:cxn modelId="{AF509EA7-54FE-44F3-9352-DEEE1B2C9EC0}" srcId="{F195EFCC-5F17-4EEC-A147-BADD510B947E}" destId="{EE3289DA-AC9C-4C6A-8F3D-46128E894649}" srcOrd="4" destOrd="0" parTransId="{F557E7BA-7EB4-424D-9631-9D8951A43BE3}" sibTransId="{980A883D-5890-464C-B72B-88C9BA47500A}"/>
    <dgm:cxn modelId="{912C0B1E-E41B-46FD-8E74-47CDEEA86E3A}" srcId="{F195EFCC-5F17-4EEC-A147-BADD510B947E}" destId="{1FCC1CDC-BF14-401C-BB4D-4D6ED30815B1}" srcOrd="6" destOrd="0" parTransId="{788A8237-8FC4-4E1D-96EB-06BA680F7302}" sibTransId="{0BF6C461-4CE0-480B-8B78-5675B2A479FF}"/>
    <dgm:cxn modelId="{2FE9FD89-4C39-44F6-8E3C-6F4BCB49827D}" type="presOf" srcId="{7DA7C349-2532-4BF8-AC66-E3DA23964A00}" destId="{963035BF-D84C-4ED8-9018-150EF70AC828}" srcOrd="0" destOrd="0" presId="urn:microsoft.com/office/officeart/2005/8/layout/bProcess2"/>
    <dgm:cxn modelId="{C1AC47FA-0639-4E53-B67F-4B3A7876D05E}" srcId="{F195EFCC-5F17-4EEC-A147-BADD510B947E}" destId="{5B1155AC-7294-417E-BF59-E6CD8AECF296}" srcOrd="5" destOrd="0" parTransId="{72E76DCF-E27A-411D-B8F9-8A3910A26181}" sibTransId="{FA51C9FC-6626-4DCE-9064-F976675A1A74}"/>
    <dgm:cxn modelId="{FE45D4BC-F7E2-4471-8C1C-4505D1A06DF4}" type="presOf" srcId="{70EB65B0-3B23-487E-BB34-E021D0D385F9}" destId="{D6F66621-FB1A-41A2-8DB9-E34FFD977CA6}" srcOrd="0" destOrd="0" presId="urn:microsoft.com/office/officeart/2005/8/layout/bProcess2"/>
    <dgm:cxn modelId="{A441F254-6C98-43D2-984D-A6C61C6AF20A}" type="presOf" srcId="{FA51C9FC-6626-4DCE-9064-F976675A1A74}" destId="{ACE1F88F-D1E1-4754-A41B-7A69FCB4F4EB}" srcOrd="0" destOrd="0" presId="urn:microsoft.com/office/officeart/2005/8/layout/bProcess2"/>
    <dgm:cxn modelId="{4FE40AA0-8455-4DA8-B972-A4E81B86C599}" type="presOf" srcId="{0BF6C461-4CE0-480B-8B78-5675B2A479FF}" destId="{E6CB3A83-551C-4D26-9F30-BC7761BCEAC1}" srcOrd="0" destOrd="0" presId="urn:microsoft.com/office/officeart/2005/8/layout/bProcess2"/>
    <dgm:cxn modelId="{FFE3DF26-971D-4AB6-86C2-24539757DC4B}" type="presOf" srcId="{178864A8-45E4-4F9A-865D-6AF98C689071}" destId="{EDDA6DA2-9B31-488B-AB85-B357AE5CF313}" srcOrd="0" destOrd="0" presId="urn:microsoft.com/office/officeart/2005/8/layout/bProcess2"/>
    <dgm:cxn modelId="{3D68C96F-FD77-4536-A074-AB7B4D0D5869}" type="presOf" srcId="{EE3289DA-AC9C-4C6A-8F3D-46128E894649}" destId="{02966A6B-3BD8-4657-9BAE-75A861E3A38B}" srcOrd="0" destOrd="0" presId="urn:microsoft.com/office/officeart/2005/8/layout/bProcess2"/>
    <dgm:cxn modelId="{4090AA0E-24EF-4478-8987-FE3C284FDCF5}" srcId="{F195EFCC-5F17-4EEC-A147-BADD510B947E}" destId="{6E0E102E-B392-44C5-9B47-4AE04BDCAC11}" srcOrd="1" destOrd="0" parTransId="{5B37F959-5B29-4681-BEA8-12646E9EC405}" sibTransId="{34234D80-F7AC-47B0-827E-6983B77CD813}"/>
    <dgm:cxn modelId="{7F065C3F-A831-4A87-982D-589A1537F605}" type="presOf" srcId="{F82F614B-EE90-4695-8888-D3B8616A6144}" destId="{3BDE1FA3-72E3-4221-A221-D3960981DA69}" srcOrd="0" destOrd="0" presId="urn:microsoft.com/office/officeart/2005/8/layout/bProcess2"/>
    <dgm:cxn modelId="{FE9D8924-BE79-4532-9D9C-2FD4F718A0F5}" type="presOf" srcId="{780F6005-EDE7-43D9-A977-BF38F00B1332}" destId="{3BDA1505-158D-4B21-8C63-959C161146CE}" srcOrd="0" destOrd="0" presId="urn:microsoft.com/office/officeart/2005/8/layout/bProcess2"/>
    <dgm:cxn modelId="{877D608C-411E-42D2-80DC-6BD2C190154B}" srcId="{F195EFCC-5F17-4EEC-A147-BADD510B947E}" destId="{6A2A1586-7215-4FC8-B160-E04FA479EC42}" srcOrd="7" destOrd="0" parTransId="{74F2407C-24E7-43A1-BB1A-A2C2E6A49B8F}" sibTransId="{2FC0EF45-BF6A-47E1-A26C-1B68E04EB89E}"/>
    <dgm:cxn modelId="{D661AAC8-E612-467F-BF9F-BDBDCC84C4E1}" type="presOf" srcId="{34234D80-F7AC-47B0-827E-6983B77CD813}" destId="{F7F4A01C-5B40-4053-A161-0F476BB88470}" srcOrd="0" destOrd="0" presId="urn:microsoft.com/office/officeart/2005/8/layout/bProcess2"/>
    <dgm:cxn modelId="{EF2739A6-5724-4DEC-8745-CC421011ECD7}" type="presOf" srcId="{F195EFCC-5F17-4EEC-A147-BADD510B947E}" destId="{B5374356-8871-4443-AF7B-2C0AF98BB43A}" srcOrd="0" destOrd="0" presId="urn:microsoft.com/office/officeart/2005/8/layout/bProcess2"/>
    <dgm:cxn modelId="{A4B75F6F-4D5A-4676-8768-6BF3645018C7}" type="presOf" srcId="{8EB7B261-3814-4C0E-8D8F-3583E131A197}" destId="{C7724465-1EAD-4712-A3A3-7FC3283FB2C7}" srcOrd="0" destOrd="0" presId="urn:microsoft.com/office/officeart/2005/8/layout/bProcess2"/>
    <dgm:cxn modelId="{9D8F51AF-8912-4C78-9A76-A75D57CBA293}" type="presOf" srcId="{2FC0EF45-BF6A-47E1-A26C-1B68E04EB89E}" destId="{E192D377-EB13-4A7B-B4E1-626FD5D8F9D7}" srcOrd="0" destOrd="0" presId="urn:microsoft.com/office/officeart/2005/8/layout/bProcess2"/>
    <dgm:cxn modelId="{D0F5800E-1948-4643-80C8-A0AAEEA7FCC4}" type="presOf" srcId="{1FCC1CDC-BF14-401C-BB4D-4D6ED30815B1}" destId="{5034E56F-D0B1-4E20-A506-82A34D5FB9FD}" srcOrd="0" destOrd="0" presId="urn:microsoft.com/office/officeart/2005/8/layout/bProcess2"/>
    <dgm:cxn modelId="{E7159E7A-1D2D-4D81-B8A5-D32F7C62618E}" type="presParOf" srcId="{B5374356-8871-4443-AF7B-2C0AF98BB43A}" destId="{3B28A054-EA6A-441C-BDD6-D8884F86205A}" srcOrd="0" destOrd="0" presId="urn:microsoft.com/office/officeart/2005/8/layout/bProcess2"/>
    <dgm:cxn modelId="{C9FDB56E-DCE1-4912-85C9-8CAD13DC07C9}" type="presParOf" srcId="{B5374356-8871-4443-AF7B-2C0AF98BB43A}" destId="{EDDA6DA2-9B31-488B-AB85-B357AE5CF313}" srcOrd="1" destOrd="0" presId="urn:microsoft.com/office/officeart/2005/8/layout/bProcess2"/>
    <dgm:cxn modelId="{48359EE7-65DA-4B09-B682-F0451264B85B}" type="presParOf" srcId="{B5374356-8871-4443-AF7B-2C0AF98BB43A}" destId="{5CF025C5-67EA-43A4-A3DA-60A40BA9E86D}" srcOrd="2" destOrd="0" presId="urn:microsoft.com/office/officeart/2005/8/layout/bProcess2"/>
    <dgm:cxn modelId="{124AFC7A-07B3-45DF-809A-4A2020B276E4}" type="presParOf" srcId="{5CF025C5-67EA-43A4-A3DA-60A40BA9E86D}" destId="{4D252058-56B4-4B48-AD95-7B205B1DEB9C}" srcOrd="0" destOrd="0" presId="urn:microsoft.com/office/officeart/2005/8/layout/bProcess2"/>
    <dgm:cxn modelId="{EEF880FF-0A17-4951-981C-A26419B8B134}" type="presParOf" srcId="{5CF025C5-67EA-43A4-A3DA-60A40BA9E86D}" destId="{165EB404-EA12-48C8-A350-CFCEE0966C36}" srcOrd="1" destOrd="0" presId="urn:microsoft.com/office/officeart/2005/8/layout/bProcess2"/>
    <dgm:cxn modelId="{DC0B394E-B851-406B-82D6-9292D4531BE2}" type="presParOf" srcId="{B5374356-8871-4443-AF7B-2C0AF98BB43A}" destId="{F7F4A01C-5B40-4053-A161-0F476BB88470}" srcOrd="3" destOrd="0" presId="urn:microsoft.com/office/officeart/2005/8/layout/bProcess2"/>
    <dgm:cxn modelId="{22799EDF-C19C-4583-9636-2A9C43F0CF2D}" type="presParOf" srcId="{B5374356-8871-4443-AF7B-2C0AF98BB43A}" destId="{38C9E042-F55E-4573-A912-900CE6CE8F52}" srcOrd="4" destOrd="0" presId="urn:microsoft.com/office/officeart/2005/8/layout/bProcess2"/>
    <dgm:cxn modelId="{CBCB99B5-E01B-455E-A56F-098E7E4C6142}" type="presParOf" srcId="{38C9E042-F55E-4573-A912-900CE6CE8F52}" destId="{F5C6BA8A-78F1-4AFD-9789-45B9CD37DE29}" srcOrd="0" destOrd="0" presId="urn:microsoft.com/office/officeart/2005/8/layout/bProcess2"/>
    <dgm:cxn modelId="{7BC2B417-B0CF-4850-85A7-D536B9D435E8}" type="presParOf" srcId="{38C9E042-F55E-4573-A912-900CE6CE8F52}" destId="{3BDA1505-158D-4B21-8C63-959C161146CE}" srcOrd="1" destOrd="0" presId="urn:microsoft.com/office/officeart/2005/8/layout/bProcess2"/>
    <dgm:cxn modelId="{C9EE4DF3-2ECA-40E1-99A3-8122002175D1}" type="presParOf" srcId="{B5374356-8871-4443-AF7B-2C0AF98BB43A}" destId="{963035BF-D84C-4ED8-9018-150EF70AC828}" srcOrd="5" destOrd="0" presId="urn:microsoft.com/office/officeart/2005/8/layout/bProcess2"/>
    <dgm:cxn modelId="{DAA7A203-1C1B-4EEA-BE5E-EE0BC808F783}" type="presParOf" srcId="{B5374356-8871-4443-AF7B-2C0AF98BB43A}" destId="{6C41015D-8822-43F1-A888-90A469D0DC1B}" srcOrd="6" destOrd="0" presId="urn:microsoft.com/office/officeart/2005/8/layout/bProcess2"/>
    <dgm:cxn modelId="{B0F33CF7-E501-41D9-A6FC-E05A8DA3240D}" type="presParOf" srcId="{6C41015D-8822-43F1-A888-90A469D0DC1B}" destId="{E58CB0E9-CEE7-4057-8DB6-A77507DF0B98}" srcOrd="0" destOrd="0" presId="urn:microsoft.com/office/officeart/2005/8/layout/bProcess2"/>
    <dgm:cxn modelId="{8BC83ED2-1C38-418D-B0D3-AB34C3843DBD}" type="presParOf" srcId="{6C41015D-8822-43F1-A888-90A469D0DC1B}" destId="{3BDE1FA3-72E3-4221-A221-D3960981DA69}" srcOrd="1" destOrd="0" presId="urn:microsoft.com/office/officeart/2005/8/layout/bProcess2"/>
    <dgm:cxn modelId="{7CE99233-CEE4-4A7D-9C05-5FDDCD007401}" type="presParOf" srcId="{B5374356-8871-4443-AF7B-2C0AF98BB43A}" destId="{C7724465-1EAD-4712-A3A3-7FC3283FB2C7}" srcOrd="7" destOrd="0" presId="urn:microsoft.com/office/officeart/2005/8/layout/bProcess2"/>
    <dgm:cxn modelId="{4C36F4C2-2AE0-4F20-B968-4E074AA866AD}" type="presParOf" srcId="{B5374356-8871-4443-AF7B-2C0AF98BB43A}" destId="{AF1B9130-E7AA-4537-8589-5085642881F6}" srcOrd="8" destOrd="0" presId="urn:microsoft.com/office/officeart/2005/8/layout/bProcess2"/>
    <dgm:cxn modelId="{433E0115-E986-4DE6-95DB-3FA4D1866C0B}" type="presParOf" srcId="{AF1B9130-E7AA-4537-8589-5085642881F6}" destId="{43C6064C-CA10-4774-BFBF-ABD02B2A9FF7}" srcOrd="0" destOrd="0" presId="urn:microsoft.com/office/officeart/2005/8/layout/bProcess2"/>
    <dgm:cxn modelId="{1FC3484B-8A06-4C4E-B714-6988BE9454EC}" type="presParOf" srcId="{AF1B9130-E7AA-4537-8589-5085642881F6}" destId="{02966A6B-3BD8-4657-9BAE-75A861E3A38B}" srcOrd="1" destOrd="0" presId="urn:microsoft.com/office/officeart/2005/8/layout/bProcess2"/>
    <dgm:cxn modelId="{78392411-F257-48A0-9974-BF10AE8CE194}" type="presParOf" srcId="{B5374356-8871-4443-AF7B-2C0AF98BB43A}" destId="{08251F83-152B-4B3D-9308-E39021DD6422}" srcOrd="9" destOrd="0" presId="urn:microsoft.com/office/officeart/2005/8/layout/bProcess2"/>
    <dgm:cxn modelId="{E302E109-E45E-46B8-818E-284A6D1F2AEA}" type="presParOf" srcId="{B5374356-8871-4443-AF7B-2C0AF98BB43A}" destId="{DED36EB9-2B6A-4BB0-914E-1BEBEEBD36D2}" srcOrd="10" destOrd="0" presId="urn:microsoft.com/office/officeart/2005/8/layout/bProcess2"/>
    <dgm:cxn modelId="{FAFE1144-95FF-4A26-BE38-5D18343AFE9A}" type="presParOf" srcId="{DED36EB9-2B6A-4BB0-914E-1BEBEEBD36D2}" destId="{38540AE0-1208-48C5-8F74-B050D3FDE09C}" srcOrd="0" destOrd="0" presId="urn:microsoft.com/office/officeart/2005/8/layout/bProcess2"/>
    <dgm:cxn modelId="{557A6A95-CFE8-433C-926B-B877E6C663A4}" type="presParOf" srcId="{DED36EB9-2B6A-4BB0-914E-1BEBEEBD36D2}" destId="{002C0321-4D76-4711-81DB-9FDF5CAE5E43}" srcOrd="1" destOrd="0" presId="urn:microsoft.com/office/officeart/2005/8/layout/bProcess2"/>
    <dgm:cxn modelId="{71C5822C-0130-420B-97B6-FBBEB2C92ECB}" type="presParOf" srcId="{B5374356-8871-4443-AF7B-2C0AF98BB43A}" destId="{ACE1F88F-D1E1-4754-A41B-7A69FCB4F4EB}" srcOrd="11" destOrd="0" presId="urn:microsoft.com/office/officeart/2005/8/layout/bProcess2"/>
    <dgm:cxn modelId="{D7AC6FE8-585B-4CAB-87AD-C637E2EBA34A}" type="presParOf" srcId="{B5374356-8871-4443-AF7B-2C0AF98BB43A}" destId="{E6044B54-4254-4949-97E7-C8AB60AD6EE4}" srcOrd="12" destOrd="0" presId="urn:microsoft.com/office/officeart/2005/8/layout/bProcess2"/>
    <dgm:cxn modelId="{08C73E6D-1354-4E6C-BD04-9B560168A190}" type="presParOf" srcId="{E6044B54-4254-4949-97E7-C8AB60AD6EE4}" destId="{105A8D96-1F25-4624-A7C3-83ED5BDEBCA6}" srcOrd="0" destOrd="0" presId="urn:microsoft.com/office/officeart/2005/8/layout/bProcess2"/>
    <dgm:cxn modelId="{DB764F6A-7FF5-439E-9707-95D67EC2A544}" type="presParOf" srcId="{E6044B54-4254-4949-97E7-C8AB60AD6EE4}" destId="{5034E56F-D0B1-4E20-A506-82A34D5FB9FD}" srcOrd="1" destOrd="0" presId="urn:microsoft.com/office/officeart/2005/8/layout/bProcess2"/>
    <dgm:cxn modelId="{929858AD-E27A-4F7C-B668-53DB88A7D630}" type="presParOf" srcId="{B5374356-8871-4443-AF7B-2C0AF98BB43A}" destId="{E6CB3A83-551C-4D26-9F30-BC7761BCEAC1}" srcOrd="13" destOrd="0" presId="urn:microsoft.com/office/officeart/2005/8/layout/bProcess2"/>
    <dgm:cxn modelId="{570DEF03-8FEC-41FE-8475-CA9A5289FF1B}" type="presParOf" srcId="{B5374356-8871-4443-AF7B-2C0AF98BB43A}" destId="{50C3F474-FD25-4BA3-B629-07AD26C42EFF}" srcOrd="14" destOrd="0" presId="urn:microsoft.com/office/officeart/2005/8/layout/bProcess2"/>
    <dgm:cxn modelId="{B028837A-8DBF-4419-92CB-4F56D1651A4F}" type="presParOf" srcId="{50C3F474-FD25-4BA3-B629-07AD26C42EFF}" destId="{1A3C1D03-4625-4BF4-ADC3-7160090B2842}" srcOrd="0" destOrd="0" presId="urn:microsoft.com/office/officeart/2005/8/layout/bProcess2"/>
    <dgm:cxn modelId="{A9C73F35-F5FF-4E48-955F-76D6239A991D}" type="presParOf" srcId="{50C3F474-FD25-4BA3-B629-07AD26C42EFF}" destId="{A05A01A2-9339-4353-839D-DA77E5C305AE}" srcOrd="1" destOrd="0" presId="urn:microsoft.com/office/officeart/2005/8/layout/bProcess2"/>
    <dgm:cxn modelId="{3C5D4B0B-BFB5-4307-B67C-D31DBB686040}" type="presParOf" srcId="{B5374356-8871-4443-AF7B-2C0AF98BB43A}" destId="{E192D377-EB13-4A7B-B4E1-626FD5D8F9D7}" srcOrd="15" destOrd="0" presId="urn:microsoft.com/office/officeart/2005/8/layout/bProcess2"/>
    <dgm:cxn modelId="{D0F2C50B-94D3-478B-9D07-770D53DF458A}" type="presParOf" srcId="{B5374356-8871-4443-AF7B-2C0AF98BB43A}" destId="{D6F66621-FB1A-41A2-8DB9-E34FFD977CA6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BA8398-0342-4167-9F36-938B749C4783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99E8A6AC-41B9-4747-9FCB-FA267FA17E7F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24E14F70-C399-45BD-9DAC-9F872D3D56C1}" type="parTrans" cxnId="{4F8C7810-6E8F-47E7-B271-82DCCDB0714D}">
      <dgm:prSet/>
      <dgm:spPr/>
      <dgm:t>
        <a:bodyPr/>
        <a:lstStyle/>
        <a:p>
          <a:endParaRPr lang="cs-CZ"/>
        </a:p>
      </dgm:t>
    </dgm:pt>
    <dgm:pt modelId="{2657C576-986E-4952-96F5-BF2CF040DD79}" type="sibTrans" cxnId="{4F8C7810-6E8F-47E7-B271-82DCCDB0714D}">
      <dgm:prSet/>
      <dgm:spPr/>
      <dgm:t>
        <a:bodyPr/>
        <a:lstStyle/>
        <a:p>
          <a:endParaRPr lang="cs-CZ"/>
        </a:p>
      </dgm:t>
    </dgm:pt>
    <dgm:pt modelId="{C716CBDB-2C61-464E-9CB2-BAAD73CF165F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CE31FABE-7C29-4AE2-A3A3-32B32C9D1FB1}" type="parTrans" cxnId="{4F99751D-80DC-432B-B8C8-58EE9A051EED}">
      <dgm:prSet/>
      <dgm:spPr/>
      <dgm:t>
        <a:bodyPr/>
        <a:lstStyle/>
        <a:p>
          <a:endParaRPr lang="cs-CZ"/>
        </a:p>
      </dgm:t>
    </dgm:pt>
    <dgm:pt modelId="{148B748A-30D0-4D55-920F-94708D19BC86}" type="sibTrans" cxnId="{4F99751D-80DC-432B-B8C8-58EE9A051EED}">
      <dgm:prSet/>
      <dgm:spPr/>
      <dgm:t>
        <a:bodyPr/>
        <a:lstStyle/>
        <a:p>
          <a:endParaRPr lang="cs-CZ"/>
        </a:p>
      </dgm:t>
    </dgm:pt>
    <dgm:pt modelId="{AB803A40-CA16-40DB-ACDC-0803A4FA49EE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C708BADF-0407-4EB2-A3A5-117CDD770F49}" type="parTrans" cxnId="{4999C72B-A00F-450A-8D39-FFAF5CE52BAA}">
      <dgm:prSet/>
      <dgm:spPr/>
      <dgm:t>
        <a:bodyPr/>
        <a:lstStyle/>
        <a:p>
          <a:endParaRPr lang="cs-CZ"/>
        </a:p>
      </dgm:t>
    </dgm:pt>
    <dgm:pt modelId="{5E4F9F0D-0FDE-4D40-9B07-DE15BEF5F82C}" type="sibTrans" cxnId="{4999C72B-A00F-450A-8D39-FFAF5CE52BAA}">
      <dgm:prSet/>
      <dgm:spPr/>
      <dgm:t>
        <a:bodyPr/>
        <a:lstStyle/>
        <a:p>
          <a:endParaRPr lang="cs-CZ"/>
        </a:p>
      </dgm:t>
    </dgm:pt>
    <dgm:pt modelId="{664EF346-908B-4E95-AC48-7859B9159057}">
      <dgm:prSet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78E7C482-8BFF-409A-A5A5-FA29757BB580}" type="parTrans" cxnId="{E0DF7689-18A8-40E2-B320-42EC3A50DC0D}">
      <dgm:prSet/>
      <dgm:spPr/>
      <dgm:t>
        <a:bodyPr/>
        <a:lstStyle/>
        <a:p>
          <a:endParaRPr lang="cs-CZ"/>
        </a:p>
      </dgm:t>
    </dgm:pt>
    <dgm:pt modelId="{58335BA2-2B24-49F8-B827-D383FDF7B765}" type="sibTrans" cxnId="{E0DF7689-18A8-40E2-B320-42EC3A50DC0D}">
      <dgm:prSet/>
      <dgm:spPr/>
      <dgm:t>
        <a:bodyPr/>
        <a:lstStyle/>
        <a:p>
          <a:endParaRPr lang="cs-CZ"/>
        </a:p>
      </dgm:t>
    </dgm:pt>
    <dgm:pt modelId="{2D4EF273-15B5-4F35-AAD7-3117C457CCD7}">
      <dgm:prSet/>
      <dgm:spPr/>
      <dgm:t>
        <a:bodyPr/>
        <a:lstStyle/>
        <a:p>
          <a:endParaRPr lang="cs-CZ"/>
        </a:p>
      </dgm:t>
    </dgm:pt>
    <dgm:pt modelId="{E9E1A81F-C74E-4AB6-A14D-49C668A4B9AD}" type="parTrans" cxnId="{36631D90-3F54-4764-BC8E-DD6E61F5DAD5}">
      <dgm:prSet/>
      <dgm:spPr/>
      <dgm:t>
        <a:bodyPr/>
        <a:lstStyle/>
        <a:p>
          <a:endParaRPr lang="cs-CZ"/>
        </a:p>
      </dgm:t>
    </dgm:pt>
    <dgm:pt modelId="{0CDE6079-7617-4D9A-ACFD-1F957F683846}" type="sibTrans" cxnId="{36631D90-3F54-4764-BC8E-DD6E61F5DAD5}">
      <dgm:prSet/>
      <dgm:spPr/>
      <dgm:t>
        <a:bodyPr/>
        <a:lstStyle/>
        <a:p>
          <a:endParaRPr lang="cs-CZ"/>
        </a:p>
      </dgm:t>
    </dgm:pt>
    <dgm:pt modelId="{EA75044C-B8A9-4373-ABED-05A53F1B0591}" type="pres">
      <dgm:prSet presAssocID="{96BA8398-0342-4167-9F36-938B749C4783}" presName="arrowDiagram" presStyleCnt="0">
        <dgm:presLayoutVars>
          <dgm:chMax val="5"/>
          <dgm:dir/>
          <dgm:resizeHandles val="exact"/>
        </dgm:presLayoutVars>
      </dgm:prSet>
      <dgm:spPr/>
    </dgm:pt>
    <dgm:pt modelId="{23E8901F-6C56-4022-906D-884CD71B9D42}" type="pres">
      <dgm:prSet presAssocID="{96BA8398-0342-4167-9F36-938B749C4783}" presName="arrow" presStyleLbl="bgShp" presStyleIdx="0" presStyleCnt="1"/>
      <dgm:spPr/>
    </dgm:pt>
    <dgm:pt modelId="{5B00D7E7-1E22-4D34-B7D4-5D71FE6CB8FF}" type="pres">
      <dgm:prSet presAssocID="{96BA8398-0342-4167-9F36-938B749C4783}" presName="arrowDiagram5" presStyleCnt="0"/>
      <dgm:spPr/>
    </dgm:pt>
    <dgm:pt modelId="{BE181723-3569-414B-9028-53C7E19B588E}" type="pres">
      <dgm:prSet presAssocID="{99E8A6AC-41B9-4747-9FCB-FA267FA17E7F}" presName="bullet5a" presStyleLbl="node1" presStyleIdx="0" presStyleCnt="5"/>
      <dgm:spPr/>
    </dgm:pt>
    <dgm:pt modelId="{492CDA9B-146F-4A84-8C84-9C82B723B077}" type="pres">
      <dgm:prSet presAssocID="{99E8A6AC-41B9-4747-9FCB-FA267FA17E7F}" presName="textBox5a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E781FB-4CA6-4A84-9DAC-58FE9EA518E7}" type="pres">
      <dgm:prSet presAssocID="{664EF346-908B-4E95-AC48-7859B9159057}" presName="bullet5b" presStyleLbl="node1" presStyleIdx="1" presStyleCnt="5"/>
      <dgm:spPr/>
    </dgm:pt>
    <dgm:pt modelId="{06E2BB8E-849F-4896-BECB-9BD082A2B403}" type="pres">
      <dgm:prSet presAssocID="{664EF346-908B-4E95-AC48-7859B9159057}" presName="textBox5b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8014F4-8B97-4E5D-8BC4-3131C832E435}" type="pres">
      <dgm:prSet presAssocID="{2D4EF273-15B5-4F35-AAD7-3117C457CCD7}" presName="bullet5c" presStyleLbl="node1" presStyleIdx="2" presStyleCnt="5"/>
      <dgm:spPr/>
    </dgm:pt>
    <dgm:pt modelId="{81C696FF-09CC-4752-B41F-F480379B1C9B}" type="pres">
      <dgm:prSet presAssocID="{2D4EF273-15B5-4F35-AAD7-3117C457CCD7}" presName="textBox5c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D28EE6-2E03-4636-8E2A-1FBCECC97109}" type="pres">
      <dgm:prSet presAssocID="{C716CBDB-2C61-464E-9CB2-BAAD73CF165F}" presName="bullet5d" presStyleLbl="node1" presStyleIdx="3" presStyleCnt="5"/>
      <dgm:spPr/>
    </dgm:pt>
    <dgm:pt modelId="{64FA51EC-9723-4341-B66B-2E178EA4F8B0}" type="pres">
      <dgm:prSet presAssocID="{C716CBDB-2C61-464E-9CB2-BAAD73CF165F}" presName="textBox5d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9A59CF-BE5A-461C-9B99-E22F2616F57D}" type="pres">
      <dgm:prSet presAssocID="{AB803A40-CA16-40DB-ACDC-0803A4FA49EE}" presName="bullet5e" presStyleLbl="node1" presStyleIdx="4" presStyleCnt="5"/>
      <dgm:spPr/>
    </dgm:pt>
    <dgm:pt modelId="{613FC4C9-BDE7-4605-BC51-8DDB71A5A592}" type="pres">
      <dgm:prSet presAssocID="{AB803A40-CA16-40DB-ACDC-0803A4FA49EE}" presName="textBox5e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8C7810-6E8F-47E7-B271-82DCCDB0714D}" srcId="{96BA8398-0342-4167-9F36-938B749C4783}" destId="{99E8A6AC-41B9-4747-9FCB-FA267FA17E7F}" srcOrd="0" destOrd="0" parTransId="{24E14F70-C399-45BD-9DAC-9F872D3D56C1}" sibTransId="{2657C576-986E-4952-96F5-BF2CF040DD79}"/>
    <dgm:cxn modelId="{B9D01FF4-8692-4902-87E4-1F1DC0559D30}" type="presOf" srcId="{C716CBDB-2C61-464E-9CB2-BAAD73CF165F}" destId="{64FA51EC-9723-4341-B66B-2E178EA4F8B0}" srcOrd="0" destOrd="0" presId="urn:microsoft.com/office/officeart/2005/8/layout/arrow2"/>
    <dgm:cxn modelId="{36631D90-3F54-4764-BC8E-DD6E61F5DAD5}" srcId="{96BA8398-0342-4167-9F36-938B749C4783}" destId="{2D4EF273-15B5-4F35-AAD7-3117C457CCD7}" srcOrd="2" destOrd="0" parTransId="{E9E1A81F-C74E-4AB6-A14D-49C668A4B9AD}" sibTransId="{0CDE6079-7617-4D9A-ACFD-1F957F683846}"/>
    <dgm:cxn modelId="{CD5170B0-EE0A-47BA-87A1-D5B7C79911DE}" type="presOf" srcId="{AB803A40-CA16-40DB-ACDC-0803A4FA49EE}" destId="{613FC4C9-BDE7-4605-BC51-8DDB71A5A592}" srcOrd="0" destOrd="0" presId="urn:microsoft.com/office/officeart/2005/8/layout/arrow2"/>
    <dgm:cxn modelId="{4999C72B-A00F-450A-8D39-FFAF5CE52BAA}" srcId="{96BA8398-0342-4167-9F36-938B749C4783}" destId="{AB803A40-CA16-40DB-ACDC-0803A4FA49EE}" srcOrd="4" destOrd="0" parTransId="{C708BADF-0407-4EB2-A3A5-117CDD770F49}" sibTransId="{5E4F9F0D-0FDE-4D40-9B07-DE15BEF5F82C}"/>
    <dgm:cxn modelId="{C74608E6-9E17-4049-9826-E5C289372AAF}" type="presOf" srcId="{2D4EF273-15B5-4F35-AAD7-3117C457CCD7}" destId="{81C696FF-09CC-4752-B41F-F480379B1C9B}" srcOrd="0" destOrd="0" presId="urn:microsoft.com/office/officeart/2005/8/layout/arrow2"/>
    <dgm:cxn modelId="{16EFB959-A246-4D42-B834-A9C90B25CC10}" type="presOf" srcId="{99E8A6AC-41B9-4747-9FCB-FA267FA17E7F}" destId="{492CDA9B-146F-4A84-8C84-9C82B723B077}" srcOrd="0" destOrd="0" presId="urn:microsoft.com/office/officeart/2005/8/layout/arrow2"/>
    <dgm:cxn modelId="{5F8B7C5F-7C87-4B1D-8043-BBF8632D2258}" type="presOf" srcId="{664EF346-908B-4E95-AC48-7859B9159057}" destId="{06E2BB8E-849F-4896-BECB-9BD082A2B403}" srcOrd="0" destOrd="0" presId="urn:microsoft.com/office/officeart/2005/8/layout/arrow2"/>
    <dgm:cxn modelId="{E0DF7689-18A8-40E2-B320-42EC3A50DC0D}" srcId="{96BA8398-0342-4167-9F36-938B749C4783}" destId="{664EF346-908B-4E95-AC48-7859B9159057}" srcOrd="1" destOrd="0" parTransId="{78E7C482-8BFF-409A-A5A5-FA29757BB580}" sibTransId="{58335BA2-2B24-49F8-B827-D383FDF7B765}"/>
    <dgm:cxn modelId="{4F99751D-80DC-432B-B8C8-58EE9A051EED}" srcId="{96BA8398-0342-4167-9F36-938B749C4783}" destId="{C716CBDB-2C61-464E-9CB2-BAAD73CF165F}" srcOrd="3" destOrd="0" parTransId="{CE31FABE-7C29-4AE2-A3A3-32B32C9D1FB1}" sibTransId="{148B748A-30D0-4D55-920F-94708D19BC86}"/>
    <dgm:cxn modelId="{739C73DD-EB0B-4641-87C9-D6692E56F4E2}" type="presOf" srcId="{96BA8398-0342-4167-9F36-938B749C4783}" destId="{EA75044C-B8A9-4373-ABED-05A53F1B0591}" srcOrd="0" destOrd="0" presId="urn:microsoft.com/office/officeart/2005/8/layout/arrow2"/>
    <dgm:cxn modelId="{A625D1E3-697B-4AF9-86C7-D3EFD142312A}" type="presParOf" srcId="{EA75044C-B8A9-4373-ABED-05A53F1B0591}" destId="{23E8901F-6C56-4022-906D-884CD71B9D42}" srcOrd="0" destOrd="0" presId="urn:microsoft.com/office/officeart/2005/8/layout/arrow2"/>
    <dgm:cxn modelId="{1198397A-1958-46EC-A00D-DE71B790C59D}" type="presParOf" srcId="{EA75044C-B8A9-4373-ABED-05A53F1B0591}" destId="{5B00D7E7-1E22-4D34-B7D4-5D71FE6CB8FF}" srcOrd="1" destOrd="0" presId="urn:microsoft.com/office/officeart/2005/8/layout/arrow2"/>
    <dgm:cxn modelId="{E5896999-D8A7-4693-8BD5-0B1F9D47A9E4}" type="presParOf" srcId="{5B00D7E7-1E22-4D34-B7D4-5D71FE6CB8FF}" destId="{BE181723-3569-414B-9028-53C7E19B588E}" srcOrd="0" destOrd="0" presId="urn:microsoft.com/office/officeart/2005/8/layout/arrow2"/>
    <dgm:cxn modelId="{ABFB0749-5555-418F-8CBD-FC3A615EDD3B}" type="presParOf" srcId="{5B00D7E7-1E22-4D34-B7D4-5D71FE6CB8FF}" destId="{492CDA9B-146F-4A84-8C84-9C82B723B077}" srcOrd="1" destOrd="0" presId="urn:microsoft.com/office/officeart/2005/8/layout/arrow2"/>
    <dgm:cxn modelId="{3423561C-BC95-4FCE-A812-09C05181940E}" type="presParOf" srcId="{5B00D7E7-1E22-4D34-B7D4-5D71FE6CB8FF}" destId="{4BE781FB-4CA6-4A84-9DAC-58FE9EA518E7}" srcOrd="2" destOrd="0" presId="urn:microsoft.com/office/officeart/2005/8/layout/arrow2"/>
    <dgm:cxn modelId="{66F9F82A-92B9-4267-AA73-33C1C3489C82}" type="presParOf" srcId="{5B00D7E7-1E22-4D34-B7D4-5D71FE6CB8FF}" destId="{06E2BB8E-849F-4896-BECB-9BD082A2B403}" srcOrd="3" destOrd="0" presId="urn:microsoft.com/office/officeart/2005/8/layout/arrow2"/>
    <dgm:cxn modelId="{97158008-062C-4EC9-96BB-C1C553124DA1}" type="presParOf" srcId="{5B00D7E7-1E22-4D34-B7D4-5D71FE6CB8FF}" destId="{B78014F4-8B97-4E5D-8BC4-3131C832E435}" srcOrd="4" destOrd="0" presId="urn:microsoft.com/office/officeart/2005/8/layout/arrow2"/>
    <dgm:cxn modelId="{21E1ADFB-0CC5-40EF-9D1A-5EB1EEC8CDCB}" type="presParOf" srcId="{5B00D7E7-1E22-4D34-B7D4-5D71FE6CB8FF}" destId="{81C696FF-09CC-4752-B41F-F480379B1C9B}" srcOrd="5" destOrd="0" presId="urn:microsoft.com/office/officeart/2005/8/layout/arrow2"/>
    <dgm:cxn modelId="{4D125411-C554-495C-A11F-1C04F280F429}" type="presParOf" srcId="{5B00D7E7-1E22-4D34-B7D4-5D71FE6CB8FF}" destId="{C0D28EE6-2E03-4636-8E2A-1FBCECC97109}" srcOrd="6" destOrd="0" presId="urn:microsoft.com/office/officeart/2005/8/layout/arrow2"/>
    <dgm:cxn modelId="{3F0E1CEA-CDC3-4322-B395-32C18B0E8419}" type="presParOf" srcId="{5B00D7E7-1E22-4D34-B7D4-5D71FE6CB8FF}" destId="{64FA51EC-9723-4341-B66B-2E178EA4F8B0}" srcOrd="7" destOrd="0" presId="urn:microsoft.com/office/officeart/2005/8/layout/arrow2"/>
    <dgm:cxn modelId="{B7E60A2F-678D-4E70-B672-3C0ED7F9DE91}" type="presParOf" srcId="{5B00D7E7-1E22-4D34-B7D4-5D71FE6CB8FF}" destId="{889A59CF-BE5A-461C-9B99-E22F2616F57D}" srcOrd="8" destOrd="0" presId="urn:microsoft.com/office/officeart/2005/8/layout/arrow2"/>
    <dgm:cxn modelId="{421D5ED9-2713-4308-AF76-BF2E85A2AE50}" type="presParOf" srcId="{5B00D7E7-1E22-4D34-B7D4-5D71FE6CB8FF}" destId="{613FC4C9-BDE7-4605-BC51-8DDB71A5A592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23535"/>
          <a:ext cx="6400800" cy="6464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Pardubice - </a:t>
          </a:r>
          <a:r>
            <a:rPr lang="cs-CZ" sz="1700" kern="1200" dirty="0" err="1" smtClean="0"/>
            <a:t>Spořilov</a:t>
          </a:r>
          <a:endParaRPr lang="cs-CZ" sz="1700" kern="1200" dirty="0"/>
        </a:p>
      </dsp:txBody>
      <dsp:txXfrm>
        <a:off x="31556" y="55091"/>
        <a:ext cx="6337688" cy="583313"/>
      </dsp:txXfrm>
    </dsp:sp>
    <dsp:sp modelId="{45FAE54C-2B7D-4C24-8DFF-2D9E8A3DF887}">
      <dsp:nvSpPr>
        <dsp:cNvPr id="0" name=""/>
        <dsp:cNvSpPr/>
      </dsp:nvSpPr>
      <dsp:spPr>
        <a:xfrm>
          <a:off x="0" y="739242"/>
          <a:ext cx="6400800" cy="646425"/>
        </a:xfrm>
        <a:prstGeom prst="roundRect">
          <a:avLst/>
        </a:prstGeom>
        <a:solidFill>
          <a:schemeClr val="accent2">
            <a:hueOff val="-1638851"/>
            <a:satOff val="-1944"/>
            <a:lumOff val="-102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 : Hana Slavíková</a:t>
          </a:r>
          <a:endParaRPr lang="cs-CZ" sz="1700" kern="1200" dirty="0"/>
        </a:p>
      </dsp:txBody>
      <dsp:txXfrm>
        <a:off x="31556" y="770798"/>
        <a:ext cx="6337688" cy="583313"/>
      </dsp:txXfrm>
    </dsp:sp>
    <dsp:sp modelId="{CD1F462A-8EDA-434D-9342-2C73FCF9D894}">
      <dsp:nvSpPr>
        <dsp:cNvPr id="0" name=""/>
        <dsp:cNvSpPr/>
      </dsp:nvSpPr>
      <dsp:spPr>
        <a:xfrm>
          <a:off x="0" y="1414306"/>
          <a:ext cx="6400800" cy="646425"/>
        </a:xfrm>
        <a:prstGeom prst="roundRect">
          <a:avLst/>
        </a:prstGeom>
        <a:solidFill>
          <a:schemeClr val="accent2">
            <a:hueOff val="-3277702"/>
            <a:satOff val="-3888"/>
            <a:lumOff val="-205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: VY_42_INOVACE_MATEMATIKA 5_22. Počítání s desítkami</a:t>
          </a:r>
          <a:endParaRPr lang="cs-CZ" sz="1700" kern="1200" dirty="0"/>
        </a:p>
      </dsp:txBody>
      <dsp:txXfrm>
        <a:off x="31556" y="1445862"/>
        <a:ext cx="6337688" cy="583313"/>
      </dsp:txXfrm>
    </dsp:sp>
    <dsp:sp modelId="{7ED2BFF5-562D-448B-A2B3-EA637190C721}">
      <dsp:nvSpPr>
        <dsp:cNvPr id="0" name=""/>
        <dsp:cNvSpPr/>
      </dsp:nvSpPr>
      <dsp:spPr>
        <a:xfrm>
          <a:off x="0" y="2109691"/>
          <a:ext cx="6400800" cy="646425"/>
        </a:xfrm>
        <a:prstGeom prst="roundRect">
          <a:avLst/>
        </a:prstGeom>
        <a:solidFill>
          <a:schemeClr val="accent2">
            <a:hueOff val="-4916553"/>
            <a:satOff val="-5832"/>
            <a:lumOff val="-30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 :Počítání s desítkami</a:t>
          </a:r>
          <a:endParaRPr lang="cs-CZ" sz="1700" kern="1200" dirty="0"/>
        </a:p>
      </dsp:txBody>
      <dsp:txXfrm>
        <a:off x="31556" y="2141247"/>
        <a:ext cx="6337688" cy="583313"/>
      </dsp:txXfrm>
    </dsp:sp>
    <dsp:sp modelId="{162EBC16-4716-472B-9EB3-0A62D1C8E8FB}">
      <dsp:nvSpPr>
        <dsp:cNvPr id="0" name=""/>
        <dsp:cNvSpPr/>
      </dsp:nvSpPr>
      <dsp:spPr>
        <a:xfrm>
          <a:off x="0" y="2805076"/>
          <a:ext cx="6400800" cy="646425"/>
        </a:xfrm>
        <a:prstGeom prst="round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 : CZ.1.07/1.4.00/21.2349</a:t>
          </a:r>
          <a:endParaRPr lang="cs-CZ" sz="1700" kern="1200" dirty="0"/>
        </a:p>
      </dsp:txBody>
      <dsp:txXfrm>
        <a:off x="31556" y="2836632"/>
        <a:ext cx="6337688" cy="5833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5EE69-709F-47C5-A213-26AE912837AD}">
      <dsp:nvSpPr>
        <dsp:cNvPr id="0" name=""/>
        <dsp:cNvSpPr/>
      </dsp:nvSpPr>
      <dsp:spPr>
        <a:xfrm rot="16200000">
          <a:off x="-1268230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10</a:t>
          </a:r>
          <a:endParaRPr lang="cs-CZ" sz="700" kern="1200" dirty="0"/>
        </a:p>
      </dsp:txBody>
      <dsp:txXfrm>
        <a:off x="-1268230" y="1753294"/>
        <a:ext cx="2710528" cy="98602"/>
      </dsp:txXfrm>
    </dsp:sp>
    <dsp:sp modelId="{0AD7F52A-3EEB-4B7F-9E97-F2EBF349F0B4}">
      <dsp:nvSpPr>
        <dsp:cNvPr id="0" name=""/>
        <dsp:cNvSpPr/>
      </dsp:nvSpPr>
      <dsp:spPr>
        <a:xfrm>
          <a:off x="136334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10</a:t>
          </a:r>
          <a:endParaRPr lang="cs-CZ" sz="1200" kern="1200" dirty="0"/>
        </a:p>
      </dsp:txBody>
      <dsp:txXfrm>
        <a:off x="136334" y="447331"/>
        <a:ext cx="491143" cy="2710528"/>
      </dsp:txXfrm>
    </dsp:sp>
    <dsp:sp modelId="{95215D0A-23B3-4B3A-B61C-F990EC9A455C}">
      <dsp:nvSpPr>
        <dsp:cNvPr id="0" name=""/>
        <dsp:cNvSpPr/>
      </dsp:nvSpPr>
      <dsp:spPr>
        <a:xfrm>
          <a:off x="37732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64D32-26FC-470B-885B-7D10D35910A7}">
      <dsp:nvSpPr>
        <dsp:cNvPr id="0" name=""/>
        <dsp:cNvSpPr/>
      </dsp:nvSpPr>
      <dsp:spPr>
        <a:xfrm rot="16200000">
          <a:off x="-551281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20</a:t>
          </a:r>
          <a:endParaRPr lang="cs-CZ" sz="700" kern="1200" dirty="0"/>
        </a:p>
      </dsp:txBody>
      <dsp:txXfrm>
        <a:off x="-551281" y="1753294"/>
        <a:ext cx="2710528" cy="98602"/>
      </dsp:txXfrm>
    </dsp:sp>
    <dsp:sp modelId="{1314791F-009A-42A3-982A-6D8D1CA56184}">
      <dsp:nvSpPr>
        <dsp:cNvPr id="0" name=""/>
        <dsp:cNvSpPr/>
      </dsp:nvSpPr>
      <dsp:spPr>
        <a:xfrm>
          <a:off x="853283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19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20</a:t>
          </a:r>
          <a:endParaRPr lang="cs-CZ" sz="1200" kern="1200" dirty="0"/>
        </a:p>
      </dsp:txBody>
      <dsp:txXfrm>
        <a:off x="853283" y="447331"/>
        <a:ext cx="491143" cy="2710528"/>
      </dsp:txXfrm>
    </dsp:sp>
    <dsp:sp modelId="{B6430357-6FB6-4FB3-96F1-3D82B02AF048}">
      <dsp:nvSpPr>
        <dsp:cNvPr id="0" name=""/>
        <dsp:cNvSpPr/>
      </dsp:nvSpPr>
      <dsp:spPr>
        <a:xfrm>
          <a:off x="754681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F4026-E3F7-4E13-A8B1-0E5E40F78810}">
      <dsp:nvSpPr>
        <dsp:cNvPr id="0" name=""/>
        <dsp:cNvSpPr/>
      </dsp:nvSpPr>
      <dsp:spPr>
        <a:xfrm rot="16200000">
          <a:off x="165666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30</a:t>
          </a:r>
          <a:endParaRPr lang="cs-CZ" sz="700" kern="1200" dirty="0"/>
        </a:p>
      </dsp:txBody>
      <dsp:txXfrm>
        <a:off x="165666" y="1753294"/>
        <a:ext cx="2710528" cy="98602"/>
      </dsp:txXfrm>
    </dsp:sp>
    <dsp:sp modelId="{13C15C36-FE71-4740-AC6C-40DA5F8D2C98}">
      <dsp:nvSpPr>
        <dsp:cNvPr id="0" name=""/>
        <dsp:cNvSpPr/>
      </dsp:nvSpPr>
      <dsp:spPr>
        <a:xfrm>
          <a:off x="1570232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29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30</a:t>
          </a:r>
          <a:endParaRPr lang="cs-CZ" sz="1200" kern="1200" dirty="0"/>
        </a:p>
      </dsp:txBody>
      <dsp:txXfrm>
        <a:off x="1570232" y="447331"/>
        <a:ext cx="491143" cy="2710528"/>
      </dsp:txXfrm>
    </dsp:sp>
    <dsp:sp modelId="{43F3BBA0-E061-483A-886C-E9F43029FD4B}">
      <dsp:nvSpPr>
        <dsp:cNvPr id="0" name=""/>
        <dsp:cNvSpPr/>
      </dsp:nvSpPr>
      <dsp:spPr>
        <a:xfrm>
          <a:off x="1471630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4D1CA-1226-48A2-9279-65B2E0799AB9}">
      <dsp:nvSpPr>
        <dsp:cNvPr id="0" name=""/>
        <dsp:cNvSpPr/>
      </dsp:nvSpPr>
      <dsp:spPr>
        <a:xfrm rot="16200000">
          <a:off x="882615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40</a:t>
          </a:r>
          <a:endParaRPr lang="cs-CZ" sz="700" kern="1200" dirty="0"/>
        </a:p>
      </dsp:txBody>
      <dsp:txXfrm>
        <a:off x="882615" y="1753294"/>
        <a:ext cx="2710528" cy="98602"/>
      </dsp:txXfrm>
    </dsp:sp>
    <dsp:sp modelId="{8DCE4447-7161-49C2-9502-6D579B7D2119}">
      <dsp:nvSpPr>
        <dsp:cNvPr id="0" name=""/>
        <dsp:cNvSpPr/>
      </dsp:nvSpPr>
      <dsp:spPr>
        <a:xfrm>
          <a:off x="2287180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39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40</a:t>
          </a:r>
          <a:endParaRPr lang="cs-CZ" sz="1200" kern="1200" dirty="0"/>
        </a:p>
      </dsp:txBody>
      <dsp:txXfrm>
        <a:off x="2287180" y="447331"/>
        <a:ext cx="491143" cy="2710528"/>
      </dsp:txXfrm>
    </dsp:sp>
    <dsp:sp modelId="{7A90BBCC-9CBC-4AC6-AE81-FD8A3FCA6411}">
      <dsp:nvSpPr>
        <dsp:cNvPr id="0" name=""/>
        <dsp:cNvSpPr/>
      </dsp:nvSpPr>
      <dsp:spPr>
        <a:xfrm>
          <a:off x="2188578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F232CE-A2B7-4A07-B616-1C4F70B9410A}">
      <dsp:nvSpPr>
        <dsp:cNvPr id="0" name=""/>
        <dsp:cNvSpPr/>
      </dsp:nvSpPr>
      <dsp:spPr>
        <a:xfrm rot="16200000">
          <a:off x="1599564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50</a:t>
          </a:r>
          <a:endParaRPr lang="cs-CZ" sz="700" kern="1200" dirty="0"/>
        </a:p>
      </dsp:txBody>
      <dsp:txXfrm>
        <a:off x="1599564" y="1753294"/>
        <a:ext cx="2710528" cy="98602"/>
      </dsp:txXfrm>
    </dsp:sp>
    <dsp:sp modelId="{E06D326C-36F5-4F97-A09C-70EA12FE4E1C}">
      <dsp:nvSpPr>
        <dsp:cNvPr id="0" name=""/>
        <dsp:cNvSpPr/>
      </dsp:nvSpPr>
      <dsp:spPr>
        <a:xfrm>
          <a:off x="3004129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49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50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>
        <a:off x="3004129" y="447331"/>
        <a:ext cx="491143" cy="2710528"/>
      </dsp:txXfrm>
    </dsp:sp>
    <dsp:sp modelId="{F9E70CB5-2281-4E58-A015-08420D9FA603}">
      <dsp:nvSpPr>
        <dsp:cNvPr id="0" name=""/>
        <dsp:cNvSpPr/>
      </dsp:nvSpPr>
      <dsp:spPr>
        <a:xfrm>
          <a:off x="2905527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4E2C24-D84F-4F21-8569-393CD4DC8F86}">
      <dsp:nvSpPr>
        <dsp:cNvPr id="0" name=""/>
        <dsp:cNvSpPr/>
      </dsp:nvSpPr>
      <dsp:spPr>
        <a:xfrm rot="16200000">
          <a:off x="2316512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60</a:t>
          </a:r>
          <a:endParaRPr lang="cs-CZ" sz="700" kern="1200" dirty="0"/>
        </a:p>
      </dsp:txBody>
      <dsp:txXfrm>
        <a:off x="2316512" y="1753294"/>
        <a:ext cx="2710528" cy="98602"/>
      </dsp:txXfrm>
    </dsp:sp>
    <dsp:sp modelId="{F01F4467-683F-47CD-A7FE-F488FB6FCB11}">
      <dsp:nvSpPr>
        <dsp:cNvPr id="0" name=""/>
        <dsp:cNvSpPr/>
      </dsp:nvSpPr>
      <dsp:spPr>
        <a:xfrm>
          <a:off x="3721078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59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60</a:t>
          </a:r>
          <a:endParaRPr lang="cs-CZ" sz="1200" kern="1200" dirty="0"/>
        </a:p>
      </dsp:txBody>
      <dsp:txXfrm>
        <a:off x="3721078" y="447331"/>
        <a:ext cx="491143" cy="2710528"/>
      </dsp:txXfrm>
    </dsp:sp>
    <dsp:sp modelId="{35BCA885-2F85-474D-BFFF-631F8D977E6F}">
      <dsp:nvSpPr>
        <dsp:cNvPr id="0" name=""/>
        <dsp:cNvSpPr/>
      </dsp:nvSpPr>
      <dsp:spPr>
        <a:xfrm>
          <a:off x="3622476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6D0433-6BD2-42D9-8742-8419FD17A92B}">
      <dsp:nvSpPr>
        <dsp:cNvPr id="0" name=""/>
        <dsp:cNvSpPr/>
      </dsp:nvSpPr>
      <dsp:spPr>
        <a:xfrm rot="16200000">
          <a:off x="3033461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70</a:t>
          </a:r>
          <a:endParaRPr lang="cs-CZ" sz="700" kern="1200" dirty="0"/>
        </a:p>
      </dsp:txBody>
      <dsp:txXfrm>
        <a:off x="3033461" y="1753294"/>
        <a:ext cx="2710528" cy="98602"/>
      </dsp:txXfrm>
    </dsp:sp>
    <dsp:sp modelId="{E0AF56C5-FE2F-4A43-93FF-502B3A6B5B47}">
      <dsp:nvSpPr>
        <dsp:cNvPr id="0" name=""/>
        <dsp:cNvSpPr/>
      </dsp:nvSpPr>
      <dsp:spPr>
        <a:xfrm>
          <a:off x="4438026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69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70</a:t>
          </a:r>
          <a:endParaRPr lang="cs-CZ" sz="1200" kern="1200" dirty="0"/>
        </a:p>
      </dsp:txBody>
      <dsp:txXfrm>
        <a:off x="4438026" y="447331"/>
        <a:ext cx="491143" cy="2710528"/>
      </dsp:txXfrm>
    </dsp:sp>
    <dsp:sp modelId="{7B9D1208-F5F8-4414-89EE-7B30D05183A4}">
      <dsp:nvSpPr>
        <dsp:cNvPr id="0" name=""/>
        <dsp:cNvSpPr/>
      </dsp:nvSpPr>
      <dsp:spPr>
        <a:xfrm>
          <a:off x="4339424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0165E-8C05-434D-9EC7-913884EA6DC5}">
      <dsp:nvSpPr>
        <dsp:cNvPr id="0" name=""/>
        <dsp:cNvSpPr/>
      </dsp:nvSpPr>
      <dsp:spPr>
        <a:xfrm rot="16200000">
          <a:off x="3779203" y="1782920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80</a:t>
          </a:r>
          <a:endParaRPr lang="cs-CZ" sz="700" kern="1200" dirty="0"/>
        </a:p>
      </dsp:txBody>
      <dsp:txXfrm>
        <a:off x="3779203" y="1782920"/>
        <a:ext cx="2710528" cy="98602"/>
      </dsp:txXfrm>
    </dsp:sp>
    <dsp:sp modelId="{1E786559-1894-4D10-8A28-DFC2253F40DB}">
      <dsp:nvSpPr>
        <dsp:cNvPr id="0" name=""/>
        <dsp:cNvSpPr/>
      </dsp:nvSpPr>
      <dsp:spPr>
        <a:xfrm>
          <a:off x="5154975" y="447331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79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80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>
        <a:off x="5154975" y="447331"/>
        <a:ext cx="491143" cy="2710528"/>
      </dsp:txXfrm>
    </dsp:sp>
    <dsp:sp modelId="{B6DE6B89-8E73-445D-B40F-4066265B0993}">
      <dsp:nvSpPr>
        <dsp:cNvPr id="0" name=""/>
        <dsp:cNvSpPr/>
      </dsp:nvSpPr>
      <dsp:spPr>
        <a:xfrm>
          <a:off x="5056373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020E1F-AEBB-4341-BE69-C50332D621AD}">
      <dsp:nvSpPr>
        <dsp:cNvPr id="0" name=""/>
        <dsp:cNvSpPr/>
      </dsp:nvSpPr>
      <dsp:spPr>
        <a:xfrm rot="16200000">
          <a:off x="4467358" y="1753294"/>
          <a:ext cx="2710528" cy="98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86962" bIns="0" numCol="1" spcCol="1270" anchor="t" anchorCtr="0">
          <a:noAutofit/>
        </a:bodyPr>
        <a:lstStyle/>
        <a:p>
          <a:pPr lvl="0" algn="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700" kern="1200" dirty="0" smtClean="0"/>
            <a:t>90</a:t>
          </a:r>
          <a:endParaRPr lang="cs-CZ" sz="700" kern="1200" dirty="0"/>
        </a:p>
      </dsp:txBody>
      <dsp:txXfrm>
        <a:off x="4467358" y="1753294"/>
        <a:ext cx="2710528" cy="98602"/>
      </dsp:txXfrm>
    </dsp:sp>
    <dsp:sp modelId="{43B7A36C-1DB2-42B7-99A5-EF81381F2DB0}">
      <dsp:nvSpPr>
        <dsp:cNvPr id="0" name=""/>
        <dsp:cNvSpPr/>
      </dsp:nvSpPr>
      <dsp:spPr>
        <a:xfrm>
          <a:off x="5877272" y="464922"/>
          <a:ext cx="491143" cy="27105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86962" rIns="106680" bIns="10668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81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82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83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84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85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86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87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88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89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90</a:t>
          </a:r>
          <a:endParaRPr lang="cs-CZ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200" kern="1200" dirty="0"/>
        </a:p>
      </dsp:txBody>
      <dsp:txXfrm>
        <a:off x="5877272" y="464922"/>
        <a:ext cx="491143" cy="2710528"/>
      </dsp:txXfrm>
    </dsp:sp>
    <dsp:sp modelId="{8635E5AD-6C3E-42E3-B3B2-A775A13B14C8}">
      <dsp:nvSpPr>
        <dsp:cNvPr id="0" name=""/>
        <dsp:cNvSpPr/>
      </dsp:nvSpPr>
      <dsp:spPr>
        <a:xfrm>
          <a:off x="5773321" y="317176"/>
          <a:ext cx="197204" cy="19720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8A054-EA6A-441C-BDD6-D8884F86205A}">
      <dsp:nvSpPr>
        <dsp:cNvPr id="0" name=""/>
        <dsp:cNvSpPr/>
      </dsp:nvSpPr>
      <dsp:spPr>
        <a:xfrm>
          <a:off x="1322040" y="35"/>
          <a:ext cx="939179" cy="93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</a:t>
          </a:r>
          <a:endParaRPr lang="cs-CZ" sz="2900" kern="1200" dirty="0"/>
        </a:p>
      </dsp:txBody>
      <dsp:txXfrm>
        <a:off x="1459580" y="137575"/>
        <a:ext cx="664099" cy="664099"/>
      </dsp:txXfrm>
    </dsp:sp>
    <dsp:sp modelId="{EDDA6DA2-9B31-488B-AB85-B357AE5CF313}">
      <dsp:nvSpPr>
        <dsp:cNvPr id="0" name=""/>
        <dsp:cNvSpPr/>
      </dsp:nvSpPr>
      <dsp:spPr>
        <a:xfrm rot="10800000">
          <a:off x="1627273" y="1060487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EB404-EA12-48C8-A350-CFCEE0966C36}">
      <dsp:nvSpPr>
        <dsp:cNvPr id="0" name=""/>
        <dsp:cNvSpPr/>
      </dsp:nvSpPr>
      <dsp:spPr>
        <a:xfrm>
          <a:off x="1478413" y="1424302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90</a:t>
          </a:r>
          <a:endParaRPr lang="cs-CZ" sz="2700" kern="1200" dirty="0"/>
        </a:p>
      </dsp:txBody>
      <dsp:txXfrm>
        <a:off x="1570152" y="1516041"/>
        <a:ext cx="442954" cy="442954"/>
      </dsp:txXfrm>
    </dsp:sp>
    <dsp:sp modelId="{F7F4A01C-5B40-4053-A161-0F476BB88470}">
      <dsp:nvSpPr>
        <dsp:cNvPr id="0" name=""/>
        <dsp:cNvSpPr/>
      </dsp:nvSpPr>
      <dsp:spPr>
        <a:xfrm rot="10800000">
          <a:off x="1627273" y="2250193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A1505-158D-4B21-8C63-959C161146CE}">
      <dsp:nvSpPr>
        <dsp:cNvPr id="0" name=""/>
        <dsp:cNvSpPr/>
      </dsp:nvSpPr>
      <dsp:spPr>
        <a:xfrm>
          <a:off x="1478413" y="2692194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?</a:t>
          </a:r>
          <a:endParaRPr lang="cs-CZ" sz="2700" kern="1200" dirty="0"/>
        </a:p>
      </dsp:txBody>
      <dsp:txXfrm>
        <a:off x="1570152" y="2783933"/>
        <a:ext cx="442954" cy="442954"/>
      </dsp:txXfrm>
    </dsp:sp>
    <dsp:sp modelId="{963035BF-D84C-4ED8-9018-150EF70AC828}">
      <dsp:nvSpPr>
        <dsp:cNvPr id="0" name=""/>
        <dsp:cNvSpPr/>
      </dsp:nvSpPr>
      <dsp:spPr>
        <a:xfrm rot="5400000">
          <a:off x="2338934" y="2876863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DE1FA3-72E3-4221-A221-D3960981DA69}">
      <dsp:nvSpPr>
        <dsp:cNvPr id="0" name=""/>
        <dsp:cNvSpPr/>
      </dsp:nvSpPr>
      <dsp:spPr>
        <a:xfrm>
          <a:off x="2887183" y="2692194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70</a:t>
          </a:r>
          <a:endParaRPr lang="cs-CZ" sz="2700" kern="1200" dirty="0"/>
        </a:p>
      </dsp:txBody>
      <dsp:txXfrm>
        <a:off x="2978922" y="2783933"/>
        <a:ext cx="442954" cy="442954"/>
      </dsp:txXfrm>
    </dsp:sp>
    <dsp:sp modelId="{C7724465-1EAD-4712-A3A3-7FC3283FB2C7}">
      <dsp:nvSpPr>
        <dsp:cNvPr id="0" name=""/>
        <dsp:cNvSpPr/>
      </dsp:nvSpPr>
      <dsp:spPr>
        <a:xfrm>
          <a:off x="3036043" y="2235640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66A6B-3BD8-4657-9BAE-75A861E3A38B}">
      <dsp:nvSpPr>
        <dsp:cNvPr id="0" name=""/>
        <dsp:cNvSpPr/>
      </dsp:nvSpPr>
      <dsp:spPr>
        <a:xfrm>
          <a:off x="2887183" y="1424302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?</a:t>
          </a:r>
          <a:endParaRPr lang="cs-CZ" sz="2700" kern="1200" dirty="0"/>
        </a:p>
      </dsp:txBody>
      <dsp:txXfrm>
        <a:off x="2978922" y="1516041"/>
        <a:ext cx="442954" cy="442954"/>
      </dsp:txXfrm>
    </dsp:sp>
    <dsp:sp modelId="{08251F83-152B-4B3D-9308-E39021DD6422}">
      <dsp:nvSpPr>
        <dsp:cNvPr id="0" name=""/>
        <dsp:cNvSpPr/>
      </dsp:nvSpPr>
      <dsp:spPr>
        <a:xfrm>
          <a:off x="3036043" y="967747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C0321-4D76-4711-81DB-9FDF5CAE5E43}">
      <dsp:nvSpPr>
        <dsp:cNvPr id="0" name=""/>
        <dsp:cNvSpPr/>
      </dsp:nvSpPr>
      <dsp:spPr>
        <a:xfrm>
          <a:off x="2887183" y="156409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?</a:t>
          </a:r>
          <a:endParaRPr lang="cs-CZ" sz="2700" kern="1200" dirty="0"/>
        </a:p>
      </dsp:txBody>
      <dsp:txXfrm>
        <a:off x="2978922" y="248148"/>
        <a:ext cx="442954" cy="442954"/>
      </dsp:txXfrm>
    </dsp:sp>
    <dsp:sp modelId="{ACE1F88F-D1E1-4754-A41B-7A69FCB4F4EB}">
      <dsp:nvSpPr>
        <dsp:cNvPr id="0" name=""/>
        <dsp:cNvSpPr/>
      </dsp:nvSpPr>
      <dsp:spPr>
        <a:xfrm rot="5400000">
          <a:off x="3747704" y="341077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4E56F-D0B1-4E20-A506-82A34D5FB9FD}">
      <dsp:nvSpPr>
        <dsp:cNvPr id="0" name=""/>
        <dsp:cNvSpPr/>
      </dsp:nvSpPr>
      <dsp:spPr>
        <a:xfrm>
          <a:off x="4295953" y="156409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40</a:t>
          </a:r>
          <a:endParaRPr lang="cs-CZ" sz="2700" kern="1200" dirty="0"/>
        </a:p>
      </dsp:txBody>
      <dsp:txXfrm>
        <a:off x="4387692" y="248148"/>
        <a:ext cx="442954" cy="442954"/>
      </dsp:txXfrm>
    </dsp:sp>
    <dsp:sp modelId="{E6CB3A83-551C-4D26-9F30-BC7761BCEAC1}">
      <dsp:nvSpPr>
        <dsp:cNvPr id="0" name=""/>
        <dsp:cNvSpPr/>
      </dsp:nvSpPr>
      <dsp:spPr>
        <a:xfrm rot="10800000">
          <a:off x="4444813" y="982300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A01A2-9339-4353-839D-DA77E5C305AE}">
      <dsp:nvSpPr>
        <dsp:cNvPr id="0" name=""/>
        <dsp:cNvSpPr/>
      </dsp:nvSpPr>
      <dsp:spPr>
        <a:xfrm>
          <a:off x="4295953" y="1424302"/>
          <a:ext cx="626432" cy="62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30</a:t>
          </a:r>
          <a:endParaRPr lang="cs-CZ" sz="2700" kern="1200" dirty="0"/>
        </a:p>
      </dsp:txBody>
      <dsp:txXfrm>
        <a:off x="4387692" y="1516041"/>
        <a:ext cx="442954" cy="442954"/>
      </dsp:txXfrm>
    </dsp:sp>
    <dsp:sp modelId="{E192D377-EB13-4A7B-B4E1-626FD5D8F9D7}">
      <dsp:nvSpPr>
        <dsp:cNvPr id="0" name=""/>
        <dsp:cNvSpPr/>
      </dsp:nvSpPr>
      <dsp:spPr>
        <a:xfrm rot="10800000">
          <a:off x="4444813" y="2172006"/>
          <a:ext cx="328712" cy="25709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F66621-FB1A-41A2-8DB9-E34FFD977CA6}">
      <dsp:nvSpPr>
        <dsp:cNvPr id="0" name=""/>
        <dsp:cNvSpPr/>
      </dsp:nvSpPr>
      <dsp:spPr>
        <a:xfrm>
          <a:off x="4139579" y="2535821"/>
          <a:ext cx="939179" cy="9391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?</a:t>
          </a:r>
          <a:endParaRPr lang="cs-CZ" sz="2900" kern="1200" dirty="0"/>
        </a:p>
      </dsp:txBody>
      <dsp:txXfrm>
        <a:off x="4277119" y="2673361"/>
        <a:ext cx="664099" cy="6640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E8901F-6C56-4022-906D-884CD71B9D42}">
      <dsp:nvSpPr>
        <dsp:cNvPr id="0" name=""/>
        <dsp:cNvSpPr/>
      </dsp:nvSpPr>
      <dsp:spPr>
        <a:xfrm>
          <a:off x="420370" y="0"/>
          <a:ext cx="5560059" cy="3475037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181723-3569-414B-9028-53C7E19B588E}">
      <dsp:nvSpPr>
        <dsp:cNvPr id="0" name=""/>
        <dsp:cNvSpPr/>
      </dsp:nvSpPr>
      <dsp:spPr>
        <a:xfrm>
          <a:off x="968036" y="2584037"/>
          <a:ext cx="127881" cy="1278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CDA9B-146F-4A84-8C84-9C82B723B077}">
      <dsp:nvSpPr>
        <dsp:cNvPr id="0" name=""/>
        <dsp:cNvSpPr/>
      </dsp:nvSpPr>
      <dsp:spPr>
        <a:xfrm>
          <a:off x="1031976" y="2647978"/>
          <a:ext cx="728367" cy="82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762" tIns="0" rIns="0" bIns="0" numCol="1" spcCol="1270" anchor="t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10</a:t>
          </a:r>
          <a:endParaRPr lang="cs-CZ" sz="4900" kern="1200" dirty="0"/>
        </a:p>
      </dsp:txBody>
      <dsp:txXfrm>
        <a:off x="1031976" y="2647978"/>
        <a:ext cx="728367" cy="827058"/>
      </dsp:txXfrm>
    </dsp:sp>
    <dsp:sp modelId="{4BE781FB-4CA6-4A84-9DAC-58FE9EA518E7}">
      <dsp:nvSpPr>
        <dsp:cNvPr id="0" name=""/>
        <dsp:cNvSpPr/>
      </dsp:nvSpPr>
      <dsp:spPr>
        <a:xfrm>
          <a:off x="1660263" y="1918915"/>
          <a:ext cx="200162" cy="2001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2BB8E-849F-4896-BECB-9BD082A2B403}">
      <dsp:nvSpPr>
        <dsp:cNvPr id="0" name=""/>
        <dsp:cNvSpPr/>
      </dsp:nvSpPr>
      <dsp:spPr>
        <a:xfrm>
          <a:off x="1760344" y="2018996"/>
          <a:ext cx="922969" cy="1456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062" tIns="0" rIns="0" bIns="0" numCol="1" spcCol="1270" anchor="t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20</a:t>
          </a:r>
          <a:endParaRPr lang="cs-CZ" sz="4900" kern="1200" dirty="0"/>
        </a:p>
      </dsp:txBody>
      <dsp:txXfrm>
        <a:off x="1760344" y="2018996"/>
        <a:ext cx="922969" cy="1456040"/>
      </dsp:txXfrm>
    </dsp:sp>
    <dsp:sp modelId="{B78014F4-8B97-4E5D-8BC4-3131C832E435}">
      <dsp:nvSpPr>
        <dsp:cNvPr id="0" name=""/>
        <dsp:cNvSpPr/>
      </dsp:nvSpPr>
      <dsp:spPr>
        <a:xfrm>
          <a:off x="2549873" y="1388624"/>
          <a:ext cx="266882" cy="2668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C696FF-09CC-4752-B41F-F480379B1C9B}">
      <dsp:nvSpPr>
        <dsp:cNvPr id="0" name=""/>
        <dsp:cNvSpPr/>
      </dsp:nvSpPr>
      <dsp:spPr>
        <a:xfrm>
          <a:off x="2683314" y="1522066"/>
          <a:ext cx="1073091" cy="1952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416" tIns="0" rIns="0" bIns="0" numCol="1" spcCol="1270" anchor="t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900" kern="1200"/>
        </a:p>
      </dsp:txBody>
      <dsp:txXfrm>
        <a:off x="2683314" y="1522066"/>
        <a:ext cx="1073091" cy="1952970"/>
      </dsp:txXfrm>
    </dsp:sp>
    <dsp:sp modelId="{C0D28EE6-2E03-4636-8E2A-1FBCECC97109}">
      <dsp:nvSpPr>
        <dsp:cNvPr id="0" name=""/>
        <dsp:cNvSpPr/>
      </dsp:nvSpPr>
      <dsp:spPr>
        <a:xfrm>
          <a:off x="3584044" y="974400"/>
          <a:ext cx="344723" cy="34472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A51EC-9723-4341-B66B-2E178EA4F8B0}">
      <dsp:nvSpPr>
        <dsp:cNvPr id="0" name=""/>
        <dsp:cNvSpPr/>
      </dsp:nvSpPr>
      <dsp:spPr>
        <a:xfrm>
          <a:off x="3756405" y="1146762"/>
          <a:ext cx="1112011" cy="2328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662" tIns="0" rIns="0" bIns="0" numCol="1" spcCol="1270" anchor="t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40</a:t>
          </a:r>
          <a:endParaRPr lang="cs-CZ" sz="4900" kern="1200" dirty="0"/>
        </a:p>
      </dsp:txBody>
      <dsp:txXfrm>
        <a:off x="3756405" y="1146762"/>
        <a:ext cx="1112011" cy="2328274"/>
      </dsp:txXfrm>
    </dsp:sp>
    <dsp:sp modelId="{889A59CF-BE5A-461C-9B99-E22F2616F57D}">
      <dsp:nvSpPr>
        <dsp:cNvPr id="0" name=""/>
        <dsp:cNvSpPr/>
      </dsp:nvSpPr>
      <dsp:spPr>
        <a:xfrm>
          <a:off x="4648795" y="697787"/>
          <a:ext cx="439244" cy="43924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FC4C9-BDE7-4605-BC51-8DDB71A5A592}">
      <dsp:nvSpPr>
        <dsp:cNvPr id="0" name=""/>
        <dsp:cNvSpPr/>
      </dsp:nvSpPr>
      <dsp:spPr>
        <a:xfrm>
          <a:off x="4868417" y="917409"/>
          <a:ext cx="1112011" cy="2557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747" tIns="0" rIns="0" bIns="0" numCol="1" spcCol="1270" anchor="t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50</a:t>
          </a:r>
          <a:endParaRPr lang="cs-CZ" sz="4900" kern="1200" dirty="0"/>
        </a:p>
      </dsp:txBody>
      <dsp:txXfrm>
        <a:off x="4868417" y="917409"/>
        <a:ext cx="1112011" cy="2557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99DD509-9A0B-4BEC-AD4D-721BAF287B45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575AE51-4C97-4A30-8F96-860ADDD7353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443156384"/>
              </p:ext>
            </p:extLst>
          </p:nvPr>
        </p:nvGraphicFramePr>
        <p:xfrm>
          <a:off x="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401763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09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Počítání s desítkami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07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Počítání s desítkami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772348872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7764486" y="1159380"/>
            <a:ext cx="491143" cy="2710528"/>
            <a:chOff x="5877272" y="464922"/>
            <a:chExt cx="491143" cy="2710528"/>
          </a:xfrm>
        </p:grpSpPr>
        <p:sp>
          <p:nvSpPr>
            <p:cNvPr id="6" name="Obdélník 5"/>
            <p:cNvSpPr/>
            <p:nvPr/>
          </p:nvSpPr>
          <p:spPr>
            <a:xfrm>
              <a:off x="5877272" y="464922"/>
              <a:ext cx="491143" cy="2710528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Obdélník 6"/>
            <p:cNvSpPr/>
            <p:nvPr/>
          </p:nvSpPr>
          <p:spPr>
            <a:xfrm>
              <a:off x="5877272" y="464922"/>
              <a:ext cx="491143" cy="27105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06680" tIns="86962" rIns="106680" bIns="106680" numCol="1" spcCol="1270" anchor="t" anchorCtr="0">
              <a:noAutofit/>
            </a:bodyPr>
            <a:lstStyle/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91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92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93 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94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95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96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97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98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. 99</a:t>
              </a:r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dirty="0" smtClean="0"/>
                <a:t>100</a:t>
              </a: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dirty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endParaRPr lang="cs-CZ" sz="1200" kern="1200" dirty="0" smtClean="0"/>
            </a:p>
            <a:p>
              <a:pPr marL="0" lvl="1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cs-CZ" sz="1200" kern="1200" dirty="0" smtClean="0"/>
                <a:t>1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82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83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84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85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86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87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88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89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r>
                <a:rPr lang="cs-CZ" sz="1200" kern="1200" dirty="0" smtClean="0"/>
                <a:t>90</a:t>
              </a:r>
              <a:endParaRPr lang="cs-CZ" sz="1200" kern="1200" dirty="0"/>
            </a:p>
            <a:p>
              <a:pPr marL="114300" lvl="1" indent="-114300" algn="l" defTabSz="5334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•"/>
              </a:pPr>
              <a:endParaRPr lang="cs-CZ" sz="12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2406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825570266"/>
              </p:ext>
            </p:extLst>
          </p:nvPr>
        </p:nvGraphicFramePr>
        <p:xfrm>
          <a:off x="1143000" y="731838"/>
          <a:ext cx="64008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0400"/>
                <a:gridCol w="3200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+ 10 =</a:t>
                      </a:r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+ 10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+ 20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 + 10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+ 30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 +</a:t>
                      </a:r>
                      <a:r>
                        <a:rPr lang="cs-CZ" baseline="0" dirty="0" smtClean="0"/>
                        <a:t> 10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 + 10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 + 40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60 + 20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 + 10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 + 40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 + 10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 + 20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 + 10 =</a:t>
                      </a:r>
                      <a:endParaRPr lang="cs-CZ" dirty="0"/>
                    </a:p>
                  </a:txBody>
                  <a:tcPr marL="71120" marR="711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40 + 60 =</a:t>
                      </a:r>
                      <a:endParaRPr lang="cs-CZ" dirty="0"/>
                    </a:p>
                  </a:txBody>
                  <a:tcPr marL="71120" marR="711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 + 20 =</a:t>
                      </a:r>
                      <a:endParaRPr lang="cs-CZ" dirty="0"/>
                    </a:p>
                  </a:txBody>
                  <a:tcPr marL="71120" marR="7112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374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čísla podle velikosti: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100</a:t>
            </a:r>
          </a:p>
          <a:p>
            <a:r>
              <a:rPr lang="cs-CZ" dirty="0" smtClean="0"/>
              <a:t>20</a:t>
            </a:r>
          </a:p>
          <a:p>
            <a:r>
              <a:rPr lang="cs-CZ" dirty="0" smtClean="0"/>
              <a:t>50</a:t>
            </a:r>
          </a:p>
          <a:p>
            <a:r>
              <a:rPr lang="cs-CZ" dirty="0" smtClean="0"/>
              <a:t>40</a:t>
            </a:r>
          </a:p>
          <a:p>
            <a:r>
              <a:rPr lang="cs-CZ" dirty="0" smtClean="0"/>
              <a:t>30</a:t>
            </a:r>
          </a:p>
          <a:p>
            <a:r>
              <a:rPr lang="cs-CZ" dirty="0" smtClean="0"/>
              <a:t>70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60</a:t>
            </a:r>
          </a:p>
          <a:p>
            <a:r>
              <a:rPr lang="cs-CZ" dirty="0" smtClean="0"/>
              <a:t>90</a:t>
            </a:r>
          </a:p>
          <a:p>
            <a:r>
              <a:rPr lang="cs-CZ" dirty="0" smtClean="0"/>
              <a:t>80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89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čísla: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915516393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712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Napiš, které číslo chybí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04292232"/>
              </p:ext>
            </p:extLst>
          </p:nvPr>
        </p:nvGraphicFramePr>
        <p:xfrm>
          <a:off x="1143000" y="731838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086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Anotace: materiál je určen žákům 2.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33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</TotalTime>
  <Words>276</Words>
  <Application>Microsoft Office PowerPoint</Application>
  <PresentationFormat>Předvádění na obrazovce (4:3)</PresentationFormat>
  <Paragraphs>189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MATEMATIKA</vt:lpstr>
      <vt:lpstr>Počítání s desítkami</vt:lpstr>
      <vt:lpstr>Vypočítej příklady:</vt:lpstr>
      <vt:lpstr>Seřaď čísla podle velikosti:</vt:lpstr>
      <vt:lpstr>Doplň chybějící čísla:</vt:lpstr>
      <vt:lpstr>Napiš, které číslo chybí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Hana Slavíková</dc:creator>
  <cp:lastModifiedBy>Hana Slavíková</cp:lastModifiedBy>
  <cp:revision>12</cp:revision>
  <dcterms:created xsi:type="dcterms:W3CDTF">2011-11-17T12:31:21Z</dcterms:created>
  <dcterms:modified xsi:type="dcterms:W3CDTF">2012-02-12T18:46:56Z</dcterms:modified>
</cp:coreProperties>
</file>