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0A2139-7123-4CE9-B1E5-5F65E85072E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1F22E069-A120-4AB7-85EA-52FE8601DC25}">
      <dgm:prSet phldrT="[Text]"/>
      <dgm:spPr/>
      <dgm:t>
        <a:bodyPr/>
        <a:lstStyle/>
        <a:p>
          <a:r>
            <a:rPr lang="cs-CZ" dirty="0" smtClean="0"/>
            <a:t>NÁZEV ŠKOLY: ZŠ Pardubice - </a:t>
          </a:r>
          <a:r>
            <a:rPr lang="cs-CZ" dirty="0" err="1" smtClean="0"/>
            <a:t>Spořilov</a:t>
          </a:r>
          <a:endParaRPr lang="cs-CZ" dirty="0"/>
        </a:p>
      </dgm:t>
    </dgm:pt>
    <dgm:pt modelId="{3770D696-ADED-4F86-80EF-FB6A60EC2A41}" type="parTrans" cxnId="{49A2AC04-A4AA-4B10-A0EE-6B1A60EEDC10}">
      <dgm:prSet/>
      <dgm:spPr/>
      <dgm:t>
        <a:bodyPr/>
        <a:lstStyle/>
        <a:p>
          <a:endParaRPr lang="cs-CZ"/>
        </a:p>
      </dgm:t>
    </dgm:pt>
    <dgm:pt modelId="{10882BCD-E2AA-498F-AE53-DB1A8F08295E}" type="sibTrans" cxnId="{49A2AC04-A4AA-4B10-A0EE-6B1A60EEDC10}">
      <dgm:prSet/>
      <dgm:spPr/>
      <dgm:t>
        <a:bodyPr/>
        <a:lstStyle/>
        <a:p>
          <a:endParaRPr lang="cs-CZ"/>
        </a:p>
      </dgm:t>
    </dgm:pt>
    <dgm:pt modelId="{ED4F5D22-F0C9-4DEB-AEBB-340C21D807CD}">
      <dgm:prSet phldrT="[Text]"/>
      <dgm:spPr/>
      <dgm:t>
        <a:bodyPr/>
        <a:lstStyle/>
        <a:p>
          <a:r>
            <a:rPr lang="cs-CZ" dirty="0" smtClean="0"/>
            <a:t>ČÍSLO PROJEKTU : CZ.1.07/1.4.00/21.2349</a:t>
          </a:r>
          <a:endParaRPr lang="cs-CZ" dirty="0"/>
        </a:p>
      </dgm:t>
    </dgm:pt>
    <dgm:pt modelId="{DF53A5E7-BE47-4FAA-BB26-083A60979F52}" type="parTrans" cxnId="{ECE00C98-7B68-44ED-A290-9A780A7835F9}">
      <dgm:prSet/>
      <dgm:spPr/>
      <dgm:t>
        <a:bodyPr/>
        <a:lstStyle/>
        <a:p>
          <a:endParaRPr lang="cs-CZ"/>
        </a:p>
      </dgm:t>
    </dgm:pt>
    <dgm:pt modelId="{996E1C3B-A86B-489F-91E7-C5BAC34D2365}" type="sibTrans" cxnId="{ECE00C98-7B68-44ED-A290-9A780A7835F9}">
      <dgm:prSet/>
      <dgm:spPr/>
      <dgm:t>
        <a:bodyPr/>
        <a:lstStyle/>
        <a:p>
          <a:endParaRPr lang="cs-CZ"/>
        </a:p>
      </dgm:t>
    </dgm:pt>
    <dgm:pt modelId="{52BEB325-363B-45D0-ABED-1885F79F23A1}">
      <dgm:prSet/>
      <dgm:spPr/>
      <dgm:t>
        <a:bodyPr/>
        <a:lstStyle/>
        <a:p>
          <a:r>
            <a:rPr lang="cs-CZ" dirty="0" smtClean="0"/>
            <a:t>AUTOR : Hana Slavíková</a:t>
          </a:r>
          <a:endParaRPr lang="cs-CZ" dirty="0"/>
        </a:p>
      </dgm:t>
    </dgm:pt>
    <dgm:pt modelId="{F10B152D-57A2-4D1C-9E99-5D628A9C9777}" type="parTrans" cxnId="{07573F31-E83A-42BB-9CBA-EDC37EAF4F8D}">
      <dgm:prSet/>
      <dgm:spPr/>
      <dgm:t>
        <a:bodyPr/>
        <a:lstStyle/>
        <a:p>
          <a:endParaRPr lang="cs-CZ"/>
        </a:p>
      </dgm:t>
    </dgm:pt>
    <dgm:pt modelId="{81E8B917-74A2-4A5F-9E2B-130A4082CC68}" type="sibTrans" cxnId="{07573F31-E83A-42BB-9CBA-EDC37EAF4F8D}">
      <dgm:prSet/>
      <dgm:spPr/>
      <dgm:t>
        <a:bodyPr/>
        <a:lstStyle/>
        <a:p>
          <a:endParaRPr lang="cs-CZ"/>
        </a:p>
      </dgm:t>
    </dgm:pt>
    <dgm:pt modelId="{C8C4713B-85A2-4D65-9E2F-20BFD47A8FBE}">
      <dgm:prSet/>
      <dgm:spPr/>
      <dgm:t>
        <a:bodyPr/>
        <a:lstStyle/>
        <a:p>
          <a:r>
            <a:rPr lang="cs-CZ" dirty="0" smtClean="0"/>
            <a:t>TÉMA :Kouzelnické počítání</a:t>
          </a:r>
          <a:endParaRPr lang="cs-CZ" dirty="0"/>
        </a:p>
      </dgm:t>
    </dgm:pt>
    <dgm:pt modelId="{144B8680-1F0F-493E-8329-AE776F8A5F5A}" type="parTrans" cxnId="{BBFA8942-9D83-404B-97EE-2EFC001A6B2A}">
      <dgm:prSet/>
      <dgm:spPr/>
      <dgm:t>
        <a:bodyPr/>
        <a:lstStyle/>
        <a:p>
          <a:endParaRPr lang="cs-CZ"/>
        </a:p>
      </dgm:t>
    </dgm:pt>
    <dgm:pt modelId="{6892DE68-2CFF-46B3-ACEA-F028D3EB5E03}" type="sibTrans" cxnId="{BBFA8942-9D83-404B-97EE-2EFC001A6B2A}">
      <dgm:prSet/>
      <dgm:spPr/>
      <dgm:t>
        <a:bodyPr/>
        <a:lstStyle/>
        <a:p>
          <a:endParaRPr lang="cs-CZ"/>
        </a:p>
      </dgm:t>
    </dgm:pt>
    <dgm:pt modelId="{54328577-CE38-42C9-B724-51432B06E5CA}">
      <dgm:prSet/>
      <dgm:spPr/>
      <dgm:t>
        <a:bodyPr/>
        <a:lstStyle/>
        <a:p>
          <a:r>
            <a:rPr lang="cs-CZ" dirty="0" smtClean="0"/>
            <a:t>NÁZEV : VY_42_INOVACE_MATEMATIKA 5_23. Kouzelnické počítání</a:t>
          </a:r>
          <a:endParaRPr lang="cs-CZ" dirty="0"/>
        </a:p>
      </dgm:t>
    </dgm:pt>
    <dgm:pt modelId="{20F50E32-70B8-4E9A-BC27-0259AFF78C71}" type="parTrans" cxnId="{CB56AE63-5632-4E11-87D5-6AD4CDCAA6FC}">
      <dgm:prSet/>
      <dgm:spPr/>
      <dgm:t>
        <a:bodyPr/>
        <a:lstStyle/>
        <a:p>
          <a:endParaRPr lang="cs-CZ"/>
        </a:p>
      </dgm:t>
    </dgm:pt>
    <dgm:pt modelId="{CF41E74A-A215-43E1-8121-70B0667262B6}" type="sibTrans" cxnId="{CB56AE63-5632-4E11-87D5-6AD4CDCAA6FC}">
      <dgm:prSet/>
      <dgm:spPr/>
      <dgm:t>
        <a:bodyPr/>
        <a:lstStyle/>
        <a:p>
          <a:endParaRPr lang="cs-CZ"/>
        </a:p>
      </dgm:t>
    </dgm:pt>
    <dgm:pt modelId="{58BE3FB0-741C-491B-83EE-7B1D305E3DDB}" type="pres">
      <dgm:prSet presAssocID="{B00A2139-7123-4CE9-B1E5-5F65E85072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01D9C14-FD64-4E3B-BCA2-9F90782F8549}" type="pres">
      <dgm:prSet presAssocID="{1F22E069-A120-4AB7-85EA-52FE8601DC2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BD3B9D5-C820-49A3-8317-EDB22A8FCC2D}" type="pres">
      <dgm:prSet presAssocID="{10882BCD-E2AA-498F-AE53-DB1A8F08295E}" presName="spacer" presStyleCnt="0"/>
      <dgm:spPr/>
    </dgm:pt>
    <dgm:pt modelId="{45FAE54C-2B7D-4C24-8DFF-2D9E8A3DF887}" type="pres">
      <dgm:prSet presAssocID="{52BEB325-363B-45D0-ABED-1885F79F23A1}" presName="parentText" presStyleLbl="node1" presStyleIdx="1" presStyleCnt="5" custLinFactNeighborX="108" custLinFactNeighborY="4150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CF85D8-08AA-450B-8E2D-EB828D5EEC7D}" type="pres">
      <dgm:prSet presAssocID="{81E8B917-74A2-4A5F-9E2B-130A4082CC68}" presName="spacer" presStyleCnt="0"/>
      <dgm:spPr/>
    </dgm:pt>
    <dgm:pt modelId="{CD1F462A-8EDA-434D-9342-2C73FCF9D894}" type="pres">
      <dgm:prSet presAssocID="{54328577-CE38-42C9-B724-51432B06E5CA}" presName="parentText" presStyleLbl="node1" presStyleIdx="2" presStyleCnt="5" custLinFactNeighborY="56579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841FC5-9008-4FE4-95F0-1BCBA3F1F37E}" type="pres">
      <dgm:prSet presAssocID="{CF41E74A-A215-43E1-8121-70B0667262B6}" presName="spacer" presStyleCnt="0"/>
      <dgm:spPr/>
    </dgm:pt>
    <dgm:pt modelId="{7ED2BFF5-562D-448B-A2B3-EA637190C721}" type="pres">
      <dgm:prSet presAssocID="{C8C4713B-85A2-4D65-9E2F-20BFD47A8FBE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2111BC-682B-41DA-BB18-DEEBF264A8A9}" type="pres">
      <dgm:prSet presAssocID="{6892DE68-2CFF-46B3-ACEA-F028D3EB5E03}" presName="spacer" presStyleCnt="0"/>
      <dgm:spPr/>
    </dgm:pt>
    <dgm:pt modelId="{162EBC16-4716-472B-9EB3-0A62D1C8E8FB}" type="pres">
      <dgm:prSet presAssocID="{ED4F5D22-F0C9-4DEB-AEBB-340C21D807C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D0B966-3A48-4A01-A267-062BB0E53DFC}" type="presOf" srcId="{C8C4713B-85A2-4D65-9E2F-20BFD47A8FBE}" destId="{7ED2BFF5-562D-448B-A2B3-EA637190C721}" srcOrd="0" destOrd="0" presId="urn:microsoft.com/office/officeart/2005/8/layout/vList2"/>
    <dgm:cxn modelId="{07573F31-E83A-42BB-9CBA-EDC37EAF4F8D}" srcId="{B00A2139-7123-4CE9-B1E5-5F65E85072EE}" destId="{52BEB325-363B-45D0-ABED-1885F79F23A1}" srcOrd="1" destOrd="0" parTransId="{F10B152D-57A2-4D1C-9E99-5D628A9C9777}" sibTransId="{81E8B917-74A2-4A5F-9E2B-130A4082CC68}"/>
    <dgm:cxn modelId="{7B6EE814-9F16-417F-A5B2-5CC9F6B54549}" type="presOf" srcId="{B00A2139-7123-4CE9-B1E5-5F65E85072EE}" destId="{58BE3FB0-741C-491B-83EE-7B1D305E3DDB}" srcOrd="0" destOrd="0" presId="urn:microsoft.com/office/officeart/2005/8/layout/vList2"/>
    <dgm:cxn modelId="{8394EBA7-F744-4703-B090-8080CC125823}" type="presOf" srcId="{54328577-CE38-42C9-B724-51432B06E5CA}" destId="{CD1F462A-8EDA-434D-9342-2C73FCF9D894}" srcOrd="0" destOrd="0" presId="urn:microsoft.com/office/officeart/2005/8/layout/vList2"/>
    <dgm:cxn modelId="{CB56AE63-5632-4E11-87D5-6AD4CDCAA6FC}" srcId="{B00A2139-7123-4CE9-B1E5-5F65E85072EE}" destId="{54328577-CE38-42C9-B724-51432B06E5CA}" srcOrd="2" destOrd="0" parTransId="{20F50E32-70B8-4E9A-BC27-0259AFF78C71}" sibTransId="{CF41E74A-A215-43E1-8121-70B0667262B6}"/>
    <dgm:cxn modelId="{F0EA45C5-F6F6-47AD-853F-39EBE0A2B67D}" type="presOf" srcId="{ED4F5D22-F0C9-4DEB-AEBB-340C21D807CD}" destId="{162EBC16-4716-472B-9EB3-0A62D1C8E8FB}" srcOrd="0" destOrd="0" presId="urn:microsoft.com/office/officeart/2005/8/layout/vList2"/>
    <dgm:cxn modelId="{49A2AC04-A4AA-4B10-A0EE-6B1A60EEDC10}" srcId="{B00A2139-7123-4CE9-B1E5-5F65E85072EE}" destId="{1F22E069-A120-4AB7-85EA-52FE8601DC25}" srcOrd="0" destOrd="0" parTransId="{3770D696-ADED-4F86-80EF-FB6A60EC2A41}" sibTransId="{10882BCD-E2AA-498F-AE53-DB1A8F08295E}"/>
    <dgm:cxn modelId="{BBFA8942-9D83-404B-97EE-2EFC001A6B2A}" srcId="{B00A2139-7123-4CE9-B1E5-5F65E85072EE}" destId="{C8C4713B-85A2-4D65-9E2F-20BFD47A8FBE}" srcOrd="3" destOrd="0" parTransId="{144B8680-1F0F-493E-8329-AE776F8A5F5A}" sibTransId="{6892DE68-2CFF-46B3-ACEA-F028D3EB5E03}"/>
    <dgm:cxn modelId="{ECE00C98-7B68-44ED-A290-9A780A7835F9}" srcId="{B00A2139-7123-4CE9-B1E5-5F65E85072EE}" destId="{ED4F5D22-F0C9-4DEB-AEBB-340C21D807CD}" srcOrd="4" destOrd="0" parTransId="{DF53A5E7-BE47-4FAA-BB26-083A60979F52}" sibTransId="{996E1C3B-A86B-489F-91E7-C5BAC34D2365}"/>
    <dgm:cxn modelId="{72F0027E-45FA-484B-81CA-ECC7590BBB1E}" type="presOf" srcId="{52BEB325-363B-45D0-ABED-1885F79F23A1}" destId="{45FAE54C-2B7D-4C24-8DFF-2D9E8A3DF887}" srcOrd="0" destOrd="0" presId="urn:microsoft.com/office/officeart/2005/8/layout/vList2"/>
    <dgm:cxn modelId="{D789D129-4FE2-48A8-8935-4FDDEEC48BE9}" type="presOf" srcId="{1F22E069-A120-4AB7-85EA-52FE8601DC25}" destId="{101D9C14-FD64-4E3B-BCA2-9F90782F8549}" srcOrd="0" destOrd="0" presId="urn:microsoft.com/office/officeart/2005/8/layout/vList2"/>
    <dgm:cxn modelId="{D8D95942-5743-4F89-B7B8-30FB099D0A0C}" type="presParOf" srcId="{58BE3FB0-741C-491B-83EE-7B1D305E3DDB}" destId="{101D9C14-FD64-4E3B-BCA2-9F90782F8549}" srcOrd="0" destOrd="0" presId="urn:microsoft.com/office/officeart/2005/8/layout/vList2"/>
    <dgm:cxn modelId="{85821EFC-ACE0-46BD-ACD2-E005108B8738}" type="presParOf" srcId="{58BE3FB0-741C-491B-83EE-7B1D305E3DDB}" destId="{0BD3B9D5-C820-49A3-8317-EDB22A8FCC2D}" srcOrd="1" destOrd="0" presId="urn:microsoft.com/office/officeart/2005/8/layout/vList2"/>
    <dgm:cxn modelId="{7E7AF1D6-C53E-4175-9645-C5A93858BFA5}" type="presParOf" srcId="{58BE3FB0-741C-491B-83EE-7B1D305E3DDB}" destId="{45FAE54C-2B7D-4C24-8DFF-2D9E8A3DF887}" srcOrd="2" destOrd="0" presId="urn:microsoft.com/office/officeart/2005/8/layout/vList2"/>
    <dgm:cxn modelId="{22BFCDDD-C772-4D0C-801C-D60F2BAA18AF}" type="presParOf" srcId="{58BE3FB0-741C-491B-83EE-7B1D305E3DDB}" destId="{55CF85D8-08AA-450B-8E2D-EB828D5EEC7D}" srcOrd="3" destOrd="0" presId="urn:microsoft.com/office/officeart/2005/8/layout/vList2"/>
    <dgm:cxn modelId="{13E07005-7FFA-4461-8D32-0FDD2337C6AC}" type="presParOf" srcId="{58BE3FB0-741C-491B-83EE-7B1D305E3DDB}" destId="{CD1F462A-8EDA-434D-9342-2C73FCF9D894}" srcOrd="4" destOrd="0" presId="urn:microsoft.com/office/officeart/2005/8/layout/vList2"/>
    <dgm:cxn modelId="{21AAAE85-DB27-46DB-A807-5F116E5E70C0}" type="presParOf" srcId="{58BE3FB0-741C-491B-83EE-7B1D305E3DDB}" destId="{51841FC5-9008-4FE4-95F0-1BCBA3F1F37E}" srcOrd="5" destOrd="0" presId="urn:microsoft.com/office/officeart/2005/8/layout/vList2"/>
    <dgm:cxn modelId="{BFCE16CB-8FD0-4E63-8E58-40DB31B88343}" type="presParOf" srcId="{58BE3FB0-741C-491B-83EE-7B1D305E3DDB}" destId="{7ED2BFF5-562D-448B-A2B3-EA637190C721}" srcOrd="6" destOrd="0" presId="urn:microsoft.com/office/officeart/2005/8/layout/vList2"/>
    <dgm:cxn modelId="{AE065BAB-D8F0-4973-BB9E-295E4D57BC0A}" type="presParOf" srcId="{58BE3FB0-741C-491B-83EE-7B1D305E3DDB}" destId="{582111BC-682B-41DA-BB18-DEEBF264A8A9}" srcOrd="7" destOrd="0" presId="urn:microsoft.com/office/officeart/2005/8/layout/vList2"/>
    <dgm:cxn modelId="{A6787D9A-486E-4A38-A825-E34F44958344}" type="presParOf" srcId="{58BE3FB0-741C-491B-83EE-7B1D305E3DDB}" destId="{162EBC16-4716-472B-9EB3-0A62D1C8E8F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E79CE9-5698-431C-843C-518CDE97D488}" type="doc">
      <dgm:prSet loTypeId="urn:microsoft.com/office/officeart/2005/8/layout/radial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9AB7E6E-4B6E-47D9-81D2-C701C9851EBA}">
      <dgm:prSet phldrT="[Text]"/>
      <dgm:spPr/>
      <dgm:t>
        <a:bodyPr/>
        <a:lstStyle/>
        <a:p>
          <a:r>
            <a:rPr lang="cs-CZ" dirty="0" smtClean="0"/>
            <a:t>+50</a:t>
          </a:r>
          <a:endParaRPr lang="cs-CZ" dirty="0"/>
        </a:p>
      </dgm:t>
    </dgm:pt>
    <dgm:pt modelId="{304E9006-BA30-4E8E-9F80-64F136E63CD5}" type="parTrans" cxnId="{7AF9AE41-C8A0-4FB9-8ABF-A0A098FE1DE4}">
      <dgm:prSet/>
      <dgm:spPr/>
      <dgm:t>
        <a:bodyPr/>
        <a:lstStyle/>
        <a:p>
          <a:endParaRPr lang="cs-CZ"/>
        </a:p>
      </dgm:t>
    </dgm:pt>
    <dgm:pt modelId="{D21F009C-DF42-4C73-B19C-717E940C5F49}" type="sibTrans" cxnId="{7AF9AE41-C8A0-4FB9-8ABF-A0A098FE1DE4}">
      <dgm:prSet/>
      <dgm:spPr/>
      <dgm:t>
        <a:bodyPr/>
        <a:lstStyle/>
        <a:p>
          <a:endParaRPr lang="cs-CZ"/>
        </a:p>
      </dgm:t>
    </dgm:pt>
    <dgm:pt modelId="{F4A032BA-4332-4316-8E65-6AEA35585D24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77DF991F-9817-481C-91B1-3249ACD94F65}" type="parTrans" cxnId="{BDAF9CB1-9734-4F68-8170-7A0DCE9ED579}">
      <dgm:prSet/>
      <dgm:spPr/>
      <dgm:t>
        <a:bodyPr/>
        <a:lstStyle/>
        <a:p>
          <a:endParaRPr lang="cs-CZ"/>
        </a:p>
      </dgm:t>
    </dgm:pt>
    <dgm:pt modelId="{C28B8E56-7A15-4EC3-8F4C-4C730EF6988A}" type="sibTrans" cxnId="{BDAF9CB1-9734-4F68-8170-7A0DCE9ED579}">
      <dgm:prSet/>
      <dgm:spPr/>
      <dgm:t>
        <a:bodyPr/>
        <a:lstStyle/>
        <a:p>
          <a:endParaRPr lang="cs-CZ"/>
        </a:p>
      </dgm:t>
    </dgm:pt>
    <dgm:pt modelId="{EC2EA0E4-BBA3-4655-8BE1-AC4109F8C0AD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74D4EDFD-9547-464D-8C63-551AF9E7C87E}" type="parTrans" cxnId="{173EEEAC-EB16-425F-95E0-3DEF4446268F}">
      <dgm:prSet/>
      <dgm:spPr/>
      <dgm:t>
        <a:bodyPr/>
        <a:lstStyle/>
        <a:p>
          <a:endParaRPr lang="cs-CZ"/>
        </a:p>
      </dgm:t>
    </dgm:pt>
    <dgm:pt modelId="{5AD099FE-68AC-41E6-878E-74A5C5C834C1}" type="sibTrans" cxnId="{173EEEAC-EB16-425F-95E0-3DEF4446268F}">
      <dgm:prSet/>
      <dgm:spPr/>
      <dgm:t>
        <a:bodyPr/>
        <a:lstStyle/>
        <a:p>
          <a:endParaRPr lang="cs-CZ"/>
        </a:p>
      </dgm:t>
    </dgm:pt>
    <dgm:pt modelId="{744CB0A8-A586-4792-8D66-828D4F4D2B85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6BE37F5F-84C9-4BEE-B2D4-883E255ADDD4}" type="parTrans" cxnId="{5D9D2C1B-C328-45A1-8956-D6015BD27E24}">
      <dgm:prSet/>
      <dgm:spPr/>
      <dgm:t>
        <a:bodyPr/>
        <a:lstStyle/>
        <a:p>
          <a:endParaRPr lang="cs-CZ"/>
        </a:p>
      </dgm:t>
    </dgm:pt>
    <dgm:pt modelId="{143AA849-2461-41DD-B4BA-B1BA81B0C912}" type="sibTrans" cxnId="{5D9D2C1B-C328-45A1-8956-D6015BD27E24}">
      <dgm:prSet/>
      <dgm:spPr/>
      <dgm:t>
        <a:bodyPr/>
        <a:lstStyle/>
        <a:p>
          <a:endParaRPr lang="cs-CZ"/>
        </a:p>
      </dgm:t>
    </dgm:pt>
    <dgm:pt modelId="{B825B701-BFF4-48F6-B96D-EE6A11BF0F0A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158AFB63-8B6B-4431-99F6-E2347038EB88}" type="parTrans" cxnId="{BB3C4DAF-9963-422D-B0CA-F6937C598555}">
      <dgm:prSet/>
      <dgm:spPr/>
      <dgm:t>
        <a:bodyPr/>
        <a:lstStyle/>
        <a:p>
          <a:endParaRPr lang="cs-CZ"/>
        </a:p>
      </dgm:t>
    </dgm:pt>
    <dgm:pt modelId="{97F91856-03FE-4109-949B-0602ACA53942}" type="sibTrans" cxnId="{BB3C4DAF-9963-422D-B0CA-F6937C598555}">
      <dgm:prSet/>
      <dgm:spPr/>
      <dgm:t>
        <a:bodyPr/>
        <a:lstStyle/>
        <a:p>
          <a:endParaRPr lang="cs-CZ"/>
        </a:p>
      </dgm:t>
    </dgm:pt>
    <dgm:pt modelId="{7FAF92E7-D4FC-4A36-AF59-5A4F00BDD988}" type="pres">
      <dgm:prSet presAssocID="{5AE79CE9-5698-431C-843C-518CDE97D48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AFE62EB-AB22-4027-AD8F-2EE32BAFF3CF}" type="pres">
      <dgm:prSet presAssocID="{B9AB7E6E-4B6E-47D9-81D2-C701C9851EBA}" presName="centerShape" presStyleLbl="node0" presStyleIdx="0" presStyleCnt="1"/>
      <dgm:spPr/>
      <dgm:t>
        <a:bodyPr/>
        <a:lstStyle/>
        <a:p>
          <a:endParaRPr lang="cs-CZ"/>
        </a:p>
      </dgm:t>
    </dgm:pt>
    <dgm:pt modelId="{8125518C-B05C-4795-A240-453AED540022}" type="pres">
      <dgm:prSet presAssocID="{77DF991F-9817-481C-91B1-3249ACD94F65}" presName="Name9" presStyleLbl="parChTrans1D2" presStyleIdx="0" presStyleCnt="4"/>
      <dgm:spPr/>
      <dgm:t>
        <a:bodyPr/>
        <a:lstStyle/>
        <a:p>
          <a:endParaRPr lang="cs-CZ"/>
        </a:p>
      </dgm:t>
    </dgm:pt>
    <dgm:pt modelId="{95BA499C-DEC9-4607-BB56-731DB1E32BE7}" type="pres">
      <dgm:prSet presAssocID="{77DF991F-9817-481C-91B1-3249ACD94F65}" presName="connTx" presStyleLbl="parChTrans1D2" presStyleIdx="0" presStyleCnt="4"/>
      <dgm:spPr/>
      <dgm:t>
        <a:bodyPr/>
        <a:lstStyle/>
        <a:p>
          <a:endParaRPr lang="cs-CZ"/>
        </a:p>
      </dgm:t>
    </dgm:pt>
    <dgm:pt modelId="{157A052A-E048-4792-AED4-707797BA079E}" type="pres">
      <dgm:prSet presAssocID="{F4A032BA-4332-4316-8E65-6AEA35585D24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3B3633-7C1B-4911-98C1-1B0072205A90}" type="pres">
      <dgm:prSet presAssocID="{74D4EDFD-9547-464D-8C63-551AF9E7C87E}" presName="Name9" presStyleLbl="parChTrans1D2" presStyleIdx="1" presStyleCnt="4"/>
      <dgm:spPr/>
      <dgm:t>
        <a:bodyPr/>
        <a:lstStyle/>
        <a:p>
          <a:endParaRPr lang="cs-CZ"/>
        </a:p>
      </dgm:t>
    </dgm:pt>
    <dgm:pt modelId="{C528A07C-A38E-4E5D-B5C6-C8B9D1070A17}" type="pres">
      <dgm:prSet presAssocID="{74D4EDFD-9547-464D-8C63-551AF9E7C87E}" presName="connTx" presStyleLbl="parChTrans1D2" presStyleIdx="1" presStyleCnt="4"/>
      <dgm:spPr/>
      <dgm:t>
        <a:bodyPr/>
        <a:lstStyle/>
        <a:p>
          <a:endParaRPr lang="cs-CZ"/>
        </a:p>
      </dgm:t>
    </dgm:pt>
    <dgm:pt modelId="{9AC4640B-F06E-48CF-B33A-CB6ED0844C41}" type="pres">
      <dgm:prSet presAssocID="{EC2EA0E4-BBA3-4655-8BE1-AC4109F8C0A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F66D6D-1EFC-4871-9F25-074C962FEE86}" type="pres">
      <dgm:prSet presAssocID="{6BE37F5F-84C9-4BEE-B2D4-883E255ADDD4}" presName="Name9" presStyleLbl="parChTrans1D2" presStyleIdx="2" presStyleCnt="4"/>
      <dgm:spPr/>
      <dgm:t>
        <a:bodyPr/>
        <a:lstStyle/>
        <a:p>
          <a:endParaRPr lang="cs-CZ"/>
        </a:p>
      </dgm:t>
    </dgm:pt>
    <dgm:pt modelId="{8F46AD22-DB1E-4C3C-A177-7A54C9142542}" type="pres">
      <dgm:prSet presAssocID="{6BE37F5F-84C9-4BEE-B2D4-883E255ADDD4}" presName="connTx" presStyleLbl="parChTrans1D2" presStyleIdx="2" presStyleCnt="4"/>
      <dgm:spPr/>
      <dgm:t>
        <a:bodyPr/>
        <a:lstStyle/>
        <a:p>
          <a:endParaRPr lang="cs-CZ"/>
        </a:p>
      </dgm:t>
    </dgm:pt>
    <dgm:pt modelId="{70C8C709-95EF-4F27-8373-41F3DD808366}" type="pres">
      <dgm:prSet presAssocID="{744CB0A8-A586-4792-8D66-828D4F4D2B8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64A127D-C9FB-4FFD-9180-EF242ECD62B0}" type="pres">
      <dgm:prSet presAssocID="{158AFB63-8B6B-4431-99F6-E2347038EB88}" presName="Name9" presStyleLbl="parChTrans1D2" presStyleIdx="3" presStyleCnt="4"/>
      <dgm:spPr/>
      <dgm:t>
        <a:bodyPr/>
        <a:lstStyle/>
        <a:p>
          <a:endParaRPr lang="cs-CZ"/>
        </a:p>
      </dgm:t>
    </dgm:pt>
    <dgm:pt modelId="{0D1599E0-86D9-4062-8CE1-56358A10EA47}" type="pres">
      <dgm:prSet presAssocID="{158AFB63-8B6B-4431-99F6-E2347038EB88}" presName="connTx" presStyleLbl="parChTrans1D2" presStyleIdx="3" presStyleCnt="4"/>
      <dgm:spPr/>
      <dgm:t>
        <a:bodyPr/>
        <a:lstStyle/>
        <a:p>
          <a:endParaRPr lang="cs-CZ"/>
        </a:p>
      </dgm:t>
    </dgm:pt>
    <dgm:pt modelId="{71B7F24F-BF57-4258-8FC5-DCBD887EF056}" type="pres">
      <dgm:prSet presAssocID="{B825B701-BFF4-48F6-B96D-EE6A11BF0F0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F11096-0581-4787-8A70-5DBA2DEE7B13}" type="presOf" srcId="{EC2EA0E4-BBA3-4655-8BE1-AC4109F8C0AD}" destId="{9AC4640B-F06E-48CF-B33A-CB6ED0844C41}" srcOrd="0" destOrd="0" presId="urn:microsoft.com/office/officeart/2005/8/layout/radial1"/>
    <dgm:cxn modelId="{CEA69E3B-46AD-4938-80BB-DA7C915B60E6}" type="presOf" srcId="{74D4EDFD-9547-464D-8C63-551AF9E7C87E}" destId="{A73B3633-7C1B-4911-98C1-1B0072205A90}" srcOrd="0" destOrd="0" presId="urn:microsoft.com/office/officeart/2005/8/layout/radial1"/>
    <dgm:cxn modelId="{87D8F6C7-7938-4140-AF09-BE6CE1F9F059}" type="presOf" srcId="{6BE37F5F-84C9-4BEE-B2D4-883E255ADDD4}" destId="{A3F66D6D-1EFC-4871-9F25-074C962FEE86}" srcOrd="0" destOrd="0" presId="urn:microsoft.com/office/officeart/2005/8/layout/radial1"/>
    <dgm:cxn modelId="{BB3C4DAF-9963-422D-B0CA-F6937C598555}" srcId="{B9AB7E6E-4B6E-47D9-81D2-C701C9851EBA}" destId="{B825B701-BFF4-48F6-B96D-EE6A11BF0F0A}" srcOrd="3" destOrd="0" parTransId="{158AFB63-8B6B-4431-99F6-E2347038EB88}" sibTransId="{97F91856-03FE-4109-949B-0602ACA53942}"/>
    <dgm:cxn modelId="{7AC18F49-6EC9-4EDF-86F2-92F3D8E5FE14}" type="presOf" srcId="{77DF991F-9817-481C-91B1-3249ACD94F65}" destId="{95BA499C-DEC9-4607-BB56-731DB1E32BE7}" srcOrd="1" destOrd="0" presId="urn:microsoft.com/office/officeart/2005/8/layout/radial1"/>
    <dgm:cxn modelId="{9F5F562F-9BB3-4E8A-A21B-212FA4DA635B}" type="presOf" srcId="{158AFB63-8B6B-4431-99F6-E2347038EB88}" destId="{E64A127D-C9FB-4FFD-9180-EF242ECD62B0}" srcOrd="0" destOrd="0" presId="urn:microsoft.com/office/officeart/2005/8/layout/radial1"/>
    <dgm:cxn modelId="{31172E16-6C6E-45C3-A509-5CAAD6E63051}" type="presOf" srcId="{74D4EDFD-9547-464D-8C63-551AF9E7C87E}" destId="{C528A07C-A38E-4E5D-B5C6-C8B9D1070A17}" srcOrd="1" destOrd="0" presId="urn:microsoft.com/office/officeart/2005/8/layout/radial1"/>
    <dgm:cxn modelId="{173EEEAC-EB16-425F-95E0-3DEF4446268F}" srcId="{B9AB7E6E-4B6E-47D9-81D2-C701C9851EBA}" destId="{EC2EA0E4-BBA3-4655-8BE1-AC4109F8C0AD}" srcOrd="1" destOrd="0" parTransId="{74D4EDFD-9547-464D-8C63-551AF9E7C87E}" sibTransId="{5AD099FE-68AC-41E6-878E-74A5C5C834C1}"/>
    <dgm:cxn modelId="{DD8757D8-BE87-43CA-9344-16558F75CDF3}" type="presOf" srcId="{B9AB7E6E-4B6E-47D9-81D2-C701C9851EBA}" destId="{5AFE62EB-AB22-4027-AD8F-2EE32BAFF3CF}" srcOrd="0" destOrd="0" presId="urn:microsoft.com/office/officeart/2005/8/layout/radial1"/>
    <dgm:cxn modelId="{E7E4D7BF-912C-47CB-BF43-9237EDC535C5}" type="presOf" srcId="{B825B701-BFF4-48F6-B96D-EE6A11BF0F0A}" destId="{71B7F24F-BF57-4258-8FC5-DCBD887EF056}" srcOrd="0" destOrd="0" presId="urn:microsoft.com/office/officeart/2005/8/layout/radial1"/>
    <dgm:cxn modelId="{BD364A62-BE28-423A-970E-C2A4165A1617}" type="presOf" srcId="{77DF991F-9817-481C-91B1-3249ACD94F65}" destId="{8125518C-B05C-4795-A240-453AED540022}" srcOrd="0" destOrd="0" presId="urn:microsoft.com/office/officeart/2005/8/layout/radial1"/>
    <dgm:cxn modelId="{92E67580-6A5C-45B6-AC85-147585F72A39}" type="presOf" srcId="{5AE79CE9-5698-431C-843C-518CDE97D488}" destId="{7FAF92E7-D4FC-4A36-AF59-5A4F00BDD988}" srcOrd="0" destOrd="0" presId="urn:microsoft.com/office/officeart/2005/8/layout/radial1"/>
    <dgm:cxn modelId="{743D42F7-AC05-4A5C-A178-DB290179B38D}" type="presOf" srcId="{744CB0A8-A586-4792-8D66-828D4F4D2B85}" destId="{70C8C709-95EF-4F27-8373-41F3DD808366}" srcOrd="0" destOrd="0" presId="urn:microsoft.com/office/officeart/2005/8/layout/radial1"/>
    <dgm:cxn modelId="{2C3357B7-538C-4913-A909-8E9870A4CF2E}" type="presOf" srcId="{158AFB63-8B6B-4431-99F6-E2347038EB88}" destId="{0D1599E0-86D9-4062-8CE1-56358A10EA47}" srcOrd="1" destOrd="0" presId="urn:microsoft.com/office/officeart/2005/8/layout/radial1"/>
    <dgm:cxn modelId="{C08898D6-3DB3-4913-8848-6A989AEDFCCE}" type="presOf" srcId="{6BE37F5F-84C9-4BEE-B2D4-883E255ADDD4}" destId="{8F46AD22-DB1E-4C3C-A177-7A54C9142542}" srcOrd="1" destOrd="0" presId="urn:microsoft.com/office/officeart/2005/8/layout/radial1"/>
    <dgm:cxn modelId="{76E90841-C276-4979-9F00-6E82747BF43B}" type="presOf" srcId="{F4A032BA-4332-4316-8E65-6AEA35585D24}" destId="{157A052A-E048-4792-AED4-707797BA079E}" srcOrd="0" destOrd="0" presId="urn:microsoft.com/office/officeart/2005/8/layout/radial1"/>
    <dgm:cxn modelId="{7AF9AE41-C8A0-4FB9-8ABF-A0A098FE1DE4}" srcId="{5AE79CE9-5698-431C-843C-518CDE97D488}" destId="{B9AB7E6E-4B6E-47D9-81D2-C701C9851EBA}" srcOrd="0" destOrd="0" parTransId="{304E9006-BA30-4E8E-9F80-64F136E63CD5}" sibTransId="{D21F009C-DF42-4C73-B19C-717E940C5F49}"/>
    <dgm:cxn modelId="{5D9D2C1B-C328-45A1-8956-D6015BD27E24}" srcId="{B9AB7E6E-4B6E-47D9-81D2-C701C9851EBA}" destId="{744CB0A8-A586-4792-8D66-828D4F4D2B85}" srcOrd="2" destOrd="0" parTransId="{6BE37F5F-84C9-4BEE-B2D4-883E255ADDD4}" sibTransId="{143AA849-2461-41DD-B4BA-B1BA81B0C912}"/>
    <dgm:cxn modelId="{BDAF9CB1-9734-4F68-8170-7A0DCE9ED579}" srcId="{B9AB7E6E-4B6E-47D9-81D2-C701C9851EBA}" destId="{F4A032BA-4332-4316-8E65-6AEA35585D24}" srcOrd="0" destOrd="0" parTransId="{77DF991F-9817-481C-91B1-3249ACD94F65}" sibTransId="{C28B8E56-7A15-4EC3-8F4C-4C730EF6988A}"/>
    <dgm:cxn modelId="{12F21882-E7F2-4655-B9D6-6E432F9E90D3}" type="presParOf" srcId="{7FAF92E7-D4FC-4A36-AF59-5A4F00BDD988}" destId="{5AFE62EB-AB22-4027-AD8F-2EE32BAFF3CF}" srcOrd="0" destOrd="0" presId="urn:microsoft.com/office/officeart/2005/8/layout/radial1"/>
    <dgm:cxn modelId="{1698A1F4-A40C-40D7-A71E-B321D53ACE9A}" type="presParOf" srcId="{7FAF92E7-D4FC-4A36-AF59-5A4F00BDD988}" destId="{8125518C-B05C-4795-A240-453AED540022}" srcOrd="1" destOrd="0" presId="urn:microsoft.com/office/officeart/2005/8/layout/radial1"/>
    <dgm:cxn modelId="{57BE0E2B-6CEC-4408-952F-96EF3B66CD01}" type="presParOf" srcId="{8125518C-B05C-4795-A240-453AED540022}" destId="{95BA499C-DEC9-4607-BB56-731DB1E32BE7}" srcOrd="0" destOrd="0" presId="urn:microsoft.com/office/officeart/2005/8/layout/radial1"/>
    <dgm:cxn modelId="{ACB8BEB4-8084-48F4-B567-7A8F6F3AB6B6}" type="presParOf" srcId="{7FAF92E7-D4FC-4A36-AF59-5A4F00BDD988}" destId="{157A052A-E048-4792-AED4-707797BA079E}" srcOrd="2" destOrd="0" presId="urn:microsoft.com/office/officeart/2005/8/layout/radial1"/>
    <dgm:cxn modelId="{8745ED83-E8A7-42D5-A685-2D9418B4241D}" type="presParOf" srcId="{7FAF92E7-D4FC-4A36-AF59-5A4F00BDD988}" destId="{A73B3633-7C1B-4911-98C1-1B0072205A90}" srcOrd="3" destOrd="0" presId="urn:microsoft.com/office/officeart/2005/8/layout/radial1"/>
    <dgm:cxn modelId="{89CC5E51-820A-42C8-8798-E6BEED940082}" type="presParOf" srcId="{A73B3633-7C1B-4911-98C1-1B0072205A90}" destId="{C528A07C-A38E-4E5D-B5C6-C8B9D1070A17}" srcOrd="0" destOrd="0" presId="urn:microsoft.com/office/officeart/2005/8/layout/radial1"/>
    <dgm:cxn modelId="{FC65B7A5-A181-4F70-8537-726561D2014F}" type="presParOf" srcId="{7FAF92E7-D4FC-4A36-AF59-5A4F00BDD988}" destId="{9AC4640B-F06E-48CF-B33A-CB6ED0844C41}" srcOrd="4" destOrd="0" presId="urn:microsoft.com/office/officeart/2005/8/layout/radial1"/>
    <dgm:cxn modelId="{3AB586DD-6308-4926-A3A2-8C8F796AAEB7}" type="presParOf" srcId="{7FAF92E7-D4FC-4A36-AF59-5A4F00BDD988}" destId="{A3F66D6D-1EFC-4871-9F25-074C962FEE86}" srcOrd="5" destOrd="0" presId="urn:microsoft.com/office/officeart/2005/8/layout/radial1"/>
    <dgm:cxn modelId="{459CC183-518D-4D8D-8966-C17F31604AD8}" type="presParOf" srcId="{A3F66D6D-1EFC-4871-9F25-074C962FEE86}" destId="{8F46AD22-DB1E-4C3C-A177-7A54C9142542}" srcOrd="0" destOrd="0" presId="urn:microsoft.com/office/officeart/2005/8/layout/radial1"/>
    <dgm:cxn modelId="{EDEB3473-F3E2-4DBB-9CF7-73F8F73F8999}" type="presParOf" srcId="{7FAF92E7-D4FC-4A36-AF59-5A4F00BDD988}" destId="{70C8C709-95EF-4F27-8373-41F3DD808366}" srcOrd="6" destOrd="0" presId="urn:microsoft.com/office/officeart/2005/8/layout/radial1"/>
    <dgm:cxn modelId="{BC7D4550-CCE6-42FF-BAAC-FC7E33358F9F}" type="presParOf" srcId="{7FAF92E7-D4FC-4A36-AF59-5A4F00BDD988}" destId="{E64A127D-C9FB-4FFD-9180-EF242ECD62B0}" srcOrd="7" destOrd="0" presId="urn:microsoft.com/office/officeart/2005/8/layout/radial1"/>
    <dgm:cxn modelId="{2C95604C-FB43-40E6-815D-823B5BFE3286}" type="presParOf" srcId="{E64A127D-C9FB-4FFD-9180-EF242ECD62B0}" destId="{0D1599E0-86D9-4062-8CE1-56358A10EA47}" srcOrd="0" destOrd="0" presId="urn:microsoft.com/office/officeart/2005/8/layout/radial1"/>
    <dgm:cxn modelId="{8C8932D6-DBAB-45D6-9F5C-4436FAC722B1}" type="presParOf" srcId="{7FAF92E7-D4FC-4A36-AF59-5A4F00BDD988}" destId="{71B7F24F-BF57-4258-8FC5-DCBD887EF056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4A721F-CAEE-4D9E-8C6D-16ADADAA4723}" type="doc">
      <dgm:prSet loTypeId="urn:microsoft.com/office/officeart/2005/8/layout/radial1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9E7E146C-C988-4FD6-AF70-DEDAA46A035B}">
      <dgm:prSet phldrT="[Text]"/>
      <dgm:spPr/>
      <dgm:t>
        <a:bodyPr/>
        <a:lstStyle/>
        <a:p>
          <a:r>
            <a:rPr lang="cs-CZ" dirty="0" smtClean="0"/>
            <a:t>+30</a:t>
          </a:r>
          <a:endParaRPr lang="cs-CZ" dirty="0"/>
        </a:p>
      </dgm:t>
    </dgm:pt>
    <dgm:pt modelId="{C2228EDE-D9EC-4FDF-9281-6243310C5670}" type="parTrans" cxnId="{FDFC55A5-B3AE-4E07-9927-8CC04E414105}">
      <dgm:prSet/>
      <dgm:spPr/>
      <dgm:t>
        <a:bodyPr/>
        <a:lstStyle/>
        <a:p>
          <a:endParaRPr lang="cs-CZ"/>
        </a:p>
      </dgm:t>
    </dgm:pt>
    <dgm:pt modelId="{384017A7-0353-4DFB-BBCE-E0B2E4A69379}" type="sibTrans" cxnId="{FDFC55A5-B3AE-4E07-9927-8CC04E414105}">
      <dgm:prSet/>
      <dgm:spPr/>
      <dgm:t>
        <a:bodyPr/>
        <a:lstStyle/>
        <a:p>
          <a:endParaRPr lang="cs-CZ"/>
        </a:p>
      </dgm:t>
    </dgm:pt>
    <dgm:pt modelId="{7DF5DFF4-1129-4BD3-A72B-029E2AB06B10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061F2606-DFC8-4303-B435-536406FC747E}" type="parTrans" cxnId="{890DB761-F29A-4A6C-B3E3-A6962DE13EEC}">
      <dgm:prSet/>
      <dgm:spPr/>
      <dgm:t>
        <a:bodyPr/>
        <a:lstStyle/>
        <a:p>
          <a:endParaRPr lang="cs-CZ"/>
        </a:p>
      </dgm:t>
    </dgm:pt>
    <dgm:pt modelId="{304FC726-E51A-4D5D-833A-042AD86E7419}" type="sibTrans" cxnId="{890DB761-F29A-4A6C-B3E3-A6962DE13EEC}">
      <dgm:prSet/>
      <dgm:spPr/>
      <dgm:t>
        <a:bodyPr/>
        <a:lstStyle/>
        <a:p>
          <a:endParaRPr lang="cs-CZ"/>
        </a:p>
      </dgm:t>
    </dgm:pt>
    <dgm:pt modelId="{31A2B999-0FD3-4D48-986D-143756D38045}">
      <dgm:prSet phldrT="[Text]"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F96DB926-8C94-453D-9525-CC687D08A6DD}" type="parTrans" cxnId="{6D0B814A-A822-4100-9404-37805D48F5BF}">
      <dgm:prSet/>
      <dgm:spPr/>
      <dgm:t>
        <a:bodyPr/>
        <a:lstStyle/>
        <a:p>
          <a:endParaRPr lang="cs-CZ"/>
        </a:p>
      </dgm:t>
    </dgm:pt>
    <dgm:pt modelId="{C8CE88DF-5483-4910-B2AE-3875CA31281E}" type="sibTrans" cxnId="{6D0B814A-A822-4100-9404-37805D48F5BF}">
      <dgm:prSet/>
      <dgm:spPr/>
      <dgm:t>
        <a:bodyPr/>
        <a:lstStyle/>
        <a:p>
          <a:endParaRPr lang="cs-CZ"/>
        </a:p>
      </dgm:t>
    </dgm:pt>
    <dgm:pt modelId="{E5BA1639-BBAA-4F01-A48B-2E137931D2E9}">
      <dgm:prSet phldrT="[Text]"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01F6ECBA-FC52-4722-86A9-264DE1A4F1B2}" type="parTrans" cxnId="{D62328D7-7832-441D-A72C-74D7D01A57E5}">
      <dgm:prSet/>
      <dgm:spPr/>
      <dgm:t>
        <a:bodyPr/>
        <a:lstStyle/>
        <a:p>
          <a:endParaRPr lang="cs-CZ"/>
        </a:p>
      </dgm:t>
    </dgm:pt>
    <dgm:pt modelId="{4CD641E6-B459-4BA7-9123-3F9626502CB2}" type="sibTrans" cxnId="{D62328D7-7832-441D-A72C-74D7D01A57E5}">
      <dgm:prSet/>
      <dgm:spPr/>
      <dgm:t>
        <a:bodyPr/>
        <a:lstStyle/>
        <a:p>
          <a:endParaRPr lang="cs-CZ"/>
        </a:p>
      </dgm:t>
    </dgm:pt>
    <dgm:pt modelId="{798EF0C7-6CB8-48F6-AA52-5C8DDE6C4295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972C49D1-1CC4-42EC-AC2D-5539DF59BF4C}" type="parTrans" cxnId="{9C468035-5EF1-4E72-9691-5081BB9DF07F}">
      <dgm:prSet/>
      <dgm:spPr/>
      <dgm:t>
        <a:bodyPr/>
        <a:lstStyle/>
        <a:p>
          <a:endParaRPr lang="cs-CZ"/>
        </a:p>
      </dgm:t>
    </dgm:pt>
    <dgm:pt modelId="{F2B17BF5-1B19-47E3-A5DF-0CD5E1924CDF}" type="sibTrans" cxnId="{9C468035-5EF1-4E72-9691-5081BB9DF07F}">
      <dgm:prSet/>
      <dgm:spPr/>
      <dgm:t>
        <a:bodyPr/>
        <a:lstStyle/>
        <a:p>
          <a:endParaRPr lang="cs-CZ"/>
        </a:p>
      </dgm:t>
    </dgm:pt>
    <dgm:pt modelId="{FCD5356C-2006-4C67-A2B2-DEC464E3FBC7}" type="pres">
      <dgm:prSet presAssocID="{F74A721F-CAEE-4D9E-8C6D-16ADADAA472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4EE0E4B-F6B2-4432-BA48-26352068A587}" type="pres">
      <dgm:prSet presAssocID="{9E7E146C-C988-4FD6-AF70-DEDAA46A035B}" presName="centerShape" presStyleLbl="node0" presStyleIdx="0" presStyleCnt="1"/>
      <dgm:spPr/>
      <dgm:t>
        <a:bodyPr/>
        <a:lstStyle/>
        <a:p>
          <a:endParaRPr lang="cs-CZ"/>
        </a:p>
      </dgm:t>
    </dgm:pt>
    <dgm:pt modelId="{610949E5-C328-4685-98BA-34790CC0B8D8}" type="pres">
      <dgm:prSet presAssocID="{061F2606-DFC8-4303-B435-536406FC747E}" presName="Name9" presStyleLbl="parChTrans1D2" presStyleIdx="0" presStyleCnt="4"/>
      <dgm:spPr/>
      <dgm:t>
        <a:bodyPr/>
        <a:lstStyle/>
        <a:p>
          <a:endParaRPr lang="cs-CZ"/>
        </a:p>
      </dgm:t>
    </dgm:pt>
    <dgm:pt modelId="{E2FB8307-86F2-4E21-A8D0-A7293D913CD1}" type="pres">
      <dgm:prSet presAssocID="{061F2606-DFC8-4303-B435-536406FC747E}" presName="connTx" presStyleLbl="parChTrans1D2" presStyleIdx="0" presStyleCnt="4"/>
      <dgm:spPr/>
      <dgm:t>
        <a:bodyPr/>
        <a:lstStyle/>
        <a:p>
          <a:endParaRPr lang="cs-CZ"/>
        </a:p>
      </dgm:t>
    </dgm:pt>
    <dgm:pt modelId="{28A0F40B-7E71-422E-A434-D6A9BD069A4E}" type="pres">
      <dgm:prSet presAssocID="{7DF5DFF4-1129-4BD3-A72B-029E2AB06B10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F408F9-121D-4239-85F1-DA24317B6835}" type="pres">
      <dgm:prSet presAssocID="{F96DB926-8C94-453D-9525-CC687D08A6DD}" presName="Name9" presStyleLbl="parChTrans1D2" presStyleIdx="1" presStyleCnt="4"/>
      <dgm:spPr/>
      <dgm:t>
        <a:bodyPr/>
        <a:lstStyle/>
        <a:p>
          <a:endParaRPr lang="cs-CZ"/>
        </a:p>
      </dgm:t>
    </dgm:pt>
    <dgm:pt modelId="{11B7320F-F0CE-4A8D-A4DE-B90992A51CAC}" type="pres">
      <dgm:prSet presAssocID="{F96DB926-8C94-453D-9525-CC687D08A6DD}" presName="connTx" presStyleLbl="parChTrans1D2" presStyleIdx="1" presStyleCnt="4"/>
      <dgm:spPr/>
      <dgm:t>
        <a:bodyPr/>
        <a:lstStyle/>
        <a:p>
          <a:endParaRPr lang="cs-CZ"/>
        </a:p>
      </dgm:t>
    </dgm:pt>
    <dgm:pt modelId="{A38E6549-A679-4B03-9E6D-617370BC0A10}" type="pres">
      <dgm:prSet presAssocID="{31A2B999-0FD3-4D48-986D-143756D3804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8A68734-3754-4F37-8582-030EDAA9C474}" type="pres">
      <dgm:prSet presAssocID="{01F6ECBA-FC52-4722-86A9-264DE1A4F1B2}" presName="Name9" presStyleLbl="parChTrans1D2" presStyleIdx="2" presStyleCnt="4"/>
      <dgm:spPr/>
      <dgm:t>
        <a:bodyPr/>
        <a:lstStyle/>
        <a:p>
          <a:endParaRPr lang="cs-CZ"/>
        </a:p>
      </dgm:t>
    </dgm:pt>
    <dgm:pt modelId="{34B59271-596D-4FC4-8BA1-5700BFF22F56}" type="pres">
      <dgm:prSet presAssocID="{01F6ECBA-FC52-4722-86A9-264DE1A4F1B2}" presName="connTx" presStyleLbl="parChTrans1D2" presStyleIdx="2" presStyleCnt="4"/>
      <dgm:spPr/>
      <dgm:t>
        <a:bodyPr/>
        <a:lstStyle/>
        <a:p>
          <a:endParaRPr lang="cs-CZ"/>
        </a:p>
      </dgm:t>
    </dgm:pt>
    <dgm:pt modelId="{07E70891-2765-4BFF-A866-A0D82753380E}" type="pres">
      <dgm:prSet presAssocID="{E5BA1639-BBAA-4F01-A48B-2E137931D2E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F10F87A-1D04-4620-9E46-9E87447A2286}" type="pres">
      <dgm:prSet presAssocID="{972C49D1-1CC4-42EC-AC2D-5539DF59BF4C}" presName="Name9" presStyleLbl="parChTrans1D2" presStyleIdx="3" presStyleCnt="4"/>
      <dgm:spPr/>
      <dgm:t>
        <a:bodyPr/>
        <a:lstStyle/>
        <a:p>
          <a:endParaRPr lang="cs-CZ"/>
        </a:p>
      </dgm:t>
    </dgm:pt>
    <dgm:pt modelId="{CA80642B-E436-405F-8D05-FD0EA9326094}" type="pres">
      <dgm:prSet presAssocID="{972C49D1-1CC4-42EC-AC2D-5539DF59BF4C}" presName="connTx" presStyleLbl="parChTrans1D2" presStyleIdx="3" presStyleCnt="4"/>
      <dgm:spPr/>
      <dgm:t>
        <a:bodyPr/>
        <a:lstStyle/>
        <a:p>
          <a:endParaRPr lang="cs-CZ"/>
        </a:p>
      </dgm:t>
    </dgm:pt>
    <dgm:pt modelId="{B099987B-9ACD-4B96-8E08-1F52C28743EF}" type="pres">
      <dgm:prSet presAssocID="{798EF0C7-6CB8-48F6-AA52-5C8DDE6C429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D64F237-6EA1-4D4B-BBA7-5C8624B9BDBE}" type="presOf" srcId="{01F6ECBA-FC52-4722-86A9-264DE1A4F1B2}" destId="{34B59271-596D-4FC4-8BA1-5700BFF22F56}" srcOrd="1" destOrd="0" presId="urn:microsoft.com/office/officeart/2005/8/layout/radial1"/>
    <dgm:cxn modelId="{E94A278F-0712-461E-AB3C-DC695070E64E}" type="presOf" srcId="{F96DB926-8C94-453D-9525-CC687D08A6DD}" destId="{26F408F9-121D-4239-85F1-DA24317B6835}" srcOrd="0" destOrd="0" presId="urn:microsoft.com/office/officeart/2005/8/layout/radial1"/>
    <dgm:cxn modelId="{49169C00-8A0B-4223-9604-CB804AF5BB8B}" type="presOf" srcId="{798EF0C7-6CB8-48F6-AA52-5C8DDE6C4295}" destId="{B099987B-9ACD-4B96-8E08-1F52C28743EF}" srcOrd="0" destOrd="0" presId="urn:microsoft.com/office/officeart/2005/8/layout/radial1"/>
    <dgm:cxn modelId="{B993493B-43AB-4025-BC70-A0DD6F0E92E8}" type="presOf" srcId="{061F2606-DFC8-4303-B435-536406FC747E}" destId="{E2FB8307-86F2-4E21-A8D0-A7293D913CD1}" srcOrd="1" destOrd="0" presId="urn:microsoft.com/office/officeart/2005/8/layout/radial1"/>
    <dgm:cxn modelId="{29363691-AD68-457C-B485-4DF986074180}" type="presOf" srcId="{972C49D1-1CC4-42EC-AC2D-5539DF59BF4C}" destId="{AF10F87A-1D04-4620-9E46-9E87447A2286}" srcOrd="0" destOrd="0" presId="urn:microsoft.com/office/officeart/2005/8/layout/radial1"/>
    <dgm:cxn modelId="{FDFC55A5-B3AE-4E07-9927-8CC04E414105}" srcId="{F74A721F-CAEE-4D9E-8C6D-16ADADAA4723}" destId="{9E7E146C-C988-4FD6-AF70-DEDAA46A035B}" srcOrd="0" destOrd="0" parTransId="{C2228EDE-D9EC-4FDF-9281-6243310C5670}" sibTransId="{384017A7-0353-4DFB-BBCE-E0B2E4A69379}"/>
    <dgm:cxn modelId="{890DB761-F29A-4A6C-B3E3-A6962DE13EEC}" srcId="{9E7E146C-C988-4FD6-AF70-DEDAA46A035B}" destId="{7DF5DFF4-1129-4BD3-A72B-029E2AB06B10}" srcOrd="0" destOrd="0" parTransId="{061F2606-DFC8-4303-B435-536406FC747E}" sibTransId="{304FC726-E51A-4D5D-833A-042AD86E7419}"/>
    <dgm:cxn modelId="{6D0B814A-A822-4100-9404-37805D48F5BF}" srcId="{9E7E146C-C988-4FD6-AF70-DEDAA46A035B}" destId="{31A2B999-0FD3-4D48-986D-143756D38045}" srcOrd="1" destOrd="0" parTransId="{F96DB926-8C94-453D-9525-CC687D08A6DD}" sibTransId="{C8CE88DF-5483-4910-B2AE-3875CA31281E}"/>
    <dgm:cxn modelId="{C45439A3-347A-4A23-9848-007E313389E2}" type="presOf" srcId="{972C49D1-1CC4-42EC-AC2D-5539DF59BF4C}" destId="{CA80642B-E436-405F-8D05-FD0EA9326094}" srcOrd="1" destOrd="0" presId="urn:microsoft.com/office/officeart/2005/8/layout/radial1"/>
    <dgm:cxn modelId="{9799E909-0C32-4264-814B-8CB9E0FA4777}" type="presOf" srcId="{7DF5DFF4-1129-4BD3-A72B-029E2AB06B10}" destId="{28A0F40B-7E71-422E-A434-D6A9BD069A4E}" srcOrd="0" destOrd="0" presId="urn:microsoft.com/office/officeart/2005/8/layout/radial1"/>
    <dgm:cxn modelId="{9231598D-2E35-4AB7-B08D-88EC52174E07}" type="presOf" srcId="{01F6ECBA-FC52-4722-86A9-264DE1A4F1B2}" destId="{58A68734-3754-4F37-8582-030EDAA9C474}" srcOrd="0" destOrd="0" presId="urn:microsoft.com/office/officeart/2005/8/layout/radial1"/>
    <dgm:cxn modelId="{D62328D7-7832-441D-A72C-74D7D01A57E5}" srcId="{9E7E146C-C988-4FD6-AF70-DEDAA46A035B}" destId="{E5BA1639-BBAA-4F01-A48B-2E137931D2E9}" srcOrd="2" destOrd="0" parTransId="{01F6ECBA-FC52-4722-86A9-264DE1A4F1B2}" sibTransId="{4CD641E6-B459-4BA7-9123-3F9626502CB2}"/>
    <dgm:cxn modelId="{86F3DEE7-C8C4-4428-9CAD-A2FF70A180A6}" type="presOf" srcId="{F96DB926-8C94-453D-9525-CC687D08A6DD}" destId="{11B7320F-F0CE-4A8D-A4DE-B90992A51CAC}" srcOrd="1" destOrd="0" presId="urn:microsoft.com/office/officeart/2005/8/layout/radial1"/>
    <dgm:cxn modelId="{9C468035-5EF1-4E72-9691-5081BB9DF07F}" srcId="{9E7E146C-C988-4FD6-AF70-DEDAA46A035B}" destId="{798EF0C7-6CB8-48F6-AA52-5C8DDE6C4295}" srcOrd="3" destOrd="0" parTransId="{972C49D1-1CC4-42EC-AC2D-5539DF59BF4C}" sibTransId="{F2B17BF5-1B19-47E3-A5DF-0CD5E1924CDF}"/>
    <dgm:cxn modelId="{DE79ECA4-69CC-44B4-93DD-897837AF18A0}" type="presOf" srcId="{061F2606-DFC8-4303-B435-536406FC747E}" destId="{610949E5-C328-4685-98BA-34790CC0B8D8}" srcOrd="0" destOrd="0" presId="urn:microsoft.com/office/officeart/2005/8/layout/radial1"/>
    <dgm:cxn modelId="{20DC1F21-F285-4FDF-807A-AD99C500B53D}" type="presOf" srcId="{E5BA1639-BBAA-4F01-A48B-2E137931D2E9}" destId="{07E70891-2765-4BFF-A866-A0D82753380E}" srcOrd="0" destOrd="0" presId="urn:microsoft.com/office/officeart/2005/8/layout/radial1"/>
    <dgm:cxn modelId="{D852A0A9-3AFC-4986-A379-860DFBF225EC}" type="presOf" srcId="{9E7E146C-C988-4FD6-AF70-DEDAA46A035B}" destId="{54EE0E4B-F6B2-4432-BA48-26352068A587}" srcOrd="0" destOrd="0" presId="urn:microsoft.com/office/officeart/2005/8/layout/radial1"/>
    <dgm:cxn modelId="{0668996C-17E6-4751-81F0-32488A1B2F9F}" type="presOf" srcId="{F74A721F-CAEE-4D9E-8C6D-16ADADAA4723}" destId="{FCD5356C-2006-4C67-A2B2-DEC464E3FBC7}" srcOrd="0" destOrd="0" presId="urn:microsoft.com/office/officeart/2005/8/layout/radial1"/>
    <dgm:cxn modelId="{9667F7CD-00CE-498A-8AC0-77BBA4B8BE16}" type="presOf" srcId="{31A2B999-0FD3-4D48-986D-143756D38045}" destId="{A38E6549-A679-4B03-9E6D-617370BC0A10}" srcOrd="0" destOrd="0" presId="urn:microsoft.com/office/officeart/2005/8/layout/radial1"/>
    <dgm:cxn modelId="{1228A9AD-4483-44AE-BEA8-1DF7AF47A4D1}" type="presParOf" srcId="{FCD5356C-2006-4C67-A2B2-DEC464E3FBC7}" destId="{54EE0E4B-F6B2-4432-BA48-26352068A587}" srcOrd="0" destOrd="0" presId="urn:microsoft.com/office/officeart/2005/8/layout/radial1"/>
    <dgm:cxn modelId="{6210798D-0B40-4CA7-AD99-91CDF20199DF}" type="presParOf" srcId="{FCD5356C-2006-4C67-A2B2-DEC464E3FBC7}" destId="{610949E5-C328-4685-98BA-34790CC0B8D8}" srcOrd="1" destOrd="0" presId="urn:microsoft.com/office/officeart/2005/8/layout/radial1"/>
    <dgm:cxn modelId="{207BAB42-238F-43AF-9155-21B9D46E7441}" type="presParOf" srcId="{610949E5-C328-4685-98BA-34790CC0B8D8}" destId="{E2FB8307-86F2-4E21-A8D0-A7293D913CD1}" srcOrd="0" destOrd="0" presId="urn:microsoft.com/office/officeart/2005/8/layout/radial1"/>
    <dgm:cxn modelId="{C11FF2DA-9C69-41EC-A753-230AB8D6ABF8}" type="presParOf" srcId="{FCD5356C-2006-4C67-A2B2-DEC464E3FBC7}" destId="{28A0F40B-7E71-422E-A434-D6A9BD069A4E}" srcOrd="2" destOrd="0" presId="urn:microsoft.com/office/officeart/2005/8/layout/radial1"/>
    <dgm:cxn modelId="{757F4F6B-7E9A-4624-9F77-D765F7EBB6E2}" type="presParOf" srcId="{FCD5356C-2006-4C67-A2B2-DEC464E3FBC7}" destId="{26F408F9-121D-4239-85F1-DA24317B6835}" srcOrd="3" destOrd="0" presId="urn:microsoft.com/office/officeart/2005/8/layout/radial1"/>
    <dgm:cxn modelId="{CFBD0F5A-8E2C-4C1C-84D5-41B8722CA91E}" type="presParOf" srcId="{26F408F9-121D-4239-85F1-DA24317B6835}" destId="{11B7320F-F0CE-4A8D-A4DE-B90992A51CAC}" srcOrd="0" destOrd="0" presId="urn:microsoft.com/office/officeart/2005/8/layout/radial1"/>
    <dgm:cxn modelId="{C5F89B7A-CEAD-45BE-A939-EAA96D46B0F9}" type="presParOf" srcId="{FCD5356C-2006-4C67-A2B2-DEC464E3FBC7}" destId="{A38E6549-A679-4B03-9E6D-617370BC0A10}" srcOrd="4" destOrd="0" presId="urn:microsoft.com/office/officeart/2005/8/layout/radial1"/>
    <dgm:cxn modelId="{F0E26C83-C18A-42F6-BBE2-AF2D75F5E587}" type="presParOf" srcId="{FCD5356C-2006-4C67-A2B2-DEC464E3FBC7}" destId="{58A68734-3754-4F37-8582-030EDAA9C474}" srcOrd="5" destOrd="0" presId="urn:microsoft.com/office/officeart/2005/8/layout/radial1"/>
    <dgm:cxn modelId="{F13E5C45-6F09-48ED-93CE-C3F6B7AE894C}" type="presParOf" srcId="{58A68734-3754-4F37-8582-030EDAA9C474}" destId="{34B59271-596D-4FC4-8BA1-5700BFF22F56}" srcOrd="0" destOrd="0" presId="urn:microsoft.com/office/officeart/2005/8/layout/radial1"/>
    <dgm:cxn modelId="{CEA3D738-A130-4099-A5D0-58BD2CE7FD0F}" type="presParOf" srcId="{FCD5356C-2006-4C67-A2B2-DEC464E3FBC7}" destId="{07E70891-2765-4BFF-A866-A0D82753380E}" srcOrd="6" destOrd="0" presId="urn:microsoft.com/office/officeart/2005/8/layout/radial1"/>
    <dgm:cxn modelId="{10029F90-914B-4699-9AB2-205CDAB262CB}" type="presParOf" srcId="{FCD5356C-2006-4C67-A2B2-DEC464E3FBC7}" destId="{AF10F87A-1D04-4620-9E46-9E87447A2286}" srcOrd="7" destOrd="0" presId="urn:microsoft.com/office/officeart/2005/8/layout/radial1"/>
    <dgm:cxn modelId="{B469E855-A0FB-4980-BA08-43C112CB1438}" type="presParOf" srcId="{AF10F87A-1D04-4620-9E46-9E87447A2286}" destId="{CA80642B-E436-405F-8D05-FD0EA9326094}" srcOrd="0" destOrd="0" presId="urn:microsoft.com/office/officeart/2005/8/layout/radial1"/>
    <dgm:cxn modelId="{081B2398-B7F1-44A6-BC6C-704BA18F3C9E}" type="presParOf" srcId="{FCD5356C-2006-4C67-A2B2-DEC464E3FBC7}" destId="{B099987B-9ACD-4B96-8E08-1F52C28743EF}" srcOrd="8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F871BA-FD3F-4303-93A0-DCA7843FEE51}" type="doc">
      <dgm:prSet loTypeId="urn:microsoft.com/office/officeart/2005/8/layout/radial1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9CC796F2-43E9-4E89-8FB9-DBEBAF4822EF}">
      <dgm:prSet phldrT="[Text]"/>
      <dgm:spPr/>
      <dgm:t>
        <a:bodyPr/>
        <a:lstStyle/>
        <a:p>
          <a:r>
            <a:rPr lang="cs-CZ" dirty="0" smtClean="0"/>
            <a:t>+40</a:t>
          </a:r>
          <a:endParaRPr lang="cs-CZ" dirty="0"/>
        </a:p>
      </dgm:t>
    </dgm:pt>
    <dgm:pt modelId="{C486B373-C398-4105-9D46-954EB9991274}" type="parTrans" cxnId="{A245D505-043C-4320-A6A8-C4DC3D4AE939}">
      <dgm:prSet/>
      <dgm:spPr/>
      <dgm:t>
        <a:bodyPr/>
        <a:lstStyle/>
        <a:p>
          <a:endParaRPr lang="cs-CZ"/>
        </a:p>
      </dgm:t>
    </dgm:pt>
    <dgm:pt modelId="{3A3B98B9-8768-4926-BCBC-511B7AF90408}" type="sibTrans" cxnId="{A245D505-043C-4320-A6A8-C4DC3D4AE939}">
      <dgm:prSet/>
      <dgm:spPr/>
      <dgm:t>
        <a:bodyPr/>
        <a:lstStyle/>
        <a:p>
          <a:endParaRPr lang="cs-CZ"/>
        </a:p>
      </dgm:t>
    </dgm:pt>
    <dgm:pt modelId="{A327B77C-CCD3-4C4E-A26D-C25EBA9C266D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235CB47B-2685-4C9C-94BB-2FAEDD86862B}" type="parTrans" cxnId="{A276A69D-8BAE-4AB9-BD1A-C1BFBD4CD373}">
      <dgm:prSet/>
      <dgm:spPr/>
      <dgm:t>
        <a:bodyPr/>
        <a:lstStyle/>
        <a:p>
          <a:endParaRPr lang="cs-CZ"/>
        </a:p>
      </dgm:t>
    </dgm:pt>
    <dgm:pt modelId="{7B90F761-950D-4F57-A082-713A89624B85}" type="sibTrans" cxnId="{A276A69D-8BAE-4AB9-BD1A-C1BFBD4CD373}">
      <dgm:prSet/>
      <dgm:spPr/>
      <dgm:t>
        <a:bodyPr/>
        <a:lstStyle/>
        <a:p>
          <a:endParaRPr lang="cs-CZ"/>
        </a:p>
      </dgm:t>
    </dgm:pt>
    <dgm:pt modelId="{00877313-EEB2-4336-A3DE-C28BD7E29B3C}">
      <dgm:prSet phldrT="[Text]"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C4CF143D-7A0F-4942-B0B8-33E610D63733}" type="parTrans" cxnId="{79C0D05D-1657-44C6-AF29-38C068AD0C49}">
      <dgm:prSet/>
      <dgm:spPr/>
      <dgm:t>
        <a:bodyPr/>
        <a:lstStyle/>
        <a:p>
          <a:endParaRPr lang="cs-CZ"/>
        </a:p>
      </dgm:t>
    </dgm:pt>
    <dgm:pt modelId="{7F4E45E8-723B-4AAC-8ACE-CBC801C918C6}" type="sibTrans" cxnId="{79C0D05D-1657-44C6-AF29-38C068AD0C49}">
      <dgm:prSet/>
      <dgm:spPr/>
      <dgm:t>
        <a:bodyPr/>
        <a:lstStyle/>
        <a:p>
          <a:endParaRPr lang="cs-CZ"/>
        </a:p>
      </dgm:t>
    </dgm:pt>
    <dgm:pt modelId="{1FE9CA4C-BA8C-4071-A11B-A36C4DD3651B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A80C0346-FFB8-4FA5-B64E-59CA285C9F66}" type="parTrans" cxnId="{38D56034-369B-4436-8199-5CB00D8273D8}">
      <dgm:prSet/>
      <dgm:spPr/>
      <dgm:t>
        <a:bodyPr/>
        <a:lstStyle/>
        <a:p>
          <a:endParaRPr lang="cs-CZ"/>
        </a:p>
      </dgm:t>
    </dgm:pt>
    <dgm:pt modelId="{35B8941D-A17E-4B2A-B691-111516DECB6B}" type="sibTrans" cxnId="{38D56034-369B-4436-8199-5CB00D8273D8}">
      <dgm:prSet/>
      <dgm:spPr/>
      <dgm:t>
        <a:bodyPr/>
        <a:lstStyle/>
        <a:p>
          <a:endParaRPr lang="cs-CZ"/>
        </a:p>
      </dgm:t>
    </dgm:pt>
    <dgm:pt modelId="{B01FFA1E-FC39-49FE-8979-9BA590DEFCC8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9785CF77-8F3D-4F2C-9D5B-FA48E8648FD8}" type="parTrans" cxnId="{EED55897-B733-4D4B-93CD-5B4E1E588007}">
      <dgm:prSet/>
      <dgm:spPr/>
      <dgm:t>
        <a:bodyPr/>
        <a:lstStyle/>
        <a:p>
          <a:endParaRPr lang="cs-CZ"/>
        </a:p>
      </dgm:t>
    </dgm:pt>
    <dgm:pt modelId="{656AD179-FC27-469C-9ADB-B6769F0E4B01}" type="sibTrans" cxnId="{EED55897-B733-4D4B-93CD-5B4E1E588007}">
      <dgm:prSet/>
      <dgm:spPr/>
      <dgm:t>
        <a:bodyPr/>
        <a:lstStyle/>
        <a:p>
          <a:endParaRPr lang="cs-CZ"/>
        </a:p>
      </dgm:t>
    </dgm:pt>
    <dgm:pt modelId="{6B487B69-18D5-449D-9BBF-492DAB386AC6}">
      <dgm:prSet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8A29F834-0B93-4AA2-8C71-B0F3A03094CC}" type="parTrans" cxnId="{031E5B16-B64A-40BD-941F-E2C48A5590AC}">
      <dgm:prSet/>
      <dgm:spPr/>
      <dgm:t>
        <a:bodyPr/>
        <a:lstStyle/>
        <a:p>
          <a:endParaRPr lang="cs-CZ"/>
        </a:p>
      </dgm:t>
    </dgm:pt>
    <dgm:pt modelId="{9EFBACD9-A590-4E58-8735-2106BBC6E81F}" type="sibTrans" cxnId="{031E5B16-B64A-40BD-941F-E2C48A5590AC}">
      <dgm:prSet/>
      <dgm:spPr/>
      <dgm:t>
        <a:bodyPr/>
        <a:lstStyle/>
        <a:p>
          <a:endParaRPr lang="cs-CZ"/>
        </a:p>
      </dgm:t>
    </dgm:pt>
    <dgm:pt modelId="{F1F941DD-1A88-46BB-A0FC-61F25AFD48CC}">
      <dgm:prSet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F08FE6AD-7374-4E64-B58D-FE6524B3F628}" type="parTrans" cxnId="{DB30EE18-FE15-4D17-B4F7-43665ACD2856}">
      <dgm:prSet/>
      <dgm:spPr/>
      <dgm:t>
        <a:bodyPr/>
        <a:lstStyle/>
        <a:p>
          <a:endParaRPr lang="cs-CZ"/>
        </a:p>
      </dgm:t>
    </dgm:pt>
    <dgm:pt modelId="{859BB5AC-B693-4E35-BB7F-4D60B26C894E}" type="sibTrans" cxnId="{DB30EE18-FE15-4D17-B4F7-43665ACD2856}">
      <dgm:prSet/>
      <dgm:spPr/>
      <dgm:t>
        <a:bodyPr/>
        <a:lstStyle/>
        <a:p>
          <a:endParaRPr lang="cs-CZ"/>
        </a:p>
      </dgm:t>
    </dgm:pt>
    <dgm:pt modelId="{17AA42FF-EE51-48DE-9E7B-54D2040E334F}" type="pres">
      <dgm:prSet presAssocID="{7EF871BA-FD3F-4303-93A0-DCA7843FEE5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2C33CB8-08D9-4971-94E3-792FD45304D2}" type="pres">
      <dgm:prSet presAssocID="{9CC796F2-43E9-4E89-8FB9-DBEBAF4822EF}" presName="centerShape" presStyleLbl="node0" presStyleIdx="0" presStyleCnt="1"/>
      <dgm:spPr/>
      <dgm:t>
        <a:bodyPr/>
        <a:lstStyle/>
        <a:p>
          <a:endParaRPr lang="cs-CZ"/>
        </a:p>
      </dgm:t>
    </dgm:pt>
    <dgm:pt modelId="{B7A8CA54-ED8C-4E61-9FAA-AC261E132AA8}" type="pres">
      <dgm:prSet presAssocID="{235CB47B-2685-4C9C-94BB-2FAEDD86862B}" presName="Name9" presStyleLbl="parChTrans1D2" presStyleIdx="0" presStyleCnt="6"/>
      <dgm:spPr/>
      <dgm:t>
        <a:bodyPr/>
        <a:lstStyle/>
        <a:p>
          <a:endParaRPr lang="cs-CZ"/>
        </a:p>
      </dgm:t>
    </dgm:pt>
    <dgm:pt modelId="{307FFADC-BF7C-45CB-B5F3-E887A53A1657}" type="pres">
      <dgm:prSet presAssocID="{235CB47B-2685-4C9C-94BB-2FAEDD86862B}" presName="connTx" presStyleLbl="parChTrans1D2" presStyleIdx="0" presStyleCnt="6"/>
      <dgm:spPr/>
      <dgm:t>
        <a:bodyPr/>
        <a:lstStyle/>
        <a:p>
          <a:endParaRPr lang="cs-CZ"/>
        </a:p>
      </dgm:t>
    </dgm:pt>
    <dgm:pt modelId="{659A5980-429C-4B7E-A456-5CC673AA7C30}" type="pres">
      <dgm:prSet presAssocID="{A327B77C-CCD3-4C4E-A26D-C25EBA9C266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20F10B-025C-466B-8247-3785918CEEFE}" type="pres">
      <dgm:prSet presAssocID="{C4CF143D-7A0F-4942-B0B8-33E610D63733}" presName="Name9" presStyleLbl="parChTrans1D2" presStyleIdx="1" presStyleCnt="6"/>
      <dgm:spPr/>
      <dgm:t>
        <a:bodyPr/>
        <a:lstStyle/>
        <a:p>
          <a:endParaRPr lang="cs-CZ"/>
        </a:p>
      </dgm:t>
    </dgm:pt>
    <dgm:pt modelId="{6DE92FDA-E10F-45DC-A610-EDF974720A0D}" type="pres">
      <dgm:prSet presAssocID="{C4CF143D-7A0F-4942-B0B8-33E610D63733}" presName="connTx" presStyleLbl="parChTrans1D2" presStyleIdx="1" presStyleCnt="6"/>
      <dgm:spPr/>
      <dgm:t>
        <a:bodyPr/>
        <a:lstStyle/>
        <a:p>
          <a:endParaRPr lang="cs-CZ"/>
        </a:p>
      </dgm:t>
    </dgm:pt>
    <dgm:pt modelId="{4FCA5A6F-3B5B-4FFB-85D7-4E73D59DEB23}" type="pres">
      <dgm:prSet presAssocID="{00877313-EEB2-4336-A3DE-C28BD7E29B3C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179927-2B3F-460D-96B6-42AB40C592FF}" type="pres">
      <dgm:prSet presAssocID="{A80C0346-FFB8-4FA5-B64E-59CA285C9F66}" presName="Name9" presStyleLbl="parChTrans1D2" presStyleIdx="2" presStyleCnt="6"/>
      <dgm:spPr/>
      <dgm:t>
        <a:bodyPr/>
        <a:lstStyle/>
        <a:p>
          <a:endParaRPr lang="cs-CZ"/>
        </a:p>
      </dgm:t>
    </dgm:pt>
    <dgm:pt modelId="{68CF1C4F-3313-43C3-B808-4929B673EB0B}" type="pres">
      <dgm:prSet presAssocID="{A80C0346-FFB8-4FA5-B64E-59CA285C9F66}" presName="connTx" presStyleLbl="parChTrans1D2" presStyleIdx="2" presStyleCnt="6"/>
      <dgm:spPr/>
      <dgm:t>
        <a:bodyPr/>
        <a:lstStyle/>
        <a:p>
          <a:endParaRPr lang="cs-CZ"/>
        </a:p>
      </dgm:t>
    </dgm:pt>
    <dgm:pt modelId="{9CF45734-425A-4831-A375-57A65CCFE4ED}" type="pres">
      <dgm:prSet presAssocID="{1FE9CA4C-BA8C-4071-A11B-A36C4DD3651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29799AC-9691-43D5-AEC9-BEDD94B50C8A}" type="pres">
      <dgm:prSet presAssocID="{9785CF77-8F3D-4F2C-9D5B-FA48E8648FD8}" presName="Name9" presStyleLbl="parChTrans1D2" presStyleIdx="3" presStyleCnt="6"/>
      <dgm:spPr/>
      <dgm:t>
        <a:bodyPr/>
        <a:lstStyle/>
        <a:p>
          <a:endParaRPr lang="cs-CZ"/>
        </a:p>
      </dgm:t>
    </dgm:pt>
    <dgm:pt modelId="{24416ADB-7F2C-4850-A8EF-15913E244BC1}" type="pres">
      <dgm:prSet presAssocID="{9785CF77-8F3D-4F2C-9D5B-FA48E8648FD8}" presName="connTx" presStyleLbl="parChTrans1D2" presStyleIdx="3" presStyleCnt="6"/>
      <dgm:spPr/>
      <dgm:t>
        <a:bodyPr/>
        <a:lstStyle/>
        <a:p>
          <a:endParaRPr lang="cs-CZ"/>
        </a:p>
      </dgm:t>
    </dgm:pt>
    <dgm:pt modelId="{7E263AF2-8B60-45E1-A36D-6235660147B5}" type="pres">
      <dgm:prSet presAssocID="{B01FFA1E-FC39-49FE-8979-9BA590DEFCC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2134CD2-ECE0-4D2E-BDC0-E787439B6AE4}" type="pres">
      <dgm:prSet presAssocID="{F08FE6AD-7374-4E64-B58D-FE6524B3F628}" presName="Name9" presStyleLbl="parChTrans1D2" presStyleIdx="4" presStyleCnt="6"/>
      <dgm:spPr/>
      <dgm:t>
        <a:bodyPr/>
        <a:lstStyle/>
        <a:p>
          <a:endParaRPr lang="cs-CZ"/>
        </a:p>
      </dgm:t>
    </dgm:pt>
    <dgm:pt modelId="{8F48C6AA-EDA7-4738-8DF1-6B750DBF7762}" type="pres">
      <dgm:prSet presAssocID="{F08FE6AD-7374-4E64-B58D-FE6524B3F628}" presName="connTx" presStyleLbl="parChTrans1D2" presStyleIdx="4" presStyleCnt="6"/>
      <dgm:spPr/>
      <dgm:t>
        <a:bodyPr/>
        <a:lstStyle/>
        <a:p>
          <a:endParaRPr lang="cs-CZ"/>
        </a:p>
      </dgm:t>
    </dgm:pt>
    <dgm:pt modelId="{EAF84317-1001-47F1-9418-8A460125F3E0}" type="pres">
      <dgm:prSet presAssocID="{F1F941DD-1A88-46BB-A0FC-61F25AFD48CC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DB7D29-1B2B-429B-B174-4B7C67D316C0}" type="pres">
      <dgm:prSet presAssocID="{8A29F834-0B93-4AA2-8C71-B0F3A03094CC}" presName="Name9" presStyleLbl="parChTrans1D2" presStyleIdx="5" presStyleCnt="6"/>
      <dgm:spPr/>
      <dgm:t>
        <a:bodyPr/>
        <a:lstStyle/>
        <a:p>
          <a:endParaRPr lang="cs-CZ"/>
        </a:p>
      </dgm:t>
    </dgm:pt>
    <dgm:pt modelId="{518AF82F-20AC-4920-B693-7736045C46EB}" type="pres">
      <dgm:prSet presAssocID="{8A29F834-0B93-4AA2-8C71-B0F3A03094CC}" presName="connTx" presStyleLbl="parChTrans1D2" presStyleIdx="5" presStyleCnt="6"/>
      <dgm:spPr/>
      <dgm:t>
        <a:bodyPr/>
        <a:lstStyle/>
        <a:p>
          <a:endParaRPr lang="cs-CZ"/>
        </a:p>
      </dgm:t>
    </dgm:pt>
    <dgm:pt modelId="{719D7F00-7D7E-43D1-BF9C-687854BB26C2}" type="pres">
      <dgm:prSet presAssocID="{6B487B69-18D5-449D-9BBF-492DAB386AC6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9ED5EA-338D-4407-8934-A23A96A4BF15}" type="presOf" srcId="{C4CF143D-7A0F-4942-B0B8-33E610D63733}" destId="{7220F10B-025C-466B-8247-3785918CEEFE}" srcOrd="0" destOrd="0" presId="urn:microsoft.com/office/officeart/2005/8/layout/radial1"/>
    <dgm:cxn modelId="{A276A69D-8BAE-4AB9-BD1A-C1BFBD4CD373}" srcId="{9CC796F2-43E9-4E89-8FB9-DBEBAF4822EF}" destId="{A327B77C-CCD3-4C4E-A26D-C25EBA9C266D}" srcOrd="0" destOrd="0" parTransId="{235CB47B-2685-4C9C-94BB-2FAEDD86862B}" sibTransId="{7B90F761-950D-4F57-A082-713A89624B85}"/>
    <dgm:cxn modelId="{2C8955CC-0874-4397-BBDE-0F8F717BAB9F}" type="presOf" srcId="{A80C0346-FFB8-4FA5-B64E-59CA285C9F66}" destId="{68CF1C4F-3313-43C3-B808-4929B673EB0B}" srcOrd="1" destOrd="0" presId="urn:microsoft.com/office/officeart/2005/8/layout/radial1"/>
    <dgm:cxn modelId="{031E5B16-B64A-40BD-941F-E2C48A5590AC}" srcId="{9CC796F2-43E9-4E89-8FB9-DBEBAF4822EF}" destId="{6B487B69-18D5-449D-9BBF-492DAB386AC6}" srcOrd="5" destOrd="0" parTransId="{8A29F834-0B93-4AA2-8C71-B0F3A03094CC}" sibTransId="{9EFBACD9-A590-4E58-8735-2106BBC6E81F}"/>
    <dgm:cxn modelId="{318C8389-90D8-485D-B08E-F3238088D930}" type="presOf" srcId="{235CB47B-2685-4C9C-94BB-2FAEDD86862B}" destId="{B7A8CA54-ED8C-4E61-9FAA-AC261E132AA8}" srcOrd="0" destOrd="0" presId="urn:microsoft.com/office/officeart/2005/8/layout/radial1"/>
    <dgm:cxn modelId="{47618A28-F250-48B6-8165-87EFA6DC2570}" type="presOf" srcId="{8A29F834-0B93-4AA2-8C71-B0F3A03094CC}" destId="{2DDB7D29-1B2B-429B-B174-4B7C67D316C0}" srcOrd="0" destOrd="0" presId="urn:microsoft.com/office/officeart/2005/8/layout/radial1"/>
    <dgm:cxn modelId="{79C0D05D-1657-44C6-AF29-38C068AD0C49}" srcId="{9CC796F2-43E9-4E89-8FB9-DBEBAF4822EF}" destId="{00877313-EEB2-4336-A3DE-C28BD7E29B3C}" srcOrd="1" destOrd="0" parTransId="{C4CF143D-7A0F-4942-B0B8-33E610D63733}" sibTransId="{7F4E45E8-723B-4AAC-8ACE-CBC801C918C6}"/>
    <dgm:cxn modelId="{B7E5BAAF-4300-4D31-9697-8F99007E6053}" type="presOf" srcId="{9785CF77-8F3D-4F2C-9D5B-FA48E8648FD8}" destId="{24416ADB-7F2C-4850-A8EF-15913E244BC1}" srcOrd="1" destOrd="0" presId="urn:microsoft.com/office/officeart/2005/8/layout/radial1"/>
    <dgm:cxn modelId="{990D11AF-3349-41AC-BC05-3AE6BA5DEEBE}" type="presOf" srcId="{F1F941DD-1A88-46BB-A0FC-61F25AFD48CC}" destId="{EAF84317-1001-47F1-9418-8A460125F3E0}" srcOrd="0" destOrd="0" presId="urn:microsoft.com/office/officeart/2005/8/layout/radial1"/>
    <dgm:cxn modelId="{A245D505-043C-4320-A6A8-C4DC3D4AE939}" srcId="{7EF871BA-FD3F-4303-93A0-DCA7843FEE51}" destId="{9CC796F2-43E9-4E89-8FB9-DBEBAF4822EF}" srcOrd="0" destOrd="0" parTransId="{C486B373-C398-4105-9D46-954EB9991274}" sibTransId="{3A3B98B9-8768-4926-BCBC-511B7AF90408}"/>
    <dgm:cxn modelId="{8DCCD0FF-2FDF-4A16-8990-8D0056D84ABD}" type="presOf" srcId="{7EF871BA-FD3F-4303-93A0-DCA7843FEE51}" destId="{17AA42FF-EE51-48DE-9E7B-54D2040E334F}" srcOrd="0" destOrd="0" presId="urn:microsoft.com/office/officeart/2005/8/layout/radial1"/>
    <dgm:cxn modelId="{EDC20A25-89CC-4611-B45C-2F6FA8D2478F}" type="presOf" srcId="{9785CF77-8F3D-4F2C-9D5B-FA48E8648FD8}" destId="{F29799AC-9691-43D5-AEC9-BEDD94B50C8A}" srcOrd="0" destOrd="0" presId="urn:microsoft.com/office/officeart/2005/8/layout/radial1"/>
    <dgm:cxn modelId="{8DFCD8C3-27F6-43DE-B49B-B0CFBF5DAE8B}" type="presOf" srcId="{F08FE6AD-7374-4E64-B58D-FE6524B3F628}" destId="{C2134CD2-ECE0-4D2E-BDC0-E787439B6AE4}" srcOrd="0" destOrd="0" presId="urn:microsoft.com/office/officeart/2005/8/layout/radial1"/>
    <dgm:cxn modelId="{DB30EE18-FE15-4D17-B4F7-43665ACD2856}" srcId="{9CC796F2-43E9-4E89-8FB9-DBEBAF4822EF}" destId="{F1F941DD-1A88-46BB-A0FC-61F25AFD48CC}" srcOrd="4" destOrd="0" parTransId="{F08FE6AD-7374-4E64-B58D-FE6524B3F628}" sibTransId="{859BB5AC-B693-4E35-BB7F-4D60B26C894E}"/>
    <dgm:cxn modelId="{3BF1E20E-ADFB-4574-93E2-1C1CA2A11334}" type="presOf" srcId="{C4CF143D-7A0F-4942-B0B8-33E610D63733}" destId="{6DE92FDA-E10F-45DC-A610-EDF974720A0D}" srcOrd="1" destOrd="0" presId="urn:microsoft.com/office/officeart/2005/8/layout/radial1"/>
    <dgm:cxn modelId="{624B43C0-C753-42B2-98D9-0147C9D1EFAD}" type="presOf" srcId="{9CC796F2-43E9-4E89-8FB9-DBEBAF4822EF}" destId="{A2C33CB8-08D9-4971-94E3-792FD45304D2}" srcOrd="0" destOrd="0" presId="urn:microsoft.com/office/officeart/2005/8/layout/radial1"/>
    <dgm:cxn modelId="{7632960B-E3CB-41EC-ABDE-6450894DB949}" type="presOf" srcId="{8A29F834-0B93-4AA2-8C71-B0F3A03094CC}" destId="{518AF82F-20AC-4920-B693-7736045C46EB}" srcOrd="1" destOrd="0" presId="urn:microsoft.com/office/officeart/2005/8/layout/radial1"/>
    <dgm:cxn modelId="{88EA6FA6-414E-44C4-BB1B-796D46303DBD}" type="presOf" srcId="{00877313-EEB2-4336-A3DE-C28BD7E29B3C}" destId="{4FCA5A6F-3B5B-4FFB-85D7-4E73D59DEB23}" srcOrd="0" destOrd="0" presId="urn:microsoft.com/office/officeart/2005/8/layout/radial1"/>
    <dgm:cxn modelId="{062552B0-EEF3-477E-A354-B0A1762B7D08}" type="presOf" srcId="{A327B77C-CCD3-4C4E-A26D-C25EBA9C266D}" destId="{659A5980-429C-4B7E-A456-5CC673AA7C30}" srcOrd="0" destOrd="0" presId="urn:microsoft.com/office/officeart/2005/8/layout/radial1"/>
    <dgm:cxn modelId="{38D56034-369B-4436-8199-5CB00D8273D8}" srcId="{9CC796F2-43E9-4E89-8FB9-DBEBAF4822EF}" destId="{1FE9CA4C-BA8C-4071-A11B-A36C4DD3651B}" srcOrd="2" destOrd="0" parTransId="{A80C0346-FFB8-4FA5-B64E-59CA285C9F66}" sibTransId="{35B8941D-A17E-4B2A-B691-111516DECB6B}"/>
    <dgm:cxn modelId="{AF2F41EB-BBF5-481B-9386-6905AB3D148B}" type="presOf" srcId="{B01FFA1E-FC39-49FE-8979-9BA590DEFCC8}" destId="{7E263AF2-8B60-45E1-A36D-6235660147B5}" srcOrd="0" destOrd="0" presId="urn:microsoft.com/office/officeart/2005/8/layout/radial1"/>
    <dgm:cxn modelId="{DA857B70-0156-4691-9DCC-1F1B6BC89D44}" type="presOf" srcId="{6B487B69-18D5-449D-9BBF-492DAB386AC6}" destId="{719D7F00-7D7E-43D1-BF9C-687854BB26C2}" srcOrd="0" destOrd="0" presId="urn:microsoft.com/office/officeart/2005/8/layout/radial1"/>
    <dgm:cxn modelId="{0E52DBA1-DB91-4F77-A502-98544396C041}" type="presOf" srcId="{235CB47B-2685-4C9C-94BB-2FAEDD86862B}" destId="{307FFADC-BF7C-45CB-B5F3-E887A53A1657}" srcOrd="1" destOrd="0" presId="urn:microsoft.com/office/officeart/2005/8/layout/radial1"/>
    <dgm:cxn modelId="{EED55897-B733-4D4B-93CD-5B4E1E588007}" srcId="{9CC796F2-43E9-4E89-8FB9-DBEBAF4822EF}" destId="{B01FFA1E-FC39-49FE-8979-9BA590DEFCC8}" srcOrd="3" destOrd="0" parTransId="{9785CF77-8F3D-4F2C-9D5B-FA48E8648FD8}" sibTransId="{656AD179-FC27-469C-9ADB-B6769F0E4B01}"/>
    <dgm:cxn modelId="{9AAC9BD1-9545-4DCF-8DB3-E878C9083839}" type="presOf" srcId="{A80C0346-FFB8-4FA5-B64E-59CA285C9F66}" destId="{04179927-2B3F-460D-96B6-42AB40C592FF}" srcOrd="0" destOrd="0" presId="urn:microsoft.com/office/officeart/2005/8/layout/radial1"/>
    <dgm:cxn modelId="{7CE89BCF-C713-4D21-8B30-E193A40EEEC4}" type="presOf" srcId="{F08FE6AD-7374-4E64-B58D-FE6524B3F628}" destId="{8F48C6AA-EDA7-4738-8DF1-6B750DBF7762}" srcOrd="1" destOrd="0" presId="urn:microsoft.com/office/officeart/2005/8/layout/radial1"/>
    <dgm:cxn modelId="{19786DAE-C429-4DD6-B23D-758B7B6C99C0}" type="presOf" srcId="{1FE9CA4C-BA8C-4071-A11B-A36C4DD3651B}" destId="{9CF45734-425A-4831-A375-57A65CCFE4ED}" srcOrd="0" destOrd="0" presId="urn:microsoft.com/office/officeart/2005/8/layout/radial1"/>
    <dgm:cxn modelId="{41355ABC-99C2-44DE-9067-7542FA371617}" type="presParOf" srcId="{17AA42FF-EE51-48DE-9E7B-54D2040E334F}" destId="{A2C33CB8-08D9-4971-94E3-792FD45304D2}" srcOrd="0" destOrd="0" presId="urn:microsoft.com/office/officeart/2005/8/layout/radial1"/>
    <dgm:cxn modelId="{297A5629-44F1-4B6C-B9F8-F3E979A020D4}" type="presParOf" srcId="{17AA42FF-EE51-48DE-9E7B-54D2040E334F}" destId="{B7A8CA54-ED8C-4E61-9FAA-AC261E132AA8}" srcOrd="1" destOrd="0" presId="urn:microsoft.com/office/officeart/2005/8/layout/radial1"/>
    <dgm:cxn modelId="{F40DB1F3-53AA-411A-BA78-3737B2717A73}" type="presParOf" srcId="{B7A8CA54-ED8C-4E61-9FAA-AC261E132AA8}" destId="{307FFADC-BF7C-45CB-B5F3-E887A53A1657}" srcOrd="0" destOrd="0" presId="urn:microsoft.com/office/officeart/2005/8/layout/radial1"/>
    <dgm:cxn modelId="{305F5E0F-00C2-47C7-9E58-91A270E30450}" type="presParOf" srcId="{17AA42FF-EE51-48DE-9E7B-54D2040E334F}" destId="{659A5980-429C-4B7E-A456-5CC673AA7C30}" srcOrd="2" destOrd="0" presId="urn:microsoft.com/office/officeart/2005/8/layout/radial1"/>
    <dgm:cxn modelId="{F7092346-EA11-42A4-912E-53090DA3341D}" type="presParOf" srcId="{17AA42FF-EE51-48DE-9E7B-54D2040E334F}" destId="{7220F10B-025C-466B-8247-3785918CEEFE}" srcOrd="3" destOrd="0" presId="urn:microsoft.com/office/officeart/2005/8/layout/radial1"/>
    <dgm:cxn modelId="{010490CE-2E66-4F88-B32A-C7F65F94A975}" type="presParOf" srcId="{7220F10B-025C-466B-8247-3785918CEEFE}" destId="{6DE92FDA-E10F-45DC-A610-EDF974720A0D}" srcOrd="0" destOrd="0" presId="urn:microsoft.com/office/officeart/2005/8/layout/radial1"/>
    <dgm:cxn modelId="{5CE54347-79D3-4EEC-B828-A98D99942C17}" type="presParOf" srcId="{17AA42FF-EE51-48DE-9E7B-54D2040E334F}" destId="{4FCA5A6F-3B5B-4FFB-85D7-4E73D59DEB23}" srcOrd="4" destOrd="0" presId="urn:microsoft.com/office/officeart/2005/8/layout/radial1"/>
    <dgm:cxn modelId="{8550659F-88E3-4179-B61F-FDBB02DCAF4A}" type="presParOf" srcId="{17AA42FF-EE51-48DE-9E7B-54D2040E334F}" destId="{04179927-2B3F-460D-96B6-42AB40C592FF}" srcOrd="5" destOrd="0" presId="urn:microsoft.com/office/officeart/2005/8/layout/radial1"/>
    <dgm:cxn modelId="{EF2EC716-84C7-4019-8CE4-B7F6B55D27EC}" type="presParOf" srcId="{04179927-2B3F-460D-96B6-42AB40C592FF}" destId="{68CF1C4F-3313-43C3-B808-4929B673EB0B}" srcOrd="0" destOrd="0" presId="urn:microsoft.com/office/officeart/2005/8/layout/radial1"/>
    <dgm:cxn modelId="{34101939-AC52-4620-AB35-AAD9BC1C1344}" type="presParOf" srcId="{17AA42FF-EE51-48DE-9E7B-54D2040E334F}" destId="{9CF45734-425A-4831-A375-57A65CCFE4ED}" srcOrd="6" destOrd="0" presId="urn:microsoft.com/office/officeart/2005/8/layout/radial1"/>
    <dgm:cxn modelId="{80313E3C-8A05-4C42-81AE-FF2AF180B45A}" type="presParOf" srcId="{17AA42FF-EE51-48DE-9E7B-54D2040E334F}" destId="{F29799AC-9691-43D5-AEC9-BEDD94B50C8A}" srcOrd="7" destOrd="0" presId="urn:microsoft.com/office/officeart/2005/8/layout/radial1"/>
    <dgm:cxn modelId="{570B92CF-A04B-4347-8112-A5273D9A60ED}" type="presParOf" srcId="{F29799AC-9691-43D5-AEC9-BEDD94B50C8A}" destId="{24416ADB-7F2C-4850-A8EF-15913E244BC1}" srcOrd="0" destOrd="0" presId="urn:microsoft.com/office/officeart/2005/8/layout/radial1"/>
    <dgm:cxn modelId="{2D0D86DB-F4AA-408C-BB79-FB7B9B1EB08F}" type="presParOf" srcId="{17AA42FF-EE51-48DE-9E7B-54D2040E334F}" destId="{7E263AF2-8B60-45E1-A36D-6235660147B5}" srcOrd="8" destOrd="0" presId="urn:microsoft.com/office/officeart/2005/8/layout/radial1"/>
    <dgm:cxn modelId="{F69C840A-7C8F-4B9F-8149-2FA916920355}" type="presParOf" srcId="{17AA42FF-EE51-48DE-9E7B-54D2040E334F}" destId="{C2134CD2-ECE0-4D2E-BDC0-E787439B6AE4}" srcOrd="9" destOrd="0" presId="urn:microsoft.com/office/officeart/2005/8/layout/radial1"/>
    <dgm:cxn modelId="{837AAF4C-B711-4FC9-BB81-ED7BCD80CFC9}" type="presParOf" srcId="{C2134CD2-ECE0-4D2E-BDC0-E787439B6AE4}" destId="{8F48C6AA-EDA7-4738-8DF1-6B750DBF7762}" srcOrd="0" destOrd="0" presId="urn:microsoft.com/office/officeart/2005/8/layout/radial1"/>
    <dgm:cxn modelId="{DDDA2D1A-4683-492A-9254-28F7F401D312}" type="presParOf" srcId="{17AA42FF-EE51-48DE-9E7B-54D2040E334F}" destId="{EAF84317-1001-47F1-9418-8A460125F3E0}" srcOrd="10" destOrd="0" presId="urn:microsoft.com/office/officeart/2005/8/layout/radial1"/>
    <dgm:cxn modelId="{DFDE4106-9BB5-4ECF-A0E3-1AE80B6BFD12}" type="presParOf" srcId="{17AA42FF-EE51-48DE-9E7B-54D2040E334F}" destId="{2DDB7D29-1B2B-429B-B174-4B7C67D316C0}" srcOrd="11" destOrd="0" presId="urn:microsoft.com/office/officeart/2005/8/layout/radial1"/>
    <dgm:cxn modelId="{479BC309-B693-40F7-B537-2185C1F3690C}" type="presParOf" srcId="{2DDB7D29-1B2B-429B-B174-4B7C67D316C0}" destId="{518AF82F-20AC-4920-B693-7736045C46EB}" srcOrd="0" destOrd="0" presId="urn:microsoft.com/office/officeart/2005/8/layout/radial1"/>
    <dgm:cxn modelId="{CCFC5705-5541-4458-9EBA-6F5FD6BB734A}" type="presParOf" srcId="{17AA42FF-EE51-48DE-9E7B-54D2040E334F}" destId="{719D7F00-7D7E-43D1-BF9C-687854BB26C2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5175B4F-724E-4708-97F5-7608E4F598FB}" type="doc">
      <dgm:prSet loTypeId="urn:microsoft.com/office/officeart/2005/8/layout/radial1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480553C2-DEA7-43D7-9001-5654F7A27D8C}">
      <dgm:prSet phldrT="[Text]"/>
      <dgm:spPr/>
      <dgm:t>
        <a:bodyPr/>
        <a:lstStyle/>
        <a:p>
          <a:r>
            <a:rPr lang="cs-CZ" dirty="0" smtClean="0"/>
            <a:t>+10</a:t>
          </a:r>
          <a:endParaRPr lang="cs-CZ" dirty="0"/>
        </a:p>
      </dgm:t>
    </dgm:pt>
    <dgm:pt modelId="{5744D4D0-6399-47B2-8F1A-E3D36B1358D0}" type="parTrans" cxnId="{8ADB9136-61D3-49E4-8F28-56D953B10EBC}">
      <dgm:prSet/>
      <dgm:spPr/>
      <dgm:t>
        <a:bodyPr/>
        <a:lstStyle/>
        <a:p>
          <a:endParaRPr lang="cs-CZ"/>
        </a:p>
      </dgm:t>
    </dgm:pt>
    <dgm:pt modelId="{9CB1F9DD-C9DE-41CA-A50F-31AAF7AB480C}" type="sibTrans" cxnId="{8ADB9136-61D3-49E4-8F28-56D953B10EBC}">
      <dgm:prSet/>
      <dgm:spPr/>
      <dgm:t>
        <a:bodyPr/>
        <a:lstStyle/>
        <a:p>
          <a:endParaRPr lang="cs-CZ"/>
        </a:p>
      </dgm:t>
    </dgm:pt>
    <dgm:pt modelId="{CCA915CA-C396-4444-A33A-C7605A1635A8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B6AD521B-D4A4-4DA7-A0FB-63498CC1269E}" type="parTrans" cxnId="{38935D3B-427B-4616-94EF-3CE1653F10BB}">
      <dgm:prSet/>
      <dgm:spPr/>
      <dgm:t>
        <a:bodyPr/>
        <a:lstStyle/>
        <a:p>
          <a:endParaRPr lang="cs-CZ"/>
        </a:p>
      </dgm:t>
    </dgm:pt>
    <dgm:pt modelId="{DD10B4DE-6FF7-4648-B095-229848329938}" type="sibTrans" cxnId="{38935D3B-427B-4616-94EF-3CE1653F10BB}">
      <dgm:prSet/>
      <dgm:spPr/>
      <dgm:t>
        <a:bodyPr/>
        <a:lstStyle/>
        <a:p>
          <a:endParaRPr lang="cs-CZ"/>
        </a:p>
      </dgm:t>
    </dgm:pt>
    <dgm:pt modelId="{16169A2C-04E4-4B05-B1BC-B4554A8509CE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62882FF9-C47E-4761-9F9C-8A8D5480FC28}" type="parTrans" cxnId="{76F2F1B5-88FC-45C3-8916-DCF09A8248A2}">
      <dgm:prSet/>
      <dgm:spPr/>
      <dgm:t>
        <a:bodyPr/>
        <a:lstStyle/>
        <a:p>
          <a:endParaRPr lang="cs-CZ"/>
        </a:p>
      </dgm:t>
    </dgm:pt>
    <dgm:pt modelId="{82956585-48D8-495E-8D16-A38376FFCFE6}" type="sibTrans" cxnId="{76F2F1B5-88FC-45C3-8916-DCF09A8248A2}">
      <dgm:prSet/>
      <dgm:spPr/>
      <dgm:t>
        <a:bodyPr/>
        <a:lstStyle/>
        <a:p>
          <a:endParaRPr lang="cs-CZ"/>
        </a:p>
      </dgm:t>
    </dgm:pt>
    <dgm:pt modelId="{55E0AF1B-C708-4F9C-B3F5-2874CB3D44DB}">
      <dgm:prSet phldrT="[Text]"/>
      <dgm:spPr/>
      <dgm:t>
        <a:bodyPr/>
        <a:lstStyle/>
        <a:p>
          <a:r>
            <a:rPr lang="cs-CZ" dirty="0" smtClean="0"/>
            <a:t>90</a:t>
          </a:r>
          <a:endParaRPr lang="cs-CZ" dirty="0"/>
        </a:p>
      </dgm:t>
    </dgm:pt>
    <dgm:pt modelId="{8E8B95A5-A8A7-4197-9D7A-F9EB8A378470}" type="parTrans" cxnId="{89EB16EA-6E60-47B1-8B53-B817E1D264B2}">
      <dgm:prSet/>
      <dgm:spPr/>
      <dgm:t>
        <a:bodyPr/>
        <a:lstStyle/>
        <a:p>
          <a:endParaRPr lang="cs-CZ"/>
        </a:p>
      </dgm:t>
    </dgm:pt>
    <dgm:pt modelId="{674A8AD3-9284-4F99-B007-F5E48F4946DF}" type="sibTrans" cxnId="{89EB16EA-6E60-47B1-8B53-B817E1D264B2}">
      <dgm:prSet/>
      <dgm:spPr/>
      <dgm:t>
        <a:bodyPr/>
        <a:lstStyle/>
        <a:p>
          <a:endParaRPr lang="cs-CZ"/>
        </a:p>
      </dgm:t>
    </dgm:pt>
    <dgm:pt modelId="{D7626557-C5F5-47F2-A72C-B951E5575753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36407736-1C66-40E2-9A0B-18BAD7FAA06F}" type="parTrans" cxnId="{BCB72EA2-6448-4080-8234-6EE1F5839B44}">
      <dgm:prSet/>
      <dgm:spPr/>
      <dgm:t>
        <a:bodyPr/>
        <a:lstStyle/>
        <a:p>
          <a:endParaRPr lang="cs-CZ"/>
        </a:p>
      </dgm:t>
    </dgm:pt>
    <dgm:pt modelId="{D6103CCD-9A91-4393-9B16-484380B9B2D5}" type="sibTrans" cxnId="{BCB72EA2-6448-4080-8234-6EE1F5839B44}">
      <dgm:prSet/>
      <dgm:spPr/>
      <dgm:t>
        <a:bodyPr/>
        <a:lstStyle/>
        <a:p>
          <a:endParaRPr lang="cs-CZ"/>
        </a:p>
      </dgm:t>
    </dgm:pt>
    <dgm:pt modelId="{47CA91A5-20AC-46D0-8D95-BEBF0EF9D23B}">
      <dgm:prSet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3FEC76B6-F277-4011-9011-C9D44900F9C1}" type="parTrans" cxnId="{62EC02E0-4F15-43E9-B9CC-9834C0FBAAEC}">
      <dgm:prSet/>
      <dgm:spPr/>
      <dgm:t>
        <a:bodyPr/>
        <a:lstStyle/>
        <a:p>
          <a:endParaRPr lang="cs-CZ"/>
        </a:p>
      </dgm:t>
    </dgm:pt>
    <dgm:pt modelId="{7F39928D-F32E-4BD1-9505-32511E85FBEB}" type="sibTrans" cxnId="{62EC02E0-4F15-43E9-B9CC-9834C0FBAAEC}">
      <dgm:prSet/>
      <dgm:spPr/>
      <dgm:t>
        <a:bodyPr/>
        <a:lstStyle/>
        <a:p>
          <a:endParaRPr lang="cs-CZ"/>
        </a:p>
      </dgm:t>
    </dgm:pt>
    <dgm:pt modelId="{FAD3EB39-411C-477C-BA33-4A13EB3076C5}">
      <dgm:prSet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EC67A310-612A-48CD-A5E3-A1FC9752E5AE}" type="parTrans" cxnId="{88E387FC-6786-4ABB-BE7D-606912E62DD5}">
      <dgm:prSet/>
      <dgm:spPr/>
      <dgm:t>
        <a:bodyPr/>
        <a:lstStyle/>
        <a:p>
          <a:endParaRPr lang="cs-CZ"/>
        </a:p>
      </dgm:t>
    </dgm:pt>
    <dgm:pt modelId="{3D792639-BAC3-47CC-920D-2EC4285669FA}" type="sibTrans" cxnId="{88E387FC-6786-4ABB-BE7D-606912E62DD5}">
      <dgm:prSet/>
      <dgm:spPr/>
      <dgm:t>
        <a:bodyPr/>
        <a:lstStyle/>
        <a:p>
          <a:endParaRPr lang="cs-CZ"/>
        </a:p>
      </dgm:t>
    </dgm:pt>
    <dgm:pt modelId="{4C7E72E5-E054-4DC7-8B78-A1EDC17A5320}" type="pres">
      <dgm:prSet presAssocID="{C5175B4F-724E-4708-97F5-7608E4F598F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3A68323-DDF6-4106-8B23-CC6A0B50170A}" type="pres">
      <dgm:prSet presAssocID="{480553C2-DEA7-43D7-9001-5654F7A27D8C}" presName="centerShape" presStyleLbl="node0" presStyleIdx="0" presStyleCnt="1"/>
      <dgm:spPr/>
      <dgm:t>
        <a:bodyPr/>
        <a:lstStyle/>
        <a:p>
          <a:endParaRPr lang="cs-CZ"/>
        </a:p>
      </dgm:t>
    </dgm:pt>
    <dgm:pt modelId="{D2E63E25-F68D-47FE-A507-A20804966468}" type="pres">
      <dgm:prSet presAssocID="{B6AD521B-D4A4-4DA7-A0FB-63498CC1269E}" presName="Name9" presStyleLbl="parChTrans1D2" presStyleIdx="0" presStyleCnt="6"/>
      <dgm:spPr/>
      <dgm:t>
        <a:bodyPr/>
        <a:lstStyle/>
        <a:p>
          <a:endParaRPr lang="cs-CZ"/>
        </a:p>
      </dgm:t>
    </dgm:pt>
    <dgm:pt modelId="{EB34BAA1-20C9-44C9-9FEE-66772435010F}" type="pres">
      <dgm:prSet presAssocID="{B6AD521B-D4A4-4DA7-A0FB-63498CC1269E}" presName="connTx" presStyleLbl="parChTrans1D2" presStyleIdx="0" presStyleCnt="6"/>
      <dgm:spPr/>
      <dgm:t>
        <a:bodyPr/>
        <a:lstStyle/>
        <a:p>
          <a:endParaRPr lang="cs-CZ"/>
        </a:p>
      </dgm:t>
    </dgm:pt>
    <dgm:pt modelId="{05162A15-E9DE-485D-A1B3-EB6A6D1A3DB3}" type="pres">
      <dgm:prSet presAssocID="{CCA915CA-C396-4444-A33A-C7605A1635A8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F18CB4-B28E-4943-9773-653305219C32}" type="pres">
      <dgm:prSet presAssocID="{62882FF9-C47E-4761-9F9C-8A8D5480FC28}" presName="Name9" presStyleLbl="parChTrans1D2" presStyleIdx="1" presStyleCnt="6"/>
      <dgm:spPr/>
      <dgm:t>
        <a:bodyPr/>
        <a:lstStyle/>
        <a:p>
          <a:endParaRPr lang="cs-CZ"/>
        </a:p>
      </dgm:t>
    </dgm:pt>
    <dgm:pt modelId="{5A2A92BF-7D0B-4C66-8F07-A6B6980FE8CB}" type="pres">
      <dgm:prSet presAssocID="{62882FF9-C47E-4761-9F9C-8A8D5480FC28}" presName="connTx" presStyleLbl="parChTrans1D2" presStyleIdx="1" presStyleCnt="6"/>
      <dgm:spPr/>
      <dgm:t>
        <a:bodyPr/>
        <a:lstStyle/>
        <a:p>
          <a:endParaRPr lang="cs-CZ"/>
        </a:p>
      </dgm:t>
    </dgm:pt>
    <dgm:pt modelId="{66703170-2680-4523-B526-1320B3E5AEBC}" type="pres">
      <dgm:prSet presAssocID="{16169A2C-04E4-4B05-B1BC-B4554A8509C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7C9FE8D-2929-4701-861E-1F6AD5B093B8}" type="pres">
      <dgm:prSet presAssocID="{8E8B95A5-A8A7-4197-9D7A-F9EB8A378470}" presName="Name9" presStyleLbl="parChTrans1D2" presStyleIdx="2" presStyleCnt="6"/>
      <dgm:spPr/>
      <dgm:t>
        <a:bodyPr/>
        <a:lstStyle/>
        <a:p>
          <a:endParaRPr lang="cs-CZ"/>
        </a:p>
      </dgm:t>
    </dgm:pt>
    <dgm:pt modelId="{DC0F8416-C48D-4CE3-9EA9-62F6F3DC2EE0}" type="pres">
      <dgm:prSet presAssocID="{8E8B95A5-A8A7-4197-9D7A-F9EB8A378470}" presName="connTx" presStyleLbl="parChTrans1D2" presStyleIdx="2" presStyleCnt="6"/>
      <dgm:spPr/>
      <dgm:t>
        <a:bodyPr/>
        <a:lstStyle/>
        <a:p>
          <a:endParaRPr lang="cs-CZ"/>
        </a:p>
      </dgm:t>
    </dgm:pt>
    <dgm:pt modelId="{53390EFD-9356-4E22-98FA-D4974F9708D3}" type="pres">
      <dgm:prSet presAssocID="{55E0AF1B-C708-4F9C-B3F5-2874CB3D44DB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2424D1-6E2D-4C06-A51B-34FEDD5FAFD5}" type="pres">
      <dgm:prSet presAssocID="{36407736-1C66-40E2-9A0B-18BAD7FAA06F}" presName="Name9" presStyleLbl="parChTrans1D2" presStyleIdx="3" presStyleCnt="6"/>
      <dgm:spPr/>
      <dgm:t>
        <a:bodyPr/>
        <a:lstStyle/>
        <a:p>
          <a:endParaRPr lang="cs-CZ"/>
        </a:p>
      </dgm:t>
    </dgm:pt>
    <dgm:pt modelId="{DEE3F767-8F4B-4B8E-9E84-B2F34DC38A7C}" type="pres">
      <dgm:prSet presAssocID="{36407736-1C66-40E2-9A0B-18BAD7FAA06F}" presName="connTx" presStyleLbl="parChTrans1D2" presStyleIdx="3" presStyleCnt="6"/>
      <dgm:spPr/>
      <dgm:t>
        <a:bodyPr/>
        <a:lstStyle/>
        <a:p>
          <a:endParaRPr lang="cs-CZ"/>
        </a:p>
      </dgm:t>
    </dgm:pt>
    <dgm:pt modelId="{BAA1C0E1-EDDD-437A-AC02-78DDCEB1CA07}" type="pres">
      <dgm:prSet presAssocID="{D7626557-C5F5-47F2-A72C-B951E5575753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7FBFF4-EF3D-449C-872F-3056E534166C}" type="pres">
      <dgm:prSet presAssocID="{EC67A310-612A-48CD-A5E3-A1FC9752E5AE}" presName="Name9" presStyleLbl="parChTrans1D2" presStyleIdx="4" presStyleCnt="6"/>
      <dgm:spPr/>
      <dgm:t>
        <a:bodyPr/>
        <a:lstStyle/>
        <a:p>
          <a:endParaRPr lang="cs-CZ"/>
        </a:p>
      </dgm:t>
    </dgm:pt>
    <dgm:pt modelId="{1CD6C87B-0E5E-4374-A75C-67EC37B6B5FE}" type="pres">
      <dgm:prSet presAssocID="{EC67A310-612A-48CD-A5E3-A1FC9752E5AE}" presName="connTx" presStyleLbl="parChTrans1D2" presStyleIdx="4" presStyleCnt="6"/>
      <dgm:spPr/>
      <dgm:t>
        <a:bodyPr/>
        <a:lstStyle/>
        <a:p>
          <a:endParaRPr lang="cs-CZ"/>
        </a:p>
      </dgm:t>
    </dgm:pt>
    <dgm:pt modelId="{561116A2-98DF-435C-B41B-E979C926D4CA}" type="pres">
      <dgm:prSet presAssocID="{FAD3EB39-411C-477C-BA33-4A13EB3076C5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F61CA8-C15E-464A-B373-09661A511D7E}" type="pres">
      <dgm:prSet presAssocID="{3FEC76B6-F277-4011-9011-C9D44900F9C1}" presName="Name9" presStyleLbl="parChTrans1D2" presStyleIdx="5" presStyleCnt="6"/>
      <dgm:spPr/>
      <dgm:t>
        <a:bodyPr/>
        <a:lstStyle/>
        <a:p>
          <a:endParaRPr lang="cs-CZ"/>
        </a:p>
      </dgm:t>
    </dgm:pt>
    <dgm:pt modelId="{339E697A-794D-477C-9DD7-B936532D9DEF}" type="pres">
      <dgm:prSet presAssocID="{3FEC76B6-F277-4011-9011-C9D44900F9C1}" presName="connTx" presStyleLbl="parChTrans1D2" presStyleIdx="5" presStyleCnt="6"/>
      <dgm:spPr/>
      <dgm:t>
        <a:bodyPr/>
        <a:lstStyle/>
        <a:p>
          <a:endParaRPr lang="cs-CZ"/>
        </a:p>
      </dgm:t>
    </dgm:pt>
    <dgm:pt modelId="{2B6B2A10-06DB-4560-A05B-DB029D063AD5}" type="pres">
      <dgm:prSet presAssocID="{47CA91A5-20AC-46D0-8D95-BEBF0EF9D23B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4E112E6-984D-45F2-9877-1121197BFC41}" type="presOf" srcId="{62882FF9-C47E-4761-9F9C-8A8D5480FC28}" destId="{5A2A92BF-7D0B-4C66-8F07-A6B6980FE8CB}" srcOrd="1" destOrd="0" presId="urn:microsoft.com/office/officeart/2005/8/layout/radial1"/>
    <dgm:cxn modelId="{CF77ECFA-21FE-495B-A564-1652490641A9}" type="presOf" srcId="{3FEC76B6-F277-4011-9011-C9D44900F9C1}" destId="{339E697A-794D-477C-9DD7-B936532D9DEF}" srcOrd="1" destOrd="0" presId="urn:microsoft.com/office/officeart/2005/8/layout/radial1"/>
    <dgm:cxn modelId="{BCB72EA2-6448-4080-8234-6EE1F5839B44}" srcId="{480553C2-DEA7-43D7-9001-5654F7A27D8C}" destId="{D7626557-C5F5-47F2-A72C-B951E5575753}" srcOrd="3" destOrd="0" parTransId="{36407736-1C66-40E2-9A0B-18BAD7FAA06F}" sibTransId="{D6103CCD-9A91-4393-9B16-484380B9B2D5}"/>
    <dgm:cxn modelId="{3DBFFE9B-0BD4-4BB6-9D1B-F579F09895DF}" type="presOf" srcId="{62882FF9-C47E-4761-9F9C-8A8D5480FC28}" destId="{96F18CB4-B28E-4943-9773-653305219C32}" srcOrd="0" destOrd="0" presId="urn:microsoft.com/office/officeart/2005/8/layout/radial1"/>
    <dgm:cxn modelId="{B2DA12A6-9F86-4DDD-83D4-00993BE572B1}" type="presOf" srcId="{EC67A310-612A-48CD-A5E3-A1FC9752E5AE}" destId="{A77FBFF4-EF3D-449C-872F-3056E534166C}" srcOrd="0" destOrd="0" presId="urn:microsoft.com/office/officeart/2005/8/layout/radial1"/>
    <dgm:cxn modelId="{97F47001-0F3F-4476-BB2C-37A983EF47DE}" type="presOf" srcId="{8E8B95A5-A8A7-4197-9D7A-F9EB8A378470}" destId="{F7C9FE8D-2929-4701-861E-1F6AD5B093B8}" srcOrd="0" destOrd="0" presId="urn:microsoft.com/office/officeart/2005/8/layout/radial1"/>
    <dgm:cxn modelId="{76F2F1B5-88FC-45C3-8916-DCF09A8248A2}" srcId="{480553C2-DEA7-43D7-9001-5654F7A27D8C}" destId="{16169A2C-04E4-4B05-B1BC-B4554A8509CE}" srcOrd="1" destOrd="0" parTransId="{62882FF9-C47E-4761-9F9C-8A8D5480FC28}" sibTransId="{82956585-48D8-495E-8D16-A38376FFCFE6}"/>
    <dgm:cxn modelId="{D999852B-89EA-406F-A101-5482E5CED1BB}" type="presOf" srcId="{CCA915CA-C396-4444-A33A-C7605A1635A8}" destId="{05162A15-E9DE-485D-A1B3-EB6A6D1A3DB3}" srcOrd="0" destOrd="0" presId="urn:microsoft.com/office/officeart/2005/8/layout/radial1"/>
    <dgm:cxn modelId="{B77E0F66-D94F-413B-9B22-8AC8398FD1DB}" type="presOf" srcId="{D7626557-C5F5-47F2-A72C-B951E5575753}" destId="{BAA1C0E1-EDDD-437A-AC02-78DDCEB1CA07}" srcOrd="0" destOrd="0" presId="urn:microsoft.com/office/officeart/2005/8/layout/radial1"/>
    <dgm:cxn modelId="{969A56C1-1830-4532-B8FA-4065BC3B398E}" type="presOf" srcId="{B6AD521B-D4A4-4DA7-A0FB-63498CC1269E}" destId="{EB34BAA1-20C9-44C9-9FEE-66772435010F}" srcOrd="1" destOrd="0" presId="urn:microsoft.com/office/officeart/2005/8/layout/radial1"/>
    <dgm:cxn modelId="{6065003E-C52D-4227-A401-2DF7C67A715F}" type="presOf" srcId="{480553C2-DEA7-43D7-9001-5654F7A27D8C}" destId="{83A68323-DDF6-4106-8B23-CC6A0B50170A}" srcOrd="0" destOrd="0" presId="urn:microsoft.com/office/officeart/2005/8/layout/radial1"/>
    <dgm:cxn modelId="{D02567BB-1516-4910-BDE9-A5E2DD4A77DB}" type="presOf" srcId="{C5175B4F-724E-4708-97F5-7608E4F598FB}" destId="{4C7E72E5-E054-4DC7-8B78-A1EDC17A5320}" srcOrd="0" destOrd="0" presId="urn:microsoft.com/office/officeart/2005/8/layout/radial1"/>
    <dgm:cxn modelId="{5FA078FD-A213-40D8-BA3E-2FF1D5561AD3}" type="presOf" srcId="{16169A2C-04E4-4B05-B1BC-B4554A8509CE}" destId="{66703170-2680-4523-B526-1320B3E5AEBC}" srcOrd="0" destOrd="0" presId="urn:microsoft.com/office/officeart/2005/8/layout/radial1"/>
    <dgm:cxn modelId="{37581637-BD13-4254-9265-FD16F226D1C3}" type="presOf" srcId="{47CA91A5-20AC-46D0-8D95-BEBF0EF9D23B}" destId="{2B6B2A10-06DB-4560-A05B-DB029D063AD5}" srcOrd="0" destOrd="0" presId="urn:microsoft.com/office/officeart/2005/8/layout/radial1"/>
    <dgm:cxn modelId="{62EC02E0-4F15-43E9-B9CC-9834C0FBAAEC}" srcId="{480553C2-DEA7-43D7-9001-5654F7A27D8C}" destId="{47CA91A5-20AC-46D0-8D95-BEBF0EF9D23B}" srcOrd="5" destOrd="0" parTransId="{3FEC76B6-F277-4011-9011-C9D44900F9C1}" sibTransId="{7F39928D-F32E-4BD1-9505-32511E85FBEB}"/>
    <dgm:cxn modelId="{6C29694D-67C5-4518-BF70-97ADFEB2DD9C}" type="presOf" srcId="{55E0AF1B-C708-4F9C-B3F5-2874CB3D44DB}" destId="{53390EFD-9356-4E22-98FA-D4974F9708D3}" srcOrd="0" destOrd="0" presId="urn:microsoft.com/office/officeart/2005/8/layout/radial1"/>
    <dgm:cxn modelId="{60100B89-7F87-4D67-A81A-520C7E16C2A9}" type="presOf" srcId="{FAD3EB39-411C-477C-BA33-4A13EB3076C5}" destId="{561116A2-98DF-435C-B41B-E979C926D4CA}" srcOrd="0" destOrd="0" presId="urn:microsoft.com/office/officeart/2005/8/layout/radial1"/>
    <dgm:cxn modelId="{A20921A9-4049-416C-844A-EC79B90BF25D}" type="presOf" srcId="{B6AD521B-D4A4-4DA7-A0FB-63498CC1269E}" destId="{D2E63E25-F68D-47FE-A507-A20804966468}" srcOrd="0" destOrd="0" presId="urn:microsoft.com/office/officeart/2005/8/layout/radial1"/>
    <dgm:cxn modelId="{FE15A013-82E0-4BE2-9A25-BFD87FFF7583}" type="presOf" srcId="{36407736-1C66-40E2-9A0B-18BAD7FAA06F}" destId="{612424D1-6E2D-4C06-A51B-34FEDD5FAFD5}" srcOrd="0" destOrd="0" presId="urn:microsoft.com/office/officeart/2005/8/layout/radial1"/>
    <dgm:cxn modelId="{49B1DC49-EFDB-4F17-A537-28FAE4EFCA84}" type="presOf" srcId="{EC67A310-612A-48CD-A5E3-A1FC9752E5AE}" destId="{1CD6C87B-0E5E-4374-A75C-67EC37B6B5FE}" srcOrd="1" destOrd="0" presId="urn:microsoft.com/office/officeart/2005/8/layout/radial1"/>
    <dgm:cxn modelId="{89EB16EA-6E60-47B1-8B53-B817E1D264B2}" srcId="{480553C2-DEA7-43D7-9001-5654F7A27D8C}" destId="{55E0AF1B-C708-4F9C-B3F5-2874CB3D44DB}" srcOrd="2" destOrd="0" parTransId="{8E8B95A5-A8A7-4197-9D7A-F9EB8A378470}" sibTransId="{674A8AD3-9284-4F99-B007-F5E48F4946DF}"/>
    <dgm:cxn modelId="{8ADB9136-61D3-49E4-8F28-56D953B10EBC}" srcId="{C5175B4F-724E-4708-97F5-7608E4F598FB}" destId="{480553C2-DEA7-43D7-9001-5654F7A27D8C}" srcOrd="0" destOrd="0" parTransId="{5744D4D0-6399-47B2-8F1A-E3D36B1358D0}" sibTransId="{9CB1F9DD-C9DE-41CA-A50F-31AAF7AB480C}"/>
    <dgm:cxn modelId="{88E387FC-6786-4ABB-BE7D-606912E62DD5}" srcId="{480553C2-DEA7-43D7-9001-5654F7A27D8C}" destId="{FAD3EB39-411C-477C-BA33-4A13EB3076C5}" srcOrd="4" destOrd="0" parTransId="{EC67A310-612A-48CD-A5E3-A1FC9752E5AE}" sibTransId="{3D792639-BAC3-47CC-920D-2EC4285669FA}"/>
    <dgm:cxn modelId="{2BEC7372-65CE-4EAD-A595-DD49BD401942}" type="presOf" srcId="{8E8B95A5-A8A7-4197-9D7A-F9EB8A378470}" destId="{DC0F8416-C48D-4CE3-9EA9-62F6F3DC2EE0}" srcOrd="1" destOrd="0" presId="urn:microsoft.com/office/officeart/2005/8/layout/radial1"/>
    <dgm:cxn modelId="{38935D3B-427B-4616-94EF-3CE1653F10BB}" srcId="{480553C2-DEA7-43D7-9001-5654F7A27D8C}" destId="{CCA915CA-C396-4444-A33A-C7605A1635A8}" srcOrd="0" destOrd="0" parTransId="{B6AD521B-D4A4-4DA7-A0FB-63498CC1269E}" sibTransId="{DD10B4DE-6FF7-4648-B095-229848329938}"/>
    <dgm:cxn modelId="{4F876B1B-1116-4198-B039-B5072968A179}" type="presOf" srcId="{36407736-1C66-40E2-9A0B-18BAD7FAA06F}" destId="{DEE3F767-8F4B-4B8E-9E84-B2F34DC38A7C}" srcOrd="1" destOrd="0" presId="urn:microsoft.com/office/officeart/2005/8/layout/radial1"/>
    <dgm:cxn modelId="{D83A1960-48AE-44D3-9823-61062E206208}" type="presOf" srcId="{3FEC76B6-F277-4011-9011-C9D44900F9C1}" destId="{98F61CA8-C15E-464A-B373-09661A511D7E}" srcOrd="0" destOrd="0" presId="urn:microsoft.com/office/officeart/2005/8/layout/radial1"/>
    <dgm:cxn modelId="{F8E68F33-FC1E-44AC-B4BB-E9CC42472348}" type="presParOf" srcId="{4C7E72E5-E054-4DC7-8B78-A1EDC17A5320}" destId="{83A68323-DDF6-4106-8B23-CC6A0B50170A}" srcOrd="0" destOrd="0" presId="urn:microsoft.com/office/officeart/2005/8/layout/radial1"/>
    <dgm:cxn modelId="{92F37090-4D62-4524-9B2F-01F7D0C23D3B}" type="presParOf" srcId="{4C7E72E5-E054-4DC7-8B78-A1EDC17A5320}" destId="{D2E63E25-F68D-47FE-A507-A20804966468}" srcOrd="1" destOrd="0" presId="urn:microsoft.com/office/officeart/2005/8/layout/radial1"/>
    <dgm:cxn modelId="{6B63D5F5-DA79-4FBA-8992-AB12B9780988}" type="presParOf" srcId="{D2E63E25-F68D-47FE-A507-A20804966468}" destId="{EB34BAA1-20C9-44C9-9FEE-66772435010F}" srcOrd="0" destOrd="0" presId="urn:microsoft.com/office/officeart/2005/8/layout/radial1"/>
    <dgm:cxn modelId="{E72B53D9-8D88-45E1-8E77-4B93A3DEA4DE}" type="presParOf" srcId="{4C7E72E5-E054-4DC7-8B78-A1EDC17A5320}" destId="{05162A15-E9DE-485D-A1B3-EB6A6D1A3DB3}" srcOrd="2" destOrd="0" presId="urn:microsoft.com/office/officeart/2005/8/layout/radial1"/>
    <dgm:cxn modelId="{6FA11236-5FE0-4DBC-9ED8-B9B396373AB7}" type="presParOf" srcId="{4C7E72E5-E054-4DC7-8B78-A1EDC17A5320}" destId="{96F18CB4-B28E-4943-9773-653305219C32}" srcOrd="3" destOrd="0" presId="urn:microsoft.com/office/officeart/2005/8/layout/radial1"/>
    <dgm:cxn modelId="{7148F4EC-5EF2-441F-A9B2-9F5C08E48B6E}" type="presParOf" srcId="{96F18CB4-B28E-4943-9773-653305219C32}" destId="{5A2A92BF-7D0B-4C66-8F07-A6B6980FE8CB}" srcOrd="0" destOrd="0" presId="urn:microsoft.com/office/officeart/2005/8/layout/radial1"/>
    <dgm:cxn modelId="{B68DCD3A-A81B-47F4-83B2-326F6065CA4D}" type="presParOf" srcId="{4C7E72E5-E054-4DC7-8B78-A1EDC17A5320}" destId="{66703170-2680-4523-B526-1320B3E5AEBC}" srcOrd="4" destOrd="0" presId="urn:microsoft.com/office/officeart/2005/8/layout/radial1"/>
    <dgm:cxn modelId="{AB342D7B-FCE5-439C-8668-227F9822736C}" type="presParOf" srcId="{4C7E72E5-E054-4DC7-8B78-A1EDC17A5320}" destId="{F7C9FE8D-2929-4701-861E-1F6AD5B093B8}" srcOrd="5" destOrd="0" presId="urn:microsoft.com/office/officeart/2005/8/layout/radial1"/>
    <dgm:cxn modelId="{D495BEB1-F0A5-4757-8C48-D5B0C4F1F029}" type="presParOf" srcId="{F7C9FE8D-2929-4701-861E-1F6AD5B093B8}" destId="{DC0F8416-C48D-4CE3-9EA9-62F6F3DC2EE0}" srcOrd="0" destOrd="0" presId="urn:microsoft.com/office/officeart/2005/8/layout/radial1"/>
    <dgm:cxn modelId="{3B198790-F570-43AA-AE1F-DFD3D11EC4E0}" type="presParOf" srcId="{4C7E72E5-E054-4DC7-8B78-A1EDC17A5320}" destId="{53390EFD-9356-4E22-98FA-D4974F9708D3}" srcOrd="6" destOrd="0" presId="urn:microsoft.com/office/officeart/2005/8/layout/radial1"/>
    <dgm:cxn modelId="{CC120228-CB5F-4886-B3DA-22D2423D2590}" type="presParOf" srcId="{4C7E72E5-E054-4DC7-8B78-A1EDC17A5320}" destId="{612424D1-6E2D-4C06-A51B-34FEDD5FAFD5}" srcOrd="7" destOrd="0" presId="urn:microsoft.com/office/officeart/2005/8/layout/radial1"/>
    <dgm:cxn modelId="{D7A41D11-CCB4-401B-AE91-18D7F9F8E4C3}" type="presParOf" srcId="{612424D1-6E2D-4C06-A51B-34FEDD5FAFD5}" destId="{DEE3F767-8F4B-4B8E-9E84-B2F34DC38A7C}" srcOrd="0" destOrd="0" presId="urn:microsoft.com/office/officeart/2005/8/layout/radial1"/>
    <dgm:cxn modelId="{953819DC-BB4B-4220-9978-FEB2CD751943}" type="presParOf" srcId="{4C7E72E5-E054-4DC7-8B78-A1EDC17A5320}" destId="{BAA1C0E1-EDDD-437A-AC02-78DDCEB1CA07}" srcOrd="8" destOrd="0" presId="urn:microsoft.com/office/officeart/2005/8/layout/radial1"/>
    <dgm:cxn modelId="{125B4BFE-19F8-439E-833F-2B196CF1D755}" type="presParOf" srcId="{4C7E72E5-E054-4DC7-8B78-A1EDC17A5320}" destId="{A77FBFF4-EF3D-449C-872F-3056E534166C}" srcOrd="9" destOrd="0" presId="urn:microsoft.com/office/officeart/2005/8/layout/radial1"/>
    <dgm:cxn modelId="{E0919183-8F0F-4753-8B55-0B90A8D28611}" type="presParOf" srcId="{A77FBFF4-EF3D-449C-872F-3056E534166C}" destId="{1CD6C87B-0E5E-4374-A75C-67EC37B6B5FE}" srcOrd="0" destOrd="0" presId="urn:microsoft.com/office/officeart/2005/8/layout/radial1"/>
    <dgm:cxn modelId="{122249BD-EBFF-4EEE-BEC3-D4281972C7A9}" type="presParOf" srcId="{4C7E72E5-E054-4DC7-8B78-A1EDC17A5320}" destId="{561116A2-98DF-435C-B41B-E979C926D4CA}" srcOrd="10" destOrd="0" presId="urn:microsoft.com/office/officeart/2005/8/layout/radial1"/>
    <dgm:cxn modelId="{19045BF7-34B2-4B74-8651-9AA507953BB3}" type="presParOf" srcId="{4C7E72E5-E054-4DC7-8B78-A1EDC17A5320}" destId="{98F61CA8-C15E-464A-B373-09661A511D7E}" srcOrd="11" destOrd="0" presId="urn:microsoft.com/office/officeart/2005/8/layout/radial1"/>
    <dgm:cxn modelId="{51FB8A80-2025-46BD-90C3-B5AEB2EA72CE}" type="presParOf" srcId="{98F61CA8-C15E-464A-B373-09661A511D7E}" destId="{339E697A-794D-477C-9DD7-B936532D9DEF}" srcOrd="0" destOrd="0" presId="urn:microsoft.com/office/officeart/2005/8/layout/radial1"/>
    <dgm:cxn modelId="{3DF4C65E-D3DD-44DF-A205-B5B41A7108C8}" type="presParOf" srcId="{4C7E72E5-E054-4DC7-8B78-A1EDC17A5320}" destId="{2B6B2A10-06DB-4560-A05B-DB029D063AD5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60EA302-6A26-456F-9C47-661A684363E4}" type="doc">
      <dgm:prSet loTypeId="urn:microsoft.com/office/officeart/2005/8/layout/radial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214708E8-04ED-478B-8E0F-685A789229A3}">
      <dgm:prSet phldrT="[Text]"/>
      <dgm:spPr/>
      <dgm:t>
        <a:bodyPr/>
        <a:lstStyle/>
        <a:p>
          <a:r>
            <a:rPr lang="cs-CZ" dirty="0" smtClean="0"/>
            <a:t>100-</a:t>
          </a:r>
          <a:endParaRPr lang="cs-CZ" dirty="0"/>
        </a:p>
      </dgm:t>
    </dgm:pt>
    <dgm:pt modelId="{4D09E3FA-2E1C-460D-8D6A-96F9585A4536}" type="parTrans" cxnId="{94F8870F-11F0-4FB7-BC84-23A51AB0F883}">
      <dgm:prSet/>
      <dgm:spPr/>
      <dgm:t>
        <a:bodyPr/>
        <a:lstStyle/>
        <a:p>
          <a:endParaRPr lang="cs-CZ"/>
        </a:p>
      </dgm:t>
    </dgm:pt>
    <dgm:pt modelId="{BAFCE7C5-D752-47A2-A76E-7D13E18B36B8}" type="sibTrans" cxnId="{94F8870F-11F0-4FB7-BC84-23A51AB0F883}">
      <dgm:prSet/>
      <dgm:spPr/>
      <dgm:t>
        <a:bodyPr/>
        <a:lstStyle/>
        <a:p>
          <a:endParaRPr lang="cs-CZ"/>
        </a:p>
      </dgm:t>
    </dgm:pt>
    <dgm:pt modelId="{EEA754F2-770C-411A-8659-DD1B58AA7889}">
      <dgm:prSet phldrT="[Text]"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5CD0DED0-FCE0-439C-92F0-D0AA3DE18B7E}" type="parTrans" cxnId="{94B64B55-692C-4DE5-B789-0DBC7CE00632}">
      <dgm:prSet/>
      <dgm:spPr/>
      <dgm:t>
        <a:bodyPr/>
        <a:lstStyle/>
        <a:p>
          <a:endParaRPr lang="cs-CZ"/>
        </a:p>
      </dgm:t>
    </dgm:pt>
    <dgm:pt modelId="{686E3DE7-3919-4AA4-9789-FDF29C2075F5}" type="sibTrans" cxnId="{94B64B55-692C-4DE5-B789-0DBC7CE00632}">
      <dgm:prSet/>
      <dgm:spPr/>
      <dgm:t>
        <a:bodyPr/>
        <a:lstStyle/>
        <a:p>
          <a:endParaRPr lang="cs-CZ"/>
        </a:p>
      </dgm:t>
    </dgm:pt>
    <dgm:pt modelId="{E2AB9644-1967-444B-96B3-5145372D757C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20FA40EE-F3FF-443A-87D1-C66A431A3431}" type="parTrans" cxnId="{D6B55F78-B6B9-468D-B4B3-7BBB3347B7FF}">
      <dgm:prSet/>
      <dgm:spPr/>
      <dgm:t>
        <a:bodyPr/>
        <a:lstStyle/>
        <a:p>
          <a:endParaRPr lang="cs-CZ"/>
        </a:p>
      </dgm:t>
    </dgm:pt>
    <dgm:pt modelId="{9DCD7F80-E7D8-482F-BF07-DC6388A4B10B}" type="sibTrans" cxnId="{D6B55F78-B6B9-468D-B4B3-7BBB3347B7FF}">
      <dgm:prSet/>
      <dgm:spPr/>
      <dgm:t>
        <a:bodyPr/>
        <a:lstStyle/>
        <a:p>
          <a:endParaRPr lang="cs-CZ"/>
        </a:p>
      </dgm:t>
    </dgm:pt>
    <dgm:pt modelId="{EDDF255B-7CDA-4B26-9AFA-58DEF3A683A2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798806F2-C86E-4450-9DB5-58BDB71DD7C7}" type="parTrans" cxnId="{5AE9CD72-7975-4726-9111-96D415DA6F31}">
      <dgm:prSet/>
      <dgm:spPr/>
      <dgm:t>
        <a:bodyPr/>
        <a:lstStyle/>
        <a:p>
          <a:endParaRPr lang="cs-CZ"/>
        </a:p>
      </dgm:t>
    </dgm:pt>
    <dgm:pt modelId="{4AD22337-6208-4A24-8861-3850CC3137C2}" type="sibTrans" cxnId="{5AE9CD72-7975-4726-9111-96D415DA6F31}">
      <dgm:prSet/>
      <dgm:spPr/>
      <dgm:t>
        <a:bodyPr/>
        <a:lstStyle/>
        <a:p>
          <a:endParaRPr lang="cs-CZ"/>
        </a:p>
      </dgm:t>
    </dgm:pt>
    <dgm:pt modelId="{F6FB2F8B-A491-4878-BD32-23DF407B4633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6262D327-AC95-4816-8C0F-BDD77B0AB4BF}" type="parTrans" cxnId="{F5470839-4F80-4AF1-9743-53C8C7138B1B}">
      <dgm:prSet/>
      <dgm:spPr/>
      <dgm:t>
        <a:bodyPr/>
        <a:lstStyle/>
        <a:p>
          <a:endParaRPr lang="cs-CZ"/>
        </a:p>
      </dgm:t>
    </dgm:pt>
    <dgm:pt modelId="{07BF60B5-BB8D-463F-8EEC-A8A9509F12B9}" type="sibTrans" cxnId="{F5470839-4F80-4AF1-9743-53C8C7138B1B}">
      <dgm:prSet/>
      <dgm:spPr/>
      <dgm:t>
        <a:bodyPr/>
        <a:lstStyle/>
        <a:p>
          <a:endParaRPr lang="cs-CZ"/>
        </a:p>
      </dgm:t>
    </dgm:pt>
    <dgm:pt modelId="{A09206AB-5A57-47F0-A666-363E7E442A33}">
      <dgm:prSet/>
      <dgm:spPr/>
      <dgm:t>
        <a:bodyPr/>
        <a:lstStyle/>
        <a:p>
          <a:r>
            <a:rPr lang="cs-CZ" dirty="0" smtClean="0"/>
            <a:t>60</a:t>
          </a:r>
          <a:endParaRPr lang="cs-CZ" dirty="0"/>
        </a:p>
      </dgm:t>
    </dgm:pt>
    <dgm:pt modelId="{224CFEB5-FC9E-4E40-B21A-90D171BEB1CF}" type="parTrans" cxnId="{46A077A8-4A57-4EB1-B242-680743825F15}">
      <dgm:prSet/>
      <dgm:spPr/>
      <dgm:t>
        <a:bodyPr/>
        <a:lstStyle/>
        <a:p>
          <a:endParaRPr lang="cs-CZ"/>
        </a:p>
      </dgm:t>
    </dgm:pt>
    <dgm:pt modelId="{199B6C30-041C-441D-9E7D-154D08764A78}" type="sibTrans" cxnId="{46A077A8-4A57-4EB1-B242-680743825F15}">
      <dgm:prSet/>
      <dgm:spPr/>
      <dgm:t>
        <a:bodyPr/>
        <a:lstStyle/>
        <a:p>
          <a:endParaRPr lang="cs-CZ"/>
        </a:p>
      </dgm:t>
    </dgm:pt>
    <dgm:pt modelId="{B585E50D-C99B-411E-98F0-CB0E3CEAE203}" type="pres">
      <dgm:prSet presAssocID="{460EA302-6A26-456F-9C47-661A684363E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A9A2A5-283F-4D75-B60C-165AE8E09B50}" type="pres">
      <dgm:prSet presAssocID="{214708E8-04ED-478B-8E0F-685A789229A3}" presName="centerShape" presStyleLbl="node0" presStyleIdx="0" presStyleCnt="1"/>
      <dgm:spPr/>
      <dgm:t>
        <a:bodyPr/>
        <a:lstStyle/>
        <a:p>
          <a:endParaRPr lang="cs-CZ"/>
        </a:p>
      </dgm:t>
    </dgm:pt>
    <dgm:pt modelId="{43143CD7-D38B-47DD-9466-38DCBF13FAC2}" type="pres">
      <dgm:prSet presAssocID="{5CD0DED0-FCE0-439C-92F0-D0AA3DE18B7E}" presName="parTrans" presStyleLbl="sibTrans2D1" presStyleIdx="0" presStyleCnt="5"/>
      <dgm:spPr/>
      <dgm:t>
        <a:bodyPr/>
        <a:lstStyle/>
        <a:p>
          <a:endParaRPr lang="cs-CZ"/>
        </a:p>
      </dgm:t>
    </dgm:pt>
    <dgm:pt modelId="{7D63318D-5F0D-476A-8B71-FDC388016951}" type="pres">
      <dgm:prSet presAssocID="{5CD0DED0-FCE0-439C-92F0-D0AA3DE18B7E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6A0FCA4C-08A3-4031-B7F5-E6EECC3A1163}" type="pres">
      <dgm:prSet presAssocID="{EEA754F2-770C-411A-8659-DD1B58AA788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9AD02C-2017-44CC-BC65-8A1E923D50BB}" type="pres">
      <dgm:prSet presAssocID="{20FA40EE-F3FF-443A-87D1-C66A431A3431}" presName="parTrans" presStyleLbl="sibTrans2D1" presStyleIdx="1" presStyleCnt="5"/>
      <dgm:spPr/>
      <dgm:t>
        <a:bodyPr/>
        <a:lstStyle/>
        <a:p>
          <a:endParaRPr lang="cs-CZ"/>
        </a:p>
      </dgm:t>
    </dgm:pt>
    <dgm:pt modelId="{B7D9F540-67AE-4EC1-AE1A-FF928227987C}" type="pres">
      <dgm:prSet presAssocID="{20FA40EE-F3FF-443A-87D1-C66A431A3431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AC134679-BCAC-4B21-A8E5-46579B7EEB3D}" type="pres">
      <dgm:prSet presAssocID="{E2AB9644-1967-444B-96B3-5145372D757C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FCB0E1-5A79-4EE6-A88D-3EFCFC80D999}" type="pres">
      <dgm:prSet presAssocID="{798806F2-C86E-4450-9DB5-58BDB71DD7C7}" presName="parTrans" presStyleLbl="sibTrans2D1" presStyleIdx="2" presStyleCnt="5"/>
      <dgm:spPr/>
      <dgm:t>
        <a:bodyPr/>
        <a:lstStyle/>
        <a:p>
          <a:endParaRPr lang="cs-CZ"/>
        </a:p>
      </dgm:t>
    </dgm:pt>
    <dgm:pt modelId="{7D2D3F73-CEAF-4CC8-BFA7-6452F1CFEFC8}" type="pres">
      <dgm:prSet presAssocID="{798806F2-C86E-4450-9DB5-58BDB71DD7C7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D4B2787E-6FB4-431E-BC99-B8172A8A7044}" type="pres">
      <dgm:prSet presAssocID="{EDDF255B-7CDA-4B26-9AFA-58DEF3A683A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887DEA-54BE-4628-9456-39284B22ACF1}" type="pres">
      <dgm:prSet presAssocID="{6262D327-AC95-4816-8C0F-BDD77B0AB4BF}" presName="parTrans" presStyleLbl="sibTrans2D1" presStyleIdx="3" presStyleCnt="5"/>
      <dgm:spPr/>
      <dgm:t>
        <a:bodyPr/>
        <a:lstStyle/>
        <a:p>
          <a:endParaRPr lang="cs-CZ"/>
        </a:p>
      </dgm:t>
    </dgm:pt>
    <dgm:pt modelId="{EEDC8416-B9BD-4E6B-B50E-D3024254CE47}" type="pres">
      <dgm:prSet presAssocID="{6262D327-AC95-4816-8C0F-BDD77B0AB4BF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001573CE-5CC3-46B0-A70A-17CF343D4D4F}" type="pres">
      <dgm:prSet presAssocID="{F6FB2F8B-A491-4878-BD32-23DF407B463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B12864D-783C-4365-A3B2-B55529A94CC3}" type="pres">
      <dgm:prSet presAssocID="{224CFEB5-FC9E-4E40-B21A-90D171BEB1CF}" presName="parTrans" presStyleLbl="sibTrans2D1" presStyleIdx="4" presStyleCnt="5"/>
      <dgm:spPr/>
      <dgm:t>
        <a:bodyPr/>
        <a:lstStyle/>
        <a:p>
          <a:endParaRPr lang="cs-CZ"/>
        </a:p>
      </dgm:t>
    </dgm:pt>
    <dgm:pt modelId="{6EFB3855-4170-49D2-B87C-6C622785E851}" type="pres">
      <dgm:prSet presAssocID="{224CFEB5-FC9E-4E40-B21A-90D171BEB1CF}" presName="connectorText" presStyleLbl="sibTrans2D1" presStyleIdx="4" presStyleCnt="5"/>
      <dgm:spPr/>
      <dgm:t>
        <a:bodyPr/>
        <a:lstStyle/>
        <a:p>
          <a:endParaRPr lang="cs-CZ"/>
        </a:p>
      </dgm:t>
    </dgm:pt>
    <dgm:pt modelId="{11E399DA-FE1A-4970-815D-FF7310C0893A}" type="pres">
      <dgm:prSet presAssocID="{A09206AB-5A57-47F0-A666-363E7E442A3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AE9CD72-7975-4726-9111-96D415DA6F31}" srcId="{214708E8-04ED-478B-8E0F-685A789229A3}" destId="{EDDF255B-7CDA-4B26-9AFA-58DEF3A683A2}" srcOrd="2" destOrd="0" parTransId="{798806F2-C86E-4450-9DB5-58BDB71DD7C7}" sibTransId="{4AD22337-6208-4A24-8861-3850CC3137C2}"/>
    <dgm:cxn modelId="{B80BA1CC-8F31-4340-9D3F-2B08FF327660}" type="presOf" srcId="{798806F2-C86E-4450-9DB5-58BDB71DD7C7}" destId="{7D2D3F73-CEAF-4CC8-BFA7-6452F1CFEFC8}" srcOrd="1" destOrd="0" presId="urn:microsoft.com/office/officeart/2005/8/layout/radial5"/>
    <dgm:cxn modelId="{99AEF5FA-76D6-40AB-A9B2-1912F0A84000}" type="presOf" srcId="{E2AB9644-1967-444B-96B3-5145372D757C}" destId="{AC134679-BCAC-4B21-A8E5-46579B7EEB3D}" srcOrd="0" destOrd="0" presId="urn:microsoft.com/office/officeart/2005/8/layout/radial5"/>
    <dgm:cxn modelId="{DB3A4C59-E2E7-4907-B2E2-7E4C4395DD72}" type="presOf" srcId="{5CD0DED0-FCE0-439C-92F0-D0AA3DE18B7E}" destId="{7D63318D-5F0D-476A-8B71-FDC388016951}" srcOrd="1" destOrd="0" presId="urn:microsoft.com/office/officeart/2005/8/layout/radial5"/>
    <dgm:cxn modelId="{46A077A8-4A57-4EB1-B242-680743825F15}" srcId="{214708E8-04ED-478B-8E0F-685A789229A3}" destId="{A09206AB-5A57-47F0-A666-363E7E442A33}" srcOrd="4" destOrd="0" parTransId="{224CFEB5-FC9E-4E40-B21A-90D171BEB1CF}" sibTransId="{199B6C30-041C-441D-9E7D-154D08764A78}"/>
    <dgm:cxn modelId="{E110AF22-00B8-4395-A171-A3D2083B7440}" type="presOf" srcId="{6262D327-AC95-4816-8C0F-BDD77B0AB4BF}" destId="{6F887DEA-54BE-4628-9456-39284B22ACF1}" srcOrd="0" destOrd="0" presId="urn:microsoft.com/office/officeart/2005/8/layout/radial5"/>
    <dgm:cxn modelId="{1589C6F5-A296-4A3B-8698-04A697151B5B}" type="presOf" srcId="{5CD0DED0-FCE0-439C-92F0-D0AA3DE18B7E}" destId="{43143CD7-D38B-47DD-9466-38DCBF13FAC2}" srcOrd="0" destOrd="0" presId="urn:microsoft.com/office/officeart/2005/8/layout/radial5"/>
    <dgm:cxn modelId="{0D8DFC92-B91D-45BC-B1E6-621BED7595E5}" type="presOf" srcId="{224CFEB5-FC9E-4E40-B21A-90D171BEB1CF}" destId="{6EFB3855-4170-49D2-B87C-6C622785E851}" srcOrd="1" destOrd="0" presId="urn:microsoft.com/office/officeart/2005/8/layout/radial5"/>
    <dgm:cxn modelId="{D6B55F78-B6B9-468D-B4B3-7BBB3347B7FF}" srcId="{214708E8-04ED-478B-8E0F-685A789229A3}" destId="{E2AB9644-1967-444B-96B3-5145372D757C}" srcOrd="1" destOrd="0" parTransId="{20FA40EE-F3FF-443A-87D1-C66A431A3431}" sibTransId="{9DCD7F80-E7D8-482F-BF07-DC6388A4B10B}"/>
    <dgm:cxn modelId="{5A43F999-3676-47B3-B1A7-FF9143DCB45B}" type="presOf" srcId="{20FA40EE-F3FF-443A-87D1-C66A431A3431}" destId="{B7D9F540-67AE-4EC1-AE1A-FF928227987C}" srcOrd="1" destOrd="0" presId="urn:microsoft.com/office/officeart/2005/8/layout/radial5"/>
    <dgm:cxn modelId="{94F8870F-11F0-4FB7-BC84-23A51AB0F883}" srcId="{460EA302-6A26-456F-9C47-661A684363E4}" destId="{214708E8-04ED-478B-8E0F-685A789229A3}" srcOrd="0" destOrd="0" parTransId="{4D09E3FA-2E1C-460D-8D6A-96F9585A4536}" sibTransId="{BAFCE7C5-D752-47A2-A76E-7D13E18B36B8}"/>
    <dgm:cxn modelId="{6D9632B8-2B4B-400C-9F65-F2D18592CAF3}" type="presOf" srcId="{6262D327-AC95-4816-8C0F-BDD77B0AB4BF}" destId="{EEDC8416-B9BD-4E6B-B50E-D3024254CE47}" srcOrd="1" destOrd="0" presId="urn:microsoft.com/office/officeart/2005/8/layout/radial5"/>
    <dgm:cxn modelId="{377A5DD0-9F81-4814-8074-03B4D3B85C31}" type="presOf" srcId="{214708E8-04ED-478B-8E0F-685A789229A3}" destId="{A0A9A2A5-283F-4D75-B60C-165AE8E09B50}" srcOrd="0" destOrd="0" presId="urn:microsoft.com/office/officeart/2005/8/layout/radial5"/>
    <dgm:cxn modelId="{122C807B-9616-412A-B26E-578B25FD990F}" type="presOf" srcId="{224CFEB5-FC9E-4E40-B21A-90D171BEB1CF}" destId="{BB12864D-783C-4365-A3B2-B55529A94CC3}" srcOrd="0" destOrd="0" presId="urn:microsoft.com/office/officeart/2005/8/layout/radial5"/>
    <dgm:cxn modelId="{9331A55C-98D2-40CD-8DB7-7D8C008E8099}" type="presOf" srcId="{460EA302-6A26-456F-9C47-661A684363E4}" destId="{B585E50D-C99B-411E-98F0-CB0E3CEAE203}" srcOrd="0" destOrd="0" presId="urn:microsoft.com/office/officeart/2005/8/layout/radial5"/>
    <dgm:cxn modelId="{311B4368-0DBD-4885-A601-1A04057D6638}" type="presOf" srcId="{F6FB2F8B-A491-4878-BD32-23DF407B4633}" destId="{001573CE-5CC3-46B0-A70A-17CF343D4D4F}" srcOrd="0" destOrd="0" presId="urn:microsoft.com/office/officeart/2005/8/layout/radial5"/>
    <dgm:cxn modelId="{6B95F93D-28D0-4E2D-AEAD-468BE1C62C54}" type="presOf" srcId="{EEA754F2-770C-411A-8659-DD1B58AA7889}" destId="{6A0FCA4C-08A3-4031-B7F5-E6EECC3A1163}" srcOrd="0" destOrd="0" presId="urn:microsoft.com/office/officeart/2005/8/layout/radial5"/>
    <dgm:cxn modelId="{7350D5F4-48CB-4F78-9030-CAE16C7DC00F}" type="presOf" srcId="{A09206AB-5A57-47F0-A666-363E7E442A33}" destId="{11E399DA-FE1A-4970-815D-FF7310C0893A}" srcOrd="0" destOrd="0" presId="urn:microsoft.com/office/officeart/2005/8/layout/radial5"/>
    <dgm:cxn modelId="{94B64B55-692C-4DE5-B789-0DBC7CE00632}" srcId="{214708E8-04ED-478B-8E0F-685A789229A3}" destId="{EEA754F2-770C-411A-8659-DD1B58AA7889}" srcOrd="0" destOrd="0" parTransId="{5CD0DED0-FCE0-439C-92F0-D0AA3DE18B7E}" sibTransId="{686E3DE7-3919-4AA4-9789-FDF29C2075F5}"/>
    <dgm:cxn modelId="{A49CECA8-E338-4D5C-BB0F-39ADE2E8A5BB}" type="presOf" srcId="{20FA40EE-F3FF-443A-87D1-C66A431A3431}" destId="{249AD02C-2017-44CC-BC65-8A1E923D50BB}" srcOrd="0" destOrd="0" presId="urn:microsoft.com/office/officeart/2005/8/layout/radial5"/>
    <dgm:cxn modelId="{F5470839-4F80-4AF1-9743-53C8C7138B1B}" srcId="{214708E8-04ED-478B-8E0F-685A789229A3}" destId="{F6FB2F8B-A491-4878-BD32-23DF407B4633}" srcOrd="3" destOrd="0" parTransId="{6262D327-AC95-4816-8C0F-BDD77B0AB4BF}" sibTransId="{07BF60B5-BB8D-463F-8EEC-A8A9509F12B9}"/>
    <dgm:cxn modelId="{3F3BA47A-8225-4D7B-B736-9EBD1AD5B318}" type="presOf" srcId="{EDDF255B-7CDA-4B26-9AFA-58DEF3A683A2}" destId="{D4B2787E-6FB4-431E-BC99-B8172A8A7044}" srcOrd="0" destOrd="0" presId="urn:microsoft.com/office/officeart/2005/8/layout/radial5"/>
    <dgm:cxn modelId="{7F3C02DC-FA98-4AFB-941A-725B8D881DA4}" type="presOf" srcId="{798806F2-C86E-4450-9DB5-58BDB71DD7C7}" destId="{DEFCB0E1-5A79-4EE6-A88D-3EFCFC80D999}" srcOrd="0" destOrd="0" presId="urn:microsoft.com/office/officeart/2005/8/layout/radial5"/>
    <dgm:cxn modelId="{A8005F4B-3FEC-4A98-8249-0F1359CE21E0}" type="presParOf" srcId="{B585E50D-C99B-411E-98F0-CB0E3CEAE203}" destId="{A0A9A2A5-283F-4D75-B60C-165AE8E09B50}" srcOrd="0" destOrd="0" presId="urn:microsoft.com/office/officeart/2005/8/layout/radial5"/>
    <dgm:cxn modelId="{8FC36ED0-1214-4B04-8C32-ADB7CE9715CA}" type="presParOf" srcId="{B585E50D-C99B-411E-98F0-CB0E3CEAE203}" destId="{43143CD7-D38B-47DD-9466-38DCBF13FAC2}" srcOrd="1" destOrd="0" presId="urn:microsoft.com/office/officeart/2005/8/layout/radial5"/>
    <dgm:cxn modelId="{2B910067-03E4-40B4-9F65-BB0A735CD275}" type="presParOf" srcId="{43143CD7-D38B-47DD-9466-38DCBF13FAC2}" destId="{7D63318D-5F0D-476A-8B71-FDC388016951}" srcOrd="0" destOrd="0" presId="urn:microsoft.com/office/officeart/2005/8/layout/radial5"/>
    <dgm:cxn modelId="{7D54917B-85B8-447A-8CFB-52BF88FC954E}" type="presParOf" srcId="{B585E50D-C99B-411E-98F0-CB0E3CEAE203}" destId="{6A0FCA4C-08A3-4031-B7F5-E6EECC3A1163}" srcOrd="2" destOrd="0" presId="urn:microsoft.com/office/officeart/2005/8/layout/radial5"/>
    <dgm:cxn modelId="{DF5569EB-8BCE-4AD6-8AC0-0BB378184600}" type="presParOf" srcId="{B585E50D-C99B-411E-98F0-CB0E3CEAE203}" destId="{249AD02C-2017-44CC-BC65-8A1E923D50BB}" srcOrd="3" destOrd="0" presId="urn:microsoft.com/office/officeart/2005/8/layout/radial5"/>
    <dgm:cxn modelId="{9DDE95DC-2362-460B-A962-4B47A7648C4D}" type="presParOf" srcId="{249AD02C-2017-44CC-BC65-8A1E923D50BB}" destId="{B7D9F540-67AE-4EC1-AE1A-FF928227987C}" srcOrd="0" destOrd="0" presId="urn:microsoft.com/office/officeart/2005/8/layout/radial5"/>
    <dgm:cxn modelId="{EA95055B-C6E1-49C9-9E1C-2BBF3FFC2753}" type="presParOf" srcId="{B585E50D-C99B-411E-98F0-CB0E3CEAE203}" destId="{AC134679-BCAC-4B21-A8E5-46579B7EEB3D}" srcOrd="4" destOrd="0" presId="urn:microsoft.com/office/officeart/2005/8/layout/radial5"/>
    <dgm:cxn modelId="{ED063B91-4CCE-46BD-A49C-EE292430CA94}" type="presParOf" srcId="{B585E50D-C99B-411E-98F0-CB0E3CEAE203}" destId="{DEFCB0E1-5A79-4EE6-A88D-3EFCFC80D999}" srcOrd="5" destOrd="0" presId="urn:microsoft.com/office/officeart/2005/8/layout/radial5"/>
    <dgm:cxn modelId="{F3D68998-2D3E-4F1D-B665-6A8F9BF5522D}" type="presParOf" srcId="{DEFCB0E1-5A79-4EE6-A88D-3EFCFC80D999}" destId="{7D2D3F73-CEAF-4CC8-BFA7-6452F1CFEFC8}" srcOrd="0" destOrd="0" presId="urn:microsoft.com/office/officeart/2005/8/layout/radial5"/>
    <dgm:cxn modelId="{B5EDB0DB-004B-4197-B686-E278AC3BCE62}" type="presParOf" srcId="{B585E50D-C99B-411E-98F0-CB0E3CEAE203}" destId="{D4B2787E-6FB4-431E-BC99-B8172A8A7044}" srcOrd="6" destOrd="0" presId="urn:microsoft.com/office/officeart/2005/8/layout/radial5"/>
    <dgm:cxn modelId="{E6DC5E51-CA0D-4CDB-9990-D5D06035B627}" type="presParOf" srcId="{B585E50D-C99B-411E-98F0-CB0E3CEAE203}" destId="{6F887DEA-54BE-4628-9456-39284B22ACF1}" srcOrd="7" destOrd="0" presId="urn:microsoft.com/office/officeart/2005/8/layout/radial5"/>
    <dgm:cxn modelId="{E072EBF2-C9B0-47EC-BAE4-92CE8FF154C5}" type="presParOf" srcId="{6F887DEA-54BE-4628-9456-39284B22ACF1}" destId="{EEDC8416-B9BD-4E6B-B50E-D3024254CE47}" srcOrd="0" destOrd="0" presId="urn:microsoft.com/office/officeart/2005/8/layout/radial5"/>
    <dgm:cxn modelId="{39B39CF9-1FB2-4E0B-BEE1-22A1DF961E4D}" type="presParOf" srcId="{B585E50D-C99B-411E-98F0-CB0E3CEAE203}" destId="{001573CE-5CC3-46B0-A70A-17CF343D4D4F}" srcOrd="8" destOrd="0" presId="urn:microsoft.com/office/officeart/2005/8/layout/radial5"/>
    <dgm:cxn modelId="{B7C66B0C-A542-480D-B338-F3883B268E64}" type="presParOf" srcId="{B585E50D-C99B-411E-98F0-CB0E3CEAE203}" destId="{BB12864D-783C-4365-A3B2-B55529A94CC3}" srcOrd="9" destOrd="0" presId="urn:microsoft.com/office/officeart/2005/8/layout/radial5"/>
    <dgm:cxn modelId="{37373AE8-7FE1-46CD-9A08-35A6A3401E9A}" type="presParOf" srcId="{BB12864D-783C-4365-A3B2-B55529A94CC3}" destId="{6EFB3855-4170-49D2-B87C-6C622785E851}" srcOrd="0" destOrd="0" presId="urn:microsoft.com/office/officeart/2005/8/layout/radial5"/>
    <dgm:cxn modelId="{A2FCFA78-85ED-4272-A09B-73944D47F156}" type="presParOf" srcId="{B585E50D-C99B-411E-98F0-CB0E3CEAE203}" destId="{11E399DA-FE1A-4970-815D-FF7310C0893A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CC7838F-5D50-473C-8280-E1DC27EED2BF}" type="doc">
      <dgm:prSet loTypeId="urn:microsoft.com/office/officeart/2005/8/layout/radial5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9BC2CB7C-91BF-4239-B94C-74A1C9F81EF1}">
      <dgm:prSet phldrT="[Text]"/>
      <dgm:spPr/>
      <dgm:t>
        <a:bodyPr/>
        <a:lstStyle/>
        <a:p>
          <a:r>
            <a:rPr lang="cs-CZ" dirty="0" smtClean="0"/>
            <a:t>80-</a:t>
          </a:r>
          <a:endParaRPr lang="cs-CZ" dirty="0"/>
        </a:p>
      </dgm:t>
    </dgm:pt>
    <dgm:pt modelId="{8D84B27A-C15A-4704-911C-949B9C878E59}" type="parTrans" cxnId="{F556E44D-1DBB-4A9E-92EC-BFF16302A413}">
      <dgm:prSet/>
      <dgm:spPr/>
      <dgm:t>
        <a:bodyPr/>
        <a:lstStyle/>
        <a:p>
          <a:endParaRPr lang="cs-CZ"/>
        </a:p>
      </dgm:t>
    </dgm:pt>
    <dgm:pt modelId="{76605B03-7D53-40B4-8696-E1D268BEC2D5}" type="sibTrans" cxnId="{F556E44D-1DBB-4A9E-92EC-BFF16302A413}">
      <dgm:prSet/>
      <dgm:spPr/>
      <dgm:t>
        <a:bodyPr/>
        <a:lstStyle/>
        <a:p>
          <a:endParaRPr lang="cs-CZ"/>
        </a:p>
      </dgm:t>
    </dgm:pt>
    <dgm:pt modelId="{F41FDC3F-A81B-40C0-854C-8978625046E4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E7722FFE-8A43-4DCE-8914-AA4D75F5D836}" type="parTrans" cxnId="{AC594814-1993-4D34-AB07-2A5365E0386E}">
      <dgm:prSet/>
      <dgm:spPr/>
      <dgm:t>
        <a:bodyPr/>
        <a:lstStyle/>
        <a:p>
          <a:endParaRPr lang="cs-CZ"/>
        </a:p>
      </dgm:t>
    </dgm:pt>
    <dgm:pt modelId="{2D4E4FFE-5CD3-4787-8B59-902E0CC30F20}" type="sibTrans" cxnId="{AC594814-1993-4D34-AB07-2A5365E0386E}">
      <dgm:prSet/>
      <dgm:spPr/>
      <dgm:t>
        <a:bodyPr/>
        <a:lstStyle/>
        <a:p>
          <a:endParaRPr lang="cs-CZ"/>
        </a:p>
      </dgm:t>
    </dgm:pt>
    <dgm:pt modelId="{0D2ED54B-6304-46BC-B03A-5EE60B2806D9}">
      <dgm:prSet phldrT="[Text]"/>
      <dgm:spPr/>
      <dgm:t>
        <a:bodyPr/>
        <a:lstStyle/>
        <a:p>
          <a:r>
            <a:rPr lang="cs-CZ" dirty="0" smtClean="0"/>
            <a:t>30</a:t>
          </a:r>
          <a:endParaRPr lang="cs-CZ" dirty="0"/>
        </a:p>
      </dgm:t>
    </dgm:pt>
    <dgm:pt modelId="{F40C94DF-20AB-44AF-AB10-1F7C32FA1712}" type="parTrans" cxnId="{221724E9-12D9-4831-A16B-C8AC9D17DCDA}">
      <dgm:prSet/>
      <dgm:spPr/>
      <dgm:t>
        <a:bodyPr/>
        <a:lstStyle/>
        <a:p>
          <a:endParaRPr lang="cs-CZ"/>
        </a:p>
      </dgm:t>
    </dgm:pt>
    <dgm:pt modelId="{BBEBDB70-57F7-451D-A49F-9BAE44E20773}" type="sibTrans" cxnId="{221724E9-12D9-4831-A16B-C8AC9D17DCDA}">
      <dgm:prSet/>
      <dgm:spPr/>
      <dgm:t>
        <a:bodyPr/>
        <a:lstStyle/>
        <a:p>
          <a:endParaRPr lang="cs-CZ"/>
        </a:p>
      </dgm:t>
    </dgm:pt>
    <dgm:pt modelId="{F5CE1CAD-EB2E-423B-872D-04ADCE2A0231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1ECFBE4A-BFC2-46E7-95F9-393BD03A3774}" type="parTrans" cxnId="{C8339A38-E443-40CD-8277-C6C27303D73C}">
      <dgm:prSet/>
      <dgm:spPr/>
      <dgm:t>
        <a:bodyPr/>
        <a:lstStyle/>
        <a:p>
          <a:endParaRPr lang="cs-CZ"/>
        </a:p>
      </dgm:t>
    </dgm:pt>
    <dgm:pt modelId="{C237216F-6203-40FF-A8CF-CD7963484199}" type="sibTrans" cxnId="{C8339A38-E443-40CD-8277-C6C27303D73C}">
      <dgm:prSet/>
      <dgm:spPr/>
      <dgm:t>
        <a:bodyPr/>
        <a:lstStyle/>
        <a:p>
          <a:endParaRPr lang="cs-CZ"/>
        </a:p>
      </dgm:t>
    </dgm:pt>
    <dgm:pt modelId="{143A5BD2-CDFD-4C16-BD0E-020D76040ECD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99F222A6-E262-47E1-B535-F7DFD681FAC7}" type="parTrans" cxnId="{BA9310BB-41A8-4C95-946A-06EB60F00D12}">
      <dgm:prSet/>
      <dgm:spPr/>
      <dgm:t>
        <a:bodyPr/>
        <a:lstStyle/>
        <a:p>
          <a:endParaRPr lang="cs-CZ"/>
        </a:p>
      </dgm:t>
    </dgm:pt>
    <dgm:pt modelId="{53542451-AFC4-4EA9-BFF9-6188996DCDD3}" type="sibTrans" cxnId="{BA9310BB-41A8-4C95-946A-06EB60F00D12}">
      <dgm:prSet/>
      <dgm:spPr/>
      <dgm:t>
        <a:bodyPr/>
        <a:lstStyle/>
        <a:p>
          <a:endParaRPr lang="cs-CZ"/>
        </a:p>
      </dgm:t>
    </dgm:pt>
    <dgm:pt modelId="{257F6778-F42B-4FE2-89C6-5476A775050E}">
      <dgm:prSet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727721DC-0281-4F67-A676-E97837C91A42}" type="parTrans" cxnId="{C55BB51D-280E-4562-848E-FB23F348C918}">
      <dgm:prSet/>
      <dgm:spPr/>
      <dgm:t>
        <a:bodyPr/>
        <a:lstStyle/>
        <a:p>
          <a:endParaRPr lang="cs-CZ"/>
        </a:p>
      </dgm:t>
    </dgm:pt>
    <dgm:pt modelId="{7039CD6B-D275-479B-961B-AE61F34E45FE}" type="sibTrans" cxnId="{C55BB51D-280E-4562-848E-FB23F348C918}">
      <dgm:prSet/>
      <dgm:spPr/>
      <dgm:t>
        <a:bodyPr/>
        <a:lstStyle/>
        <a:p>
          <a:endParaRPr lang="cs-CZ"/>
        </a:p>
      </dgm:t>
    </dgm:pt>
    <dgm:pt modelId="{68581E50-7B40-44DD-99EF-3B64023D074A}" type="pres">
      <dgm:prSet presAssocID="{1CC7838F-5D50-473C-8280-E1DC27EED2B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FE12B6-A324-41DF-8674-611414B895A8}" type="pres">
      <dgm:prSet presAssocID="{9BC2CB7C-91BF-4239-B94C-74A1C9F81EF1}" presName="centerShape" presStyleLbl="node0" presStyleIdx="0" presStyleCnt="1"/>
      <dgm:spPr/>
      <dgm:t>
        <a:bodyPr/>
        <a:lstStyle/>
        <a:p>
          <a:endParaRPr lang="cs-CZ"/>
        </a:p>
      </dgm:t>
    </dgm:pt>
    <dgm:pt modelId="{AD0B598D-D1CA-4A29-ACB7-DC876CA7AF90}" type="pres">
      <dgm:prSet presAssocID="{E7722FFE-8A43-4DCE-8914-AA4D75F5D836}" presName="parTrans" presStyleLbl="sibTrans2D1" presStyleIdx="0" presStyleCnt="5"/>
      <dgm:spPr/>
      <dgm:t>
        <a:bodyPr/>
        <a:lstStyle/>
        <a:p>
          <a:endParaRPr lang="cs-CZ"/>
        </a:p>
      </dgm:t>
    </dgm:pt>
    <dgm:pt modelId="{FBEF4BEB-113F-4DCB-BD9B-99007AB26D5C}" type="pres">
      <dgm:prSet presAssocID="{E7722FFE-8A43-4DCE-8914-AA4D75F5D836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03318113-8B1B-482E-864C-3F7D4BD3632E}" type="pres">
      <dgm:prSet presAssocID="{F41FDC3F-A81B-40C0-854C-8978625046E4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7813DA-D7A2-4497-9338-088A53C6FB11}" type="pres">
      <dgm:prSet presAssocID="{F40C94DF-20AB-44AF-AB10-1F7C32FA1712}" presName="parTrans" presStyleLbl="sibTrans2D1" presStyleIdx="1" presStyleCnt="5"/>
      <dgm:spPr/>
      <dgm:t>
        <a:bodyPr/>
        <a:lstStyle/>
        <a:p>
          <a:endParaRPr lang="cs-CZ"/>
        </a:p>
      </dgm:t>
    </dgm:pt>
    <dgm:pt modelId="{9C988D25-BFE4-42A5-9C9E-6A908106F180}" type="pres">
      <dgm:prSet presAssocID="{F40C94DF-20AB-44AF-AB10-1F7C32FA1712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871E2E8F-76CC-4AFB-8BA9-D506679D7C62}" type="pres">
      <dgm:prSet presAssocID="{0D2ED54B-6304-46BC-B03A-5EE60B2806D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CEAE1D5-0F63-4F7B-A1FD-B731D077CBAC}" type="pres">
      <dgm:prSet presAssocID="{1ECFBE4A-BFC2-46E7-95F9-393BD03A3774}" presName="parTrans" presStyleLbl="sibTrans2D1" presStyleIdx="2" presStyleCnt="5"/>
      <dgm:spPr/>
      <dgm:t>
        <a:bodyPr/>
        <a:lstStyle/>
        <a:p>
          <a:endParaRPr lang="cs-CZ"/>
        </a:p>
      </dgm:t>
    </dgm:pt>
    <dgm:pt modelId="{7FDC7B46-0E37-4932-92F4-3E38D0E42257}" type="pres">
      <dgm:prSet presAssocID="{1ECFBE4A-BFC2-46E7-95F9-393BD03A3774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4C01CB21-D63E-486F-999D-040BF4326D0D}" type="pres">
      <dgm:prSet presAssocID="{F5CE1CAD-EB2E-423B-872D-04ADCE2A0231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6ED308-8C3D-4202-BAB3-7647833A1474}" type="pres">
      <dgm:prSet presAssocID="{99F222A6-E262-47E1-B535-F7DFD681FAC7}" presName="parTrans" presStyleLbl="sibTrans2D1" presStyleIdx="3" presStyleCnt="5"/>
      <dgm:spPr/>
      <dgm:t>
        <a:bodyPr/>
        <a:lstStyle/>
        <a:p>
          <a:endParaRPr lang="cs-CZ"/>
        </a:p>
      </dgm:t>
    </dgm:pt>
    <dgm:pt modelId="{A96FF7C9-11F4-4D19-819E-6C1C1B61658E}" type="pres">
      <dgm:prSet presAssocID="{99F222A6-E262-47E1-B535-F7DFD681FAC7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B1595EC9-EC82-46B5-8461-7A8CAAE000F9}" type="pres">
      <dgm:prSet presAssocID="{143A5BD2-CDFD-4C16-BD0E-020D76040EC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9195D0-BF94-474A-A435-CA57493DF613}" type="pres">
      <dgm:prSet presAssocID="{727721DC-0281-4F67-A676-E97837C91A42}" presName="parTrans" presStyleLbl="sibTrans2D1" presStyleIdx="4" presStyleCnt="5"/>
      <dgm:spPr/>
      <dgm:t>
        <a:bodyPr/>
        <a:lstStyle/>
        <a:p>
          <a:endParaRPr lang="cs-CZ"/>
        </a:p>
      </dgm:t>
    </dgm:pt>
    <dgm:pt modelId="{54632F20-2C2F-4065-9996-523875C5CA40}" type="pres">
      <dgm:prSet presAssocID="{727721DC-0281-4F67-A676-E97837C91A42}" presName="connectorText" presStyleLbl="sibTrans2D1" presStyleIdx="4" presStyleCnt="5"/>
      <dgm:spPr/>
      <dgm:t>
        <a:bodyPr/>
        <a:lstStyle/>
        <a:p>
          <a:endParaRPr lang="cs-CZ"/>
        </a:p>
      </dgm:t>
    </dgm:pt>
    <dgm:pt modelId="{33715086-FEBE-4C52-B10C-A8BDC9AE0A26}" type="pres">
      <dgm:prSet presAssocID="{257F6778-F42B-4FE2-89C6-5476A775050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5B66D3-36AB-463D-B2D1-5B17C2F02EE4}" type="presOf" srcId="{F40C94DF-20AB-44AF-AB10-1F7C32FA1712}" destId="{8A7813DA-D7A2-4497-9338-088A53C6FB11}" srcOrd="0" destOrd="0" presId="urn:microsoft.com/office/officeart/2005/8/layout/radial5"/>
    <dgm:cxn modelId="{91F5A750-9D38-4350-99B5-082230B0ED7C}" type="presOf" srcId="{257F6778-F42B-4FE2-89C6-5476A775050E}" destId="{33715086-FEBE-4C52-B10C-A8BDC9AE0A26}" srcOrd="0" destOrd="0" presId="urn:microsoft.com/office/officeart/2005/8/layout/radial5"/>
    <dgm:cxn modelId="{89FA835C-0E7C-49B6-A7CE-E605A3B48572}" type="presOf" srcId="{727721DC-0281-4F67-A676-E97837C91A42}" destId="{54632F20-2C2F-4065-9996-523875C5CA40}" srcOrd="1" destOrd="0" presId="urn:microsoft.com/office/officeart/2005/8/layout/radial5"/>
    <dgm:cxn modelId="{AC594814-1993-4D34-AB07-2A5365E0386E}" srcId="{9BC2CB7C-91BF-4239-B94C-74A1C9F81EF1}" destId="{F41FDC3F-A81B-40C0-854C-8978625046E4}" srcOrd="0" destOrd="0" parTransId="{E7722FFE-8A43-4DCE-8914-AA4D75F5D836}" sibTransId="{2D4E4FFE-5CD3-4787-8B59-902E0CC30F20}"/>
    <dgm:cxn modelId="{959CB25A-3F8E-4604-B161-905130D5B478}" type="presOf" srcId="{F41FDC3F-A81B-40C0-854C-8978625046E4}" destId="{03318113-8B1B-482E-864C-3F7D4BD3632E}" srcOrd="0" destOrd="0" presId="urn:microsoft.com/office/officeart/2005/8/layout/radial5"/>
    <dgm:cxn modelId="{5F2121F4-94E9-45F0-87F5-7B235DCC7E8D}" type="presOf" srcId="{F40C94DF-20AB-44AF-AB10-1F7C32FA1712}" destId="{9C988D25-BFE4-42A5-9C9E-6A908106F180}" srcOrd="1" destOrd="0" presId="urn:microsoft.com/office/officeart/2005/8/layout/radial5"/>
    <dgm:cxn modelId="{4B11CF09-73C4-4FAF-95AC-6CE40E5225CA}" type="presOf" srcId="{99F222A6-E262-47E1-B535-F7DFD681FAC7}" destId="{A96FF7C9-11F4-4D19-819E-6C1C1B61658E}" srcOrd="1" destOrd="0" presId="urn:microsoft.com/office/officeart/2005/8/layout/radial5"/>
    <dgm:cxn modelId="{BA9310BB-41A8-4C95-946A-06EB60F00D12}" srcId="{9BC2CB7C-91BF-4239-B94C-74A1C9F81EF1}" destId="{143A5BD2-CDFD-4C16-BD0E-020D76040ECD}" srcOrd="3" destOrd="0" parTransId="{99F222A6-E262-47E1-B535-F7DFD681FAC7}" sibTransId="{53542451-AFC4-4EA9-BFF9-6188996DCDD3}"/>
    <dgm:cxn modelId="{F552DCBC-1B1B-4C3C-9B31-24409B37FBC1}" type="presOf" srcId="{E7722FFE-8A43-4DCE-8914-AA4D75F5D836}" destId="{AD0B598D-D1CA-4A29-ACB7-DC876CA7AF90}" srcOrd="0" destOrd="0" presId="urn:microsoft.com/office/officeart/2005/8/layout/radial5"/>
    <dgm:cxn modelId="{365E83DE-F040-4CC4-BCC3-65E8A6CE8BB9}" type="presOf" srcId="{1ECFBE4A-BFC2-46E7-95F9-393BD03A3774}" destId="{6CEAE1D5-0F63-4F7B-A1FD-B731D077CBAC}" srcOrd="0" destOrd="0" presId="urn:microsoft.com/office/officeart/2005/8/layout/radial5"/>
    <dgm:cxn modelId="{3E2E2146-C66A-4744-99CB-D68FABC679EF}" type="presOf" srcId="{1ECFBE4A-BFC2-46E7-95F9-393BD03A3774}" destId="{7FDC7B46-0E37-4932-92F4-3E38D0E42257}" srcOrd="1" destOrd="0" presId="urn:microsoft.com/office/officeart/2005/8/layout/radial5"/>
    <dgm:cxn modelId="{C8339A38-E443-40CD-8277-C6C27303D73C}" srcId="{9BC2CB7C-91BF-4239-B94C-74A1C9F81EF1}" destId="{F5CE1CAD-EB2E-423B-872D-04ADCE2A0231}" srcOrd="2" destOrd="0" parTransId="{1ECFBE4A-BFC2-46E7-95F9-393BD03A3774}" sibTransId="{C237216F-6203-40FF-A8CF-CD7963484199}"/>
    <dgm:cxn modelId="{FCFAC1EB-2AA3-4C9B-B417-B895710224F2}" type="presOf" srcId="{1CC7838F-5D50-473C-8280-E1DC27EED2BF}" destId="{68581E50-7B40-44DD-99EF-3B64023D074A}" srcOrd="0" destOrd="0" presId="urn:microsoft.com/office/officeart/2005/8/layout/radial5"/>
    <dgm:cxn modelId="{C00793FE-2C0B-4821-864E-67D84F49DE57}" type="presOf" srcId="{9BC2CB7C-91BF-4239-B94C-74A1C9F81EF1}" destId="{5BFE12B6-A324-41DF-8674-611414B895A8}" srcOrd="0" destOrd="0" presId="urn:microsoft.com/office/officeart/2005/8/layout/radial5"/>
    <dgm:cxn modelId="{B88C5858-D229-4595-B2C2-81F31E4855E0}" type="presOf" srcId="{727721DC-0281-4F67-A676-E97837C91A42}" destId="{B19195D0-BF94-474A-A435-CA57493DF613}" srcOrd="0" destOrd="0" presId="urn:microsoft.com/office/officeart/2005/8/layout/radial5"/>
    <dgm:cxn modelId="{C55BB51D-280E-4562-848E-FB23F348C918}" srcId="{9BC2CB7C-91BF-4239-B94C-74A1C9F81EF1}" destId="{257F6778-F42B-4FE2-89C6-5476A775050E}" srcOrd="4" destOrd="0" parTransId="{727721DC-0281-4F67-A676-E97837C91A42}" sibTransId="{7039CD6B-D275-479B-961B-AE61F34E45FE}"/>
    <dgm:cxn modelId="{D20170AA-21F3-4CDA-B820-2913647CB2F3}" type="presOf" srcId="{99F222A6-E262-47E1-B535-F7DFD681FAC7}" destId="{966ED308-8C3D-4202-BAB3-7647833A1474}" srcOrd="0" destOrd="0" presId="urn:microsoft.com/office/officeart/2005/8/layout/radial5"/>
    <dgm:cxn modelId="{221724E9-12D9-4831-A16B-C8AC9D17DCDA}" srcId="{9BC2CB7C-91BF-4239-B94C-74A1C9F81EF1}" destId="{0D2ED54B-6304-46BC-B03A-5EE60B2806D9}" srcOrd="1" destOrd="0" parTransId="{F40C94DF-20AB-44AF-AB10-1F7C32FA1712}" sibTransId="{BBEBDB70-57F7-451D-A49F-9BAE44E20773}"/>
    <dgm:cxn modelId="{677F05EC-3A03-4A99-BFD3-22F3F167BC41}" type="presOf" srcId="{143A5BD2-CDFD-4C16-BD0E-020D76040ECD}" destId="{B1595EC9-EC82-46B5-8461-7A8CAAE000F9}" srcOrd="0" destOrd="0" presId="urn:microsoft.com/office/officeart/2005/8/layout/radial5"/>
    <dgm:cxn modelId="{BBB8EE58-C2EE-44D8-A7C4-4F4AC8587F16}" type="presOf" srcId="{E7722FFE-8A43-4DCE-8914-AA4D75F5D836}" destId="{FBEF4BEB-113F-4DCB-BD9B-99007AB26D5C}" srcOrd="1" destOrd="0" presId="urn:microsoft.com/office/officeart/2005/8/layout/radial5"/>
    <dgm:cxn modelId="{F556E44D-1DBB-4A9E-92EC-BFF16302A413}" srcId="{1CC7838F-5D50-473C-8280-E1DC27EED2BF}" destId="{9BC2CB7C-91BF-4239-B94C-74A1C9F81EF1}" srcOrd="0" destOrd="0" parTransId="{8D84B27A-C15A-4704-911C-949B9C878E59}" sibTransId="{76605B03-7D53-40B4-8696-E1D268BEC2D5}"/>
    <dgm:cxn modelId="{02367819-922F-4B35-9DF3-A4F77402EEEF}" type="presOf" srcId="{F5CE1CAD-EB2E-423B-872D-04ADCE2A0231}" destId="{4C01CB21-D63E-486F-999D-040BF4326D0D}" srcOrd="0" destOrd="0" presId="urn:microsoft.com/office/officeart/2005/8/layout/radial5"/>
    <dgm:cxn modelId="{ADB10BB3-DE53-44F0-A150-28FF0781FB6B}" type="presOf" srcId="{0D2ED54B-6304-46BC-B03A-5EE60B2806D9}" destId="{871E2E8F-76CC-4AFB-8BA9-D506679D7C62}" srcOrd="0" destOrd="0" presId="urn:microsoft.com/office/officeart/2005/8/layout/radial5"/>
    <dgm:cxn modelId="{3BA7D97D-24DB-42C4-86D3-E79A9E391419}" type="presParOf" srcId="{68581E50-7B40-44DD-99EF-3B64023D074A}" destId="{5BFE12B6-A324-41DF-8674-611414B895A8}" srcOrd="0" destOrd="0" presId="urn:microsoft.com/office/officeart/2005/8/layout/radial5"/>
    <dgm:cxn modelId="{E7C49C5A-724C-4FD6-8071-AECA987BF582}" type="presParOf" srcId="{68581E50-7B40-44DD-99EF-3B64023D074A}" destId="{AD0B598D-D1CA-4A29-ACB7-DC876CA7AF90}" srcOrd="1" destOrd="0" presId="urn:microsoft.com/office/officeart/2005/8/layout/radial5"/>
    <dgm:cxn modelId="{6FEAF5A7-09B3-4798-B76F-210DFAC44F9F}" type="presParOf" srcId="{AD0B598D-D1CA-4A29-ACB7-DC876CA7AF90}" destId="{FBEF4BEB-113F-4DCB-BD9B-99007AB26D5C}" srcOrd="0" destOrd="0" presId="urn:microsoft.com/office/officeart/2005/8/layout/radial5"/>
    <dgm:cxn modelId="{E494D93A-078F-44A9-9863-819B5C01F4F3}" type="presParOf" srcId="{68581E50-7B40-44DD-99EF-3B64023D074A}" destId="{03318113-8B1B-482E-864C-3F7D4BD3632E}" srcOrd="2" destOrd="0" presId="urn:microsoft.com/office/officeart/2005/8/layout/radial5"/>
    <dgm:cxn modelId="{2E2C1D20-12ED-4637-8880-2491C40C4AA6}" type="presParOf" srcId="{68581E50-7B40-44DD-99EF-3B64023D074A}" destId="{8A7813DA-D7A2-4497-9338-088A53C6FB11}" srcOrd="3" destOrd="0" presId="urn:microsoft.com/office/officeart/2005/8/layout/radial5"/>
    <dgm:cxn modelId="{84E3DAB7-47E4-45A8-9462-904112457092}" type="presParOf" srcId="{8A7813DA-D7A2-4497-9338-088A53C6FB11}" destId="{9C988D25-BFE4-42A5-9C9E-6A908106F180}" srcOrd="0" destOrd="0" presId="urn:microsoft.com/office/officeart/2005/8/layout/radial5"/>
    <dgm:cxn modelId="{F501CF6C-BC90-45FF-A821-6F1F290D6372}" type="presParOf" srcId="{68581E50-7B40-44DD-99EF-3B64023D074A}" destId="{871E2E8F-76CC-4AFB-8BA9-D506679D7C62}" srcOrd="4" destOrd="0" presId="urn:microsoft.com/office/officeart/2005/8/layout/radial5"/>
    <dgm:cxn modelId="{5A62181D-8710-4A95-9AFD-71851177A14F}" type="presParOf" srcId="{68581E50-7B40-44DD-99EF-3B64023D074A}" destId="{6CEAE1D5-0F63-4F7B-A1FD-B731D077CBAC}" srcOrd="5" destOrd="0" presId="urn:microsoft.com/office/officeart/2005/8/layout/radial5"/>
    <dgm:cxn modelId="{E5353C17-FB98-4A55-B61C-157F10B750A3}" type="presParOf" srcId="{6CEAE1D5-0F63-4F7B-A1FD-B731D077CBAC}" destId="{7FDC7B46-0E37-4932-92F4-3E38D0E42257}" srcOrd="0" destOrd="0" presId="urn:microsoft.com/office/officeart/2005/8/layout/radial5"/>
    <dgm:cxn modelId="{BFDD3B25-974F-422C-B70C-BE4C37E6E170}" type="presParOf" srcId="{68581E50-7B40-44DD-99EF-3B64023D074A}" destId="{4C01CB21-D63E-486F-999D-040BF4326D0D}" srcOrd="6" destOrd="0" presId="urn:microsoft.com/office/officeart/2005/8/layout/radial5"/>
    <dgm:cxn modelId="{BD3A0394-0E34-4DBD-B96A-150382D4050C}" type="presParOf" srcId="{68581E50-7B40-44DD-99EF-3B64023D074A}" destId="{966ED308-8C3D-4202-BAB3-7647833A1474}" srcOrd="7" destOrd="0" presId="urn:microsoft.com/office/officeart/2005/8/layout/radial5"/>
    <dgm:cxn modelId="{8AC64CAB-10A2-46D3-97C0-77E2CD5826DC}" type="presParOf" srcId="{966ED308-8C3D-4202-BAB3-7647833A1474}" destId="{A96FF7C9-11F4-4D19-819E-6C1C1B61658E}" srcOrd="0" destOrd="0" presId="urn:microsoft.com/office/officeart/2005/8/layout/radial5"/>
    <dgm:cxn modelId="{BEDFECF5-732C-48B8-A21E-80BBC75B5DD6}" type="presParOf" srcId="{68581E50-7B40-44DD-99EF-3B64023D074A}" destId="{B1595EC9-EC82-46B5-8461-7A8CAAE000F9}" srcOrd="8" destOrd="0" presId="urn:microsoft.com/office/officeart/2005/8/layout/radial5"/>
    <dgm:cxn modelId="{8E259352-7351-4510-A7CB-97E9E76547B5}" type="presParOf" srcId="{68581E50-7B40-44DD-99EF-3B64023D074A}" destId="{B19195D0-BF94-474A-A435-CA57493DF613}" srcOrd="9" destOrd="0" presId="urn:microsoft.com/office/officeart/2005/8/layout/radial5"/>
    <dgm:cxn modelId="{D25FBD8B-5B4E-477C-BCAB-90C8006C6252}" type="presParOf" srcId="{B19195D0-BF94-474A-A435-CA57493DF613}" destId="{54632F20-2C2F-4065-9996-523875C5CA40}" srcOrd="0" destOrd="0" presId="urn:microsoft.com/office/officeart/2005/8/layout/radial5"/>
    <dgm:cxn modelId="{92F2660E-DFAD-408D-828D-F17277A40E09}" type="presParOf" srcId="{68581E50-7B40-44DD-99EF-3B64023D074A}" destId="{33715086-FEBE-4C52-B10C-A8BDC9AE0A26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64E6B1-85F6-49B0-888A-90F628F040A8}" type="doc">
      <dgm:prSet loTypeId="urn:microsoft.com/office/officeart/2005/8/layout/funnel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99A037D3-F77D-4C58-845E-9EE5BEC37B90}">
      <dgm:prSet phldrT="[Text]"/>
      <dgm:spPr/>
      <dgm:t>
        <a:bodyPr/>
        <a:lstStyle/>
        <a:p>
          <a:r>
            <a:rPr lang="cs-CZ" dirty="0" smtClean="0"/>
            <a:t>20</a:t>
          </a:r>
          <a:endParaRPr lang="cs-CZ" dirty="0"/>
        </a:p>
      </dgm:t>
    </dgm:pt>
    <dgm:pt modelId="{430681A2-869A-40A7-8FDB-0B12AD8EBDD2}" type="parTrans" cxnId="{7C49CEA0-616C-4313-9611-8DF1900BB836}">
      <dgm:prSet/>
      <dgm:spPr/>
      <dgm:t>
        <a:bodyPr/>
        <a:lstStyle/>
        <a:p>
          <a:endParaRPr lang="cs-CZ"/>
        </a:p>
      </dgm:t>
    </dgm:pt>
    <dgm:pt modelId="{89CBD645-6050-4445-BAA0-44654F719890}" type="sibTrans" cxnId="{7C49CEA0-616C-4313-9611-8DF1900BB836}">
      <dgm:prSet/>
      <dgm:spPr/>
      <dgm:t>
        <a:bodyPr/>
        <a:lstStyle/>
        <a:p>
          <a:endParaRPr lang="cs-CZ"/>
        </a:p>
      </dgm:t>
    </dgm:pt>
    <dgm:pt modelId="{29B14A40-95A2-48F4-B4F4-4A31B044B24D}">
      <dgm:prSet phldrT="[Text]"/>
      <dgm:spPr/>
      <dgm:t>
        <a:bodyPr/>
        <a:lstStyle/>
        <a:p>
          <a:r>
            <a:rPr lang="cs-CZ" dirty="0" smtClean="0"/>
            <a:t>40</a:t>
          </a:r>
          <a:endParaRPr lang="cs-CZ" dirty="0"/>
        </a:p>
      </dgm:t>
    </dgm:pt>
    <dgm:pt modelId="{A3DD3346-2FC6-4AA9-87D5-2E5996B2F60D}" type="parTrans" cxnId="{1F477AB4-DCE8-4C74-87A5-944CBB2F6AC9}">
      <dgm:prSet/>
      <dgm:spPr/>
      <dgm:t>
        <a:bodyPr/>
        <a:lstStyle/>
        <a:p>
          <a:endParaRPr lang="cs-CZ"/>
        </a:p>
      </dgm:t>
    </dgm:pt>
    <dgm:pt modelId="{A7D27F2A-4A64-41F1-B92B-E6165312C895}" type="sibTrans" cxnId="{1F477AB4-DCE8-4C74-87A5-944CBB2F6AC9}">
      <dgm:prSet/>
      <dgm:spPr/>
      <dgm:t>
        <a:bodyPr/>
        <a:lstStyle/>
        <a:p>
          <a:endParaRPr lang="cs-CZ"/>
        </a:p>
      </dgm:t>
    </dgm:pt>
    <dgm:pt modelId="{D4172DDE-2036-43F5-9CBC-11B3C82A6E03}">
      <dgm:prSet phldrT="[Text]"/>
      <dgm:spPr/>
      <dgm:t>
        <a:bodyPr/>
        <a:lstStyle/>
        <a:p>
          <a:r>
            <a:rPr lang="cs-CZ" dirty="0" smtClean="0"/>
            <a:t>*</a:t>
          </a:r>
          <a:endParaRPr lang="cs-CZ" dirty="0"/>
        </a:p>
      </dgm:t>
    </dgm:pt>
    <dgm:pt modelId="{06581CF1-FB4F-470B-8955-A75ACD3B0EB3}" type="parTrans" cxnId="{BE4DDCA7-F096-4D5E-9D07-66B5EFDA56D0}">
      <dgm:prSet/>
      <dgm:spPr/>
      <dgm:t>
        <a:bodyPr/>
        <a:lstStyle/>
        <a:p>
          <a:endParaRPr lang="cs-CZ"/>
        </a:p>
      </dgm:t>
    </dgm:pt>
    <dgm:pt modelId="{DF82F991-7851-4B61-B777-38D00666CD23}" type="sibTrans" cxnId="{BE4DDCA7-F096-4D5E-9D07-66B5EFDA56D0}">
      <dgm:prSet/>
      <dgm:spPr/>
      <dgm:t>
        <a:bodyPr/>
        <a:lstStyle/>
        <a:p>
          <a:endParaRPr lang="cs-CZ"/>
        </a:p>
      </dgm:t>
    </dgm:pt>
    <dgm:pt modelId="{D44C0450-EB89-4CD9-BF03-B58679860E77}">
      <dgm:prSet phldrT="[Text]"/>
      <dgm:spPr/>
      <dgm:t>
        <a:bodyPr/>
        <a:lstStyle/>
        <a:p>
          <a:r>
            <a:rPr lang="cs-CZ" dirty="0" smtClean="0"/>
            <a:t>80</a:t>
          </a:r>
          <a:endParaRPr lang="cs-CZ" dirty="0"/>
        </a:p>
      </dgm:t>
    </dgm:pt>
    <dgm:pt modelId="{E0393DD2-C0E1-427F-89BD-B21318884CE8}" type="parTrans" cxnId="{AAAFA3D7-1E50-44E1-B783-D1522637AB61}">
      <dgm:prSet/>
      <dgm:spPr/>
      <dgm:t>
        <a:bodyPr/>
        <a:lstStyle/>
        <a:p>
          <a:endParaRPr lang="cs-CZ"/>
        </a:p>
      </dgm:t>
    </dgm:pt>
    <dgm:pt modelId="{F369573E-869E-45B7-9E71-AEE6B6697A2C}" type="sibTrans" cxnId="{AAAFA3D7-1E50-44E1-B783-D1522637AB61}">
      <dgm:prSet/>
      <dgm:spPr/>
      <dgm:t>
        <a:bodyPr/>
        <a:lstStyle/>
        <a:p>
          <a:endParaRPr lang="cs-CZ"/>
        </a:p>
      </dgm:t>
    </dgm:pt>
    <dgm:pt modelId="{43184A8F-0A4A-4D9E-8FB8-6F8552482E59}" type="pres">
      <dgm:prSet presAssocID="{AA64E6B1-85F6-49B0-888A-90F628F040A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E71366E-0CE8-4CDF-B92E-57AAF376574F}" type="pres">
      <dgm:prSet presAssocID="{AA64E6B1-85F6-49B0-888A-90F628F040A8}" presName="ellipse" presStyleLbl="trBgShp" presStyleIdx="0" presStyleCnt="1"/>
      <dgm:spPr/>
    </dgm:pt>
    <dgm:pt modelId="{617AEEDD-A18E-46BA-B44C-021B7A03AFDA}" type="pres">
      <dgm:prSet presAssocID="{AA64E6B1-85F6-49B0-888A-90F628F040A8}" presName="arrow1" presStyleLbl="fgShp" presStyleIdx="0" presStyleCnt="1"/>
      <dgm:spPr/>
    </dgm:pt>
    <dgm:pt modelId="{D187F0DF-D699-4B9B-AA59-D70751AF31FF}" type="pres">
      <dgm:prSet presAssocID="{AA64E6B1-85F6-49B0-888A-90F628F040A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A05E58-4509-44B2-B504-B187D4881A15}" type="pres">
      <dgm:prSet presAssocID="{29B14A40-95A2-48F4-B4F4-4A31B044B24D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8FCFE0D-B0C6-4805-9E2C-F2A3C1C3293E}" type="pres">
      <dgm:prSet presAssocID="{D4172DDE-2036-43F5-9CBC-11B3C82A6E03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C0DF94-4D03-47D2-8705-355F901CA2B5}" type="pres">
      <dgm:prSet presAssocID="{D44C0450-EB89-4CD9-BF03-B58679860E77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1BB1F07-79EA-4F9E-86B6-67048F424400}" type="pres">
      <dgm:prSet presAssocID="{AA64E6B1-85F6-49B0-888A-90F628F040A8}" presName="funnel" presStyleLbl="trAlignAcc1" presStyleIdx="0" presStyleCnt="1" custLinFactNeighborX="1862" custLinFactNeighborY="3579"/>
      <dgm:spPr/>
    </dgm:pt>
  </dgm:ptLst>
  <dgm:cxnLst>
    <dgm:cxn modelId="{8573359C-2C91-4980-95B0-BCFF81262087}" type="presOf" srcId="{D4172DDE-2036-43F5-9CBC-11B3C82A6E03}" destId="{C8A05E58-4509-44B2-B504-B187D4881A15}" srcOrd="0" destOrd="0" presId="urn:microsoft.com/office/officeart/2005/8/layout/funnel1"/>
    <dgm:cxn modelId="{C64E3753-107C-45F5-81EA-CF88D4CE769B}" type="presOf" srcId="{99A037D3-F77D-4C58-845E-9EE5BEC37B90}" destId="{A8C0DF94-4D03-47D2-8705-355F901CA2B5}" srcOrd="0" destOrd="0" presId="urn:microsoft.com/office/officeart/2005/8/layout/funnel1"/>
    <dgm:cxn modelId="{BE4DDCA7-F096-4D5E-9D07-66B5EFDA56D0}" srcId="{AA64E6B1-85F6-49B0-888A-90F628F040A8}" destId="{D4172DDE-2036-43F5-9CBC-11B3C82A6E03}" srcOrd="2" destOrd="0" parTransId="{06581CF1-FB4F-470B-8955-A75ACD3B0EB3}" sibTransId="{DF82F991-7851-4B61-B777-38D00666CD23}"/>
    <dgm:cxn modelId="{AAAFA3D7-1E50-44E1-B783-D1522637AB61}" srcId="{AA64E6B1-85F6-49B0-888A-90F628F040A8}" destId="{D44C0450-EB89-4CD9-BF03-B58679860E77}" srcOrd="3" destOrd="0" parTransId="{E0393DD2-C0E1-427F-89BD-B21318884CE8}" sibTransId="{F369573E-869E-45B7-9E71-AEE6B6697A2C}"/>
    <dgm:cxn modelId="{7C49CEA0-616C-4313-9611-8DF1900BB836}" srcId="{AA64E6B1-85F6-49B0-888A-90F628F040A8}" destId="{99A037D3-F77D-4C58-845E-9EE5BEC37B90}" srcOrd="0" destOrd="0" parTransId="{430681A2-869A-40A7-8FDB-0B12AD8EBDD2}" sibTransId="{89CBD645-6050-4445-BAA0-44654F719890}"/>
    <dgm:cxn modelId="{A42AA0C3-2A7A-4FC9-B50B-29D36DDA5A29}" type="presOf" srcId="{AA64E6B1-85F6-49B0-888A-90F628F040A8}" destId="{43184A8F-0A4A-4D9E-8FB8-6F8552482E59}" srcOrd="0" destOrd="0" presId="urn:microsoft.com/office/officeart/2005/8/layout/funnel1"/>
    <dgm:cxn modelId="{23B76313-1C5F-458D-954D-71FD887E1F1C}" type="presOf" srcId="{29B14A40-95A2-48F4-B4F4-4A31B044B24D}" destId="{C8FCFE0D-B0C6-4805-9E2C-F2A3C1C3293E}" srcOrd="0" destOrd="0" presId="urn:microsoft.com/office/officeart/2005/8/layout/funnel1"/>
    <dgm:cxn modelId="{1F477AB4-DCE8-4C74-87A5-944CBB2F6AC9}" srcId="{AA64E6B1-85F6-49B0-888A-90F628F040A8}" destId="{29B14A40-95A2-48F4-B4F4-4A31B044B24D}" srcOrd="1" destOrd="0" parTransId="{A3DD3346-2FC6-4AA9-87D5-2E5996B2F60D}" sibTransId="{A7D27F2A-4A64-41F1-B92B-E6165312C895}"/>
    <dgm:cxn modelId="{71DAFDA4-C40F-4100-957C-ADDB105F1969}" type="presOf" srcId="{D44C0450-EB89-4CD9-BF03-B58679860E77}" destId="{D187F0DF-D699-4B9B-AA59-D70751AF31FF}" srcOrd="0" destOrd="0" presId="urn:microsoft.com/office/officeart/2005/8/layout/funnel1"/>
    <dgm:cxn modelId="{BF94F5FD-2B35-45DF-A589-1810057D99E6}" type="presParOf" srcId="{43184A8F-0A4A-4D9E-8FB8-6F8552482E59}" destId="{8E71366E-0CE8-4CDF-B92E-57AAF376574F}" srcOrd="0" destOrd="0" presId="urn:microsoft.com/office/officeart/2005/8/layout/funnel1"/>
    <dgm:cxn modelId="{C7EEAFB1-9FF2-4D64-A69B-8C2932DEB99B}" type="presParOf" srcId="{43184A8F-0A4A-4D9E-8FB8-6F8552482E59}" destId="{617AEEDD-A18E-46BA-B44C-021B7A03AFDA}" srcOrd="1" destOrd="0" presId="urn:microsoft.com/office/officeart/2005/8/layout/funnel1"/>
    <dgm:cxn modelId="{29AA0C01-6AB5-4102-8179-31ECF71E0522}" type="presParOf" srcId="{43184A8F-0A4A-4D9E-8FB8-6F8552482E59}" destId="{D187F0DF-D699-4B9B-AA59-D70751AF31FF}" srcOrd="2" destOrd="0" presId="urn:microsoft.com/office/officeart/2005/8/layout/funnel1"/>
    <dgm:cxn modelId="{D6428621-C707-4502-A8D3-BC485D53D759}" type="presParOf" srcId="{43184A8F-0A4A-4D9E-8FB8-6F8552482E59}" destId="{C8A05E58-4509-44B2-B504-B187D4881A15}" srcOrd="3" destOrd="0" presId="urn:microsoft.com/office/officeart/2005/8/layout/funnel1"/>
    <dgm:cxn modelId="{C4679D1B-9B9E-40ED-8A7F-7B9C4DFC3892}" type="presParOf" srcId="{43184A8F-0A4A-4D9E-8FB8-6F8552482E59}" destId="{C8FCFE0D-B0C6-4805-9E2C-F2A3C1C3293E}" srcOrd="4" destOrd="0" presId="urn:microsoft.com/office/officeart/2005/8/layout/funnel1"/>
    <dgm:cxn modelId="{9E2B9EAD-4967-450F-8411-393B36FD2C30}" type="presParOf" srcId="{43184A8F-0A4A-4D9E-8FB8-6F8552482E59}" destId="{A8C0DF94-4D03-47D2-8705-355F901CA2B5}" srcOrd="5" destOrd="0" presId="urn:microsoft.com/office/officeart/2005/8/layout/funnel1"/>
    <dgm:cxn modelId="{AA703D4B-E7CD-42E4-B64B-6252D3A27894}" type="presParOf" srcId="{43184A8F-0A4A-4D9E-8FB8-6F8552482E59}" destId="{81BB1F07-79EA-4F9E-86B6-67048F424400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9DF19EC-B185-4979-A7BA-3D07F36CEE68}" type="doc">
      <dgm:prSet loTypeId="urn:microsoft.com/office/officeart/2005/8/layout/funnel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259E6175-3BB2-4042-B617-C2BEA6397BF6}">
      <dgm:prSet phldrT="[Text]"/>
      <dgm:spPr/>
      <dgm:t>
        <a:bodyPr/>
        <a:lstStyle/>
        <a:p>
          <a:r>
            <a:rPr lang="cs-CZ" dirty="0" smtClean="0"/>
            <a:t>50</a:t>
          </a:r>
          <a:endParaRPr lang="cs-CZ" dirty="0"/>
        </a:p>
      </dgm:t>
    </dgm:pt>
    <dgm:pt modelId="{4BD20399-2020-4A73-BC39-1F27B4F5E308}" type="parTrans" cxnId="{7B36C669-D5FB-491C-BED7-24252D42C572}">
      <dgm:prSet/>
      <dgm:spPr/>
      <dgm:t>
        <a:bodyPr/>
        <a:lstStyle/>
        <a:p>
          <a:endParaRPr lang="cs-CZ"/>
        </a:p>
      </dgm:t>
    </dgm:pt>
    <dgm:pt modelId="{D400D95D-AB43-4AEB-B17D-2FD71EF063B4}" type="sibTrans" cxnId="{7B36C669-D5FB-491C-BED7-24252D42C572}">
      <dgm:prSet/>
      <dgm:spPr/>
      <dgm:t>
        <a:bodyPr/>
        <a:lstStyle/>
        <a:p>
          <a:endParaRPr lang="cs-CZ"/>
        </a:p>
      </dgm:t>
    </dgm:pt>
    <dgm:pt modelId="{F345354F-07FD-476E-85CA-77D468250542}">
      <dgm:prSet phldrT="[Text]"/>
      <dgm:spPr/>
      <dgm:t>
        <a:bodyPr/>
        <a:lstStyle/>
        <a:p>
          <a:r>
            <a:rPr lang="cs-CZ" dirty="0" smtClean="0"/>
            <a:t>10</a:t>
          </a:r>
          <a:endParaRPr lang="cs-CZ" dirty="0"/>
        </a:p>
      </dgm:t>
    </dgm:pt>
    <dgm:pt modelId="{875C49CA-5711-4C3B-B5B1-14076DAE4191}" type="parTrans" cxnId="{8FA7AEC9-16B4-48AD-9053-C3D92B2F8604}">
      <dgm:prSet/>
      <dgm:spPr/>
      <dgm:t>
        <a:bodyPr/>
        <a:lstStyle/>
        <a:p>
          <a:endParaRPr lang="cs-CZ"/>
        </a:p>
      </dgm:t>
    </dgm:pt>
    <dgm:pt modelId="{6A8DB77F-B6B7-4056-9102-E1913B7076B0}" type="sibTrans" cxnId="{8FA7AEC9-16B4-48AD-9053-C3D92B2F8604}">
      <dgm:prSet/>
      <dgm:spPr/>
      <dgm:t>
        <a:bodyPr/>
        <a:lstStyle/>
        <a:p>
          <a:endParaRPr lang="cs-CZ"/>
        </a:p>
      </dgm:t>
    </dgm:pt>
    <dgm:pt modelId="{4E9FDF65-63DA-43BD-A904-2066416914CC}">
      <dgm:prSet phldrT="[Text]"/>
      <dgm:spPr/>
      <dgm:t>
        <a:bodyPr/>
        <a:lstStyle/>
        <a:p>
          <a:r>
            <a:rPr lang="cs-CZ" dirty="0" smtClean="0"/>
            <a:t>*</a:t>
          </a:r>
          <a:endParaRPr lang="cs-CZ" dirty="0"/>
        </a:p>
      </dgm:t>
    </dgm:pt>
    <dgm:pt modelId="{64BA1211-991E-451D-8D2F-4C9F93401C13}" type="parTrans" cxnId="{939BE646-EE0B-4A31-8964-51ACDE48E239}">
      <dgm:prSet/>
      <dgm:spPr/>
      <dgm:t>
        <a:bodyPr/>
        <a:lstStyle/>
        <a:p>
          <a:endParaRPr lang="cs-CZ"/>
        </a:p>
      </dgm:t>
    </dgm:pt>
    <dgm:pt modelId="{48CDB723-4C5A-4636-990F-90B7A868C1AA}" type="sibTrans" cxnId="{939BE646-EE0B-4A31-8964-51ACDE48E239}">
      <dgm:prSet/>
      <dgm:spPr/>
      <dgm:t>
        <a:bodyPr/>
        <a:lstStyle/>
        <a:p>
          <a:endParaRPr lang="cs-CZ"/>
        </a:p>
      </dgm:t>
    </dgm:pt>
    <dgm:pt modelId="{1C2F57EF-1A6B-4CFE-B920-7F8EDF0B44D8}">
      <dgm:prSet phldrT="[Text]"/>
      <dgm:spPr/>
      <dgm:t>
        <a:bodyPr/>
        <a:lstStyle/>
        <a:p>
          <a:r>
            <a:rPr lang="cs-CZ" dirty="0" smtClean="0"/>
            <a:t>70</a:t>
          </a:r>
          <a:endParaRPr lang="cs-CZ" dirty="0"/>
        </a:p>
      </dgm:t>
    </dgm:pt>
    <dgm:pt modelId="{5607E855-DB93-4B9B-895E-13D0D3DDA749}" type="parTrans" cxnId="{7DF32CF1-D2EC-4433-B41A-CBC1993F8ED0}">
      <dgm:prSet/>
      <dgm:spPr/>
      <dgm:t>
        <a:bodyPr/>
        <a:lstStyle/>
        <a:p>
          <a:endParaRPr lang="cs-CZ"/>
        </a:p>
      </dgm:t>
    </dgm:pt>
    <dgm:pt modelId="{305CF4B1-733A-4231-AF0F-6EC4DBC4E5DD}" type="sibTrans" cxnId="{7DF32CF1-D2EC-4433-B41A-CBC1993F8ED0}">
      <dgm:prSet/>
      <dgm:spPr/>
      <dgm:t>
        <a:bodyPr/>
        <a:lstStyle/>
        <a:p>
          <a:endParaRPr lang="cs-CZ"/>
        </a:p>
      </dgm:t>
    </dgm:pt>
    <dgm:pt modelId="{5CA5836A-EDAC-48C9-97F1-39D0B67526AC}" type="pres">
      <dgm:prSet presAssocID="{09DF19EC-B185-4979-A7BA-3D07F36CEE6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15D3DB-A1B5-40BF-9EF3-6AEED11602B0}" type="pres">
      <dgm:prSet presAssocID="{09DF19EC-B185-4979-A7BA-3D07F36CEE68}" presName="ellipse" presStyleLbl="trBgShp" presStyleIdx="0" presStyleCnt="1"/>
      <dgm:spPr/>
    </dgm:pt>
    <dgm:pt modelId="{A9B56CA0-C2AF-44EF-B1FE-36CFBC4EC3FE}" type="pres">
      <dgm:prSet presAssocID="{09DF19EC-B185-4979-A7BA-3D07F36CEE68}" presName="arrow1" presStyleLbl="fgShp" presStyleIdx="0" presStyleCnt="1"/>
      <dgm:spPr/>
    </dgm:pt>
    <dgm:pt modelId="{33BB6EC5-BC7B-4086-B6C1-F571DD73CE5C}" type="pres">
      <dgm:prSet presAssocID="{09DF19EC-B185-4979-A7BA-3D07F36CEE6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D865693-29F2-4933-B9D7-5DEDB583E97A}" type="pres">
      <dgm:prSet presAssocID="{F345354F-07FD-476E-85CA-77D468250542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5378EF-2B76-4157-A76B-5654576A016B}" type="pres">
      <dgm:prSet presAssocID="{4E9FDF65-63DA-43BD-A904-2066416914CC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A19A5A7-D4C1-4870-A338-68BA4B04D903}" type="pres">
      <dgm:prSet presAssocID="{1C2F57EF-1A6B-4CFE-B920-7F8EDF0B44D8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8C02BE-47B7-41F6-BFE0-590DC0ADF514}" type="pres">
      <dgm:prSet presAssocID="{09DF19EC-B185-4979-A7BA-3D07F36CEE68}" presName="funnel" presStyleLbl="trAlignAcc1" presStyleIdx="0" presStyleCnt="1" custLinFactNeighborX="-3747" custLinFactNeighborY="3579"/>
      <dgm:spPr/>
    </dgm:pt>
  </dgm:ptLst>
  <dgm:cxnLst>
    <dgm:cxn modelId="{B99C6CCA-935E-46E5-A123-7B98094C2658}" type="presOf" srcId="{F345354F-07FD-476E-85CA-77D468250542}" destId="{515378EF-2B76-4157-A76B-5654576A016B}" srcOrd="0" destOrd="0" presId="urn:microsoft.com/office/officeart/2005/8/layout/funnel1"/>
    <dgm:cxn modelId="{7DF32CF1-D2EC-4433-B41A-CBC1993F8ED0}" srcId="{09DF19EC-B185-4979-A7BA-3D07F36CEE68}" destId="{1C2F57EF-1A6B-4CFE-B920-7F8EDF0B44D8}" srcOrd="3" destOrd="0" parTransId="{5607E855-DB93-4B9B-895E-13D0D3DDA749}" sibTransId="{305CF4B1-733A-4231-AF0F-6EC4DBC4E5DD}"/>
    <dgm:cxn modelId="{8FA7AEC9-16B4-48AD-9053-C3D92B2F8604}" srcId="{09DF19EC-B185-4979-A7BA-3D07F36CEE68}" destId="{F345354F-07FD-476E-85CA-77D468250542}" srcOrd="1" destOrd="0" parTransId="{875C49CA-5711-4C3B-B5B1-14076DAE4191}" sibTransId="{6A8DB77F-B6B7-4056-9102-E1913B7076B0}"/>
    <dgm:cxn modelId="{65BB102B-1823-4F9B-BEEB-A64A8E5D9D0A}" type="presOf" srcId="{1C2F57EF-1A6B-4CFE-B920-7F8EDF0B44D8}" destId="{33BB6EC5-BC7B-4086-B6C1-F571DD73CE5C}" srcOrd="0" destOrd="0" presId="urn:microsoft.com/office/officeart/2005/8/layout/funnel1"/>
    <dgm:cxn modelId="{DA5FF97D-4F72-4648-8D5E-70B13F4F8713}" type="presOf" srcId="{259E6175-3BB2-4042-B617-C2BEA6397BF6}" destId="{3A19A5A7-D4C1-4870-A338-68BA4B04D903}" srcOrd="0" destOrd="0" presId="urn:microsoft.com/office/officeart/2005/8/layout/funnel1"/>
    <dgm:cxn modelId="{91BF1822-A113-460E-9176-267D45A74B7B}" type="presOf" srcId="{09DF19EC-B185-4979-A7BA-3D07F36CEE68}" destId="{5CA5836A-EDAC-48C9-97F1-39D0B67526AC}" srcOrd="0" destOrd="0" presId="urn:microsoft.com/office/officeart/2005/8/layout/funnel1"/>
    <dgm:cxn modelId="{939BE646-EE0B-4A31-8964-51ACDE48E239}" srcId="{09DF19EC-B185-4979-A7BA-3D07F36CEE68}" destId="{4E9FDF65-63DA-43BD-A904-2066416914CC}" srcOrd="2" destOrd="0" parTransId="{64BA1211-991E-451D-8D2F-4C9F93401C13}" sibTransId="{48CDB723-4C5A-4636-990F-90B7A868C1AA}"/>
    <dgm:cxn modelId="{935BBDBF-D290-4936-9E77-468E69B163A6}" type="presOf" srcId="{4E9FDF65-63DA-43BD-A904-2066416914CC}" destId="{0D865693-29F2-4933-B9D7-5DEDB583E97A}" srcOrd="0" destOrd="0" presId="urn:microsoft.com/office/officeart/2005/8/layout/funnel1"/>
    <dgm:cxn modelId="{7B36C669-D5FB-491C-BED7-24252D42C572}" srcId="{09DF19EC-B185-4979-A7BA-3D07F36CEE68}" destId="{259E6175-3BB2-4042-B617-C2BEA6397BF6}" srcOrd="0" destOrd="0" parTransId="{4BD20399-2020-4A73-BC39-1F27B4F5E308}" sibTransId="{D400D95D-AB43-4AEB-B17D-2FD71EF063B4}"/>
    <dgm:cxn modelId="{7D560D18-5B94-4ED7-9E33-EF443E93222B}" type="presParOf" srcId="{5CA5836A-EDAC-48C9-97F1-39D0B67526AC}" destId="{E915D3DB-A1B5-40BF-9EF3-6AEED11602B0}" srcOrd="0" destOrd="0" presId="urn:microsoft.com/office/officeart/2005/8/layout/funnel1"/>
    <dgm:cxn modelId="{DA61C2F9-D19A-4C1C-816A-04FC15F41B56}" type="presParOf" srcId="{5CA5836A-EDAC-48C9-97F1-39D0B67526AC}" destId="{A9B56CA0-C2AF-44EF-B1FE-36CFBC4EC3FE}" srcOrd="1" destOrd="0" presId="urn:microsoft.com/office/officeart/2005/8/layout/funnel1"/>
    <dgm:cxn modelId="{CD1E0B3A-2C0A-4325-951D-F67F1D7A0C2B}" type="presParOf" srcId="{5CA5836A-EDAC-48C9-97F1-39D0B67526AC}" destId="{33BB6EC5-BC7B-4086-B6C1-F571DD73CE5C}" srcOrd="2" destOrd="0" presId="urn:microsoft.com/office/officeart/2005/8/layout/funnel1"/>
    <dgm:cxn modelId="{FA7868CB-4EDB-4687-9457-8227C29F3C2F}" type="presParOf" srcId="{5CA5836A-EDAC-48C9-97F1-39D0B67526AC}" destId="{0D865693-29F2-4933-B9D7-5DEDB583E97A}" srcOrd="3" destOrd="0" presId="urn:microsoft.com/office/officeart/2005/8/layout/funnel1"/>
    <dgm:cxn modelId="{E5465CC5-C6A2-4870-9943-1BDA86C8C02C}" type="presParOf" srcId="{5CA5836A-EDAC-48C9-97F1-39D0B67526AC}" destId="{515378EF-2B76-4157-A76B-5654576A016B}" srcOrd="4" destOrd="0" presId="urn:microsoft.com/office/officeart/2005/8/layout/funnel1"/>
    <dgm:cxn modelId="{B3910A9A-7120-4DBA-9CD7-1692CC4314C2}" type="presParOf" srcId="{5CA5836A-EDAC-48C9-97F1-39D0B67526AC}" destId="{3A19A5A7-D4C1-4870-A338-68BA4B04D903}" srcOrd="5" destOrd="0" presId="urn:microsoft.com/office/officeart/2005/8/layout/funnel1"/>
    <dgm:cxn modelId="{8939D224-2475-46E4-A86D-ED787D6DDD99}" type="presParOf" srcId="{5CA5836A-EDAC-48C9-97F1-39D0B67526AC}" destId="{2C8C02BE-47B7-41F6-BFE0-590DC0ADF514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D9C14-FD64-4E3B-BCA2-9F90782F8549}">
      <dsp:nvSpPr>
        <dsp:cNvPr id="0" name=""/>
        <dsp:cNvSpPr/>
      </dsp:nvSpPr>
      <dsp:spPr>
        <a:xfrm>
          <a:off x="0" y="579419"/>
          <a:ext cx="7924800" cy="5382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NÁZEV ŠKOLY: ZŠ Pardubice - </a:t>
          </a:r>
          <a:r>
            <a:rPr lang="cs-CZ" sz="2300" kern="1200" dirty="0" err="1" smtClean="0"/>
            <a:t>Spořilov</a:t>
          </a:r>
          <a:endParaRPr lang="cs-CZ" sz="2300" kern="1200" dirty="0"/>
        </a:p>
      </dsp:txBody>
      <dsp:txXfrm>
        <a:off x="26273" y="605692"/>
        <a:ext cx="7872254" cy="485654"/>
      </dsp:txXfrm>
    </dsp:sp>
    <dsp:sp modelId="{45FAE54C-2B7D-4C24-8DFF-2D9E8A3DF887}">
      <dsp:nvSpPr>
        <dsp:cNvPr id="0" name=""/>
        <dsp:cNvSpPr/>
      </dsp:nvSpPr>
      <dsp:spPr>
        <a:xfrm>
          <a:off x="0" y="1211354"/>
          <a:ext cx="7924800" cy="538200"/>
        </a:xfrm>
        <a:prstGeom prst="roundRect">
          <a:avLst/>
        </a:prstGeom>
        <a:solidFill>
          <a:schemeClr val="accent2">
            <a:hueOff val="-37168"/>
            <a:satOff val="-9875"/>
            <a:lumOff val="-402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AUTOR : Hana Slavíková</a:t>
          </a:r>
          <a:endParaRPr lang="cs-CZ" sz="2300" kern="1200" dirty="0"/>
        </a:p>
      </dsp:txBody>
      <dsp:txXfrm>
        <a:off x="26273" y="1237627"/>
        <a:ext cx="7872254" cy="485654"/>
      </dsp:txXfrm>
    </dsp:sp>
    <dsp:sp modelId="{CD1F462A-8EDA-434D-9342-2C73FCF9D894}">
      <dsp:nvSpPr>
        <dsp:cNvPr id="0" name=""/>
        <dsp:cNvSpPr/>
      </dsp:nvSpPr>
      <dsp:spPr>
        <a:xfrm>
          <a:off x="0" y="1825777"/>
          <a:ext cx="7924800" cy="538200"/>
        </a:xfrm>
        <a:prstGeom prst="roundRect">
          <a:avLst/>
        </a:prstGeom>
        <a:solidFill>
          <a:schemeClr val="accent2">
            <a:hueOff val="-74336"/>
            <a:satOff val="-19751"/>
            <a:lumOff val="-804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NÁZEV : VY_42_INOVACE_MATEMATIKA 5_23. Kouzelnické počítání</a:t>
          </a:r>
          <a:endParaRPr lang="cs-CZ" sz="2300" kern="1200" dirty="0"/>
        </a:p>
      </dsp:txBody>
      <dsp:txXfrm>
        <a:off x="26273" y="1852050"/>
        <a:ext cx="7872254" cy="485654"/>
      </dsp:txXfrm>
    </dsp:sp>
    <dsp:sp modelId="{7ED2BFF5-562D-448B-A2B3-EA637190C721}">
      <dsp:nvSpPr>
        <dsp:cNvPr id="0" name=""/>
        <dsp:cNvSpPr/>
      </dsp:nvSpPr>
      <dsp:spPr>
        <a:xfrm>
          <a:off x="0" y="2392740"/>
          <a:ext cx="7924800" cy="538200"/>
        </a:xfrm>
        <a:prstGeom prst="roundRect">
          <a:avLst/>
        </a:prstGeom>
        <a:solidFill>
          <a:schemeClr val="accent2">
            <a:hueOff val="-111504"/>
            <a:satOff val="-29626"/>
            <a:lumOff val="-12059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TÉMA :Kouzelnické počítání</a:t>
          </a:r>
          <a:endParaRPr lang="cs-CZ" sz="2300" kern="1200" dirty="0"/>
        </a:p>
      </dsp:txBody>
      <dsp:txXfrm>
        <a:off x="26273" y="2419013"/>
        <a:ext cx="7872254" cy="485654"/>
      </dsp:txXfrm>
    </dsp:sp>
    <dsp:sp modelId="{162EBC16-4716-472B-9EB3-0A62D1C8E8FB}">
      <dsp:nvSpPr>
        <dsp:cNvPr id="0" name=""/>
        <dsp:cNvSpPr/>
      </dsp:nvSpPr>
      <dsp:spPr>
        <a:xfrm>
          <a:off x="0" y="2997180"/>
          <a:ext cx="7924800" cy="538200"/>
        </a:xfrm>
        <a:prstGeom prst="roundRect">
          <a:avLst/>
        </a:prstGeom>
        <a:solidFill>
          <a:schemeClr val="accent2">
            <a:hueOff val="-148672"/>
            <a:satOff val="-39502"/>
            <a:lumOff val="-16079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300" kern="1200" dirty="0" smtClean="0"/>
            <a:t>ČÍSLO PROJEKTU : CZ.1.07/1.4.00/21.2349</a:t>
          </a:r>
          <a:endParaRPr lang="cs-CZ" sz="2300" kern="1200" dirty="0"/>
        </a:p>
      </dsp:txBody>
      <dsp:txXfrm>
        <a:off x="26273" y="3023453"/>
        <a:ext cx="7872254" cy="4856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FE62EB-AB22-4027-AD8F-2EE32BAFF3CF}">
      <dsp:nvSpPr>
        <dsp:cNvPr id="0" name=""/>
        <dsp:cNvSpPr/>
      </dsp:nvSpPr>
      <dsp:spPr>
        <a:xfrm>
          <a:off x="1349126" y="1539626"/>
          <a:ext cx="1035546" cy="1035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+50</a:t>
          </a:r>
          <a:endParaRPr lang="cs-CZ" sz="3800" kern="1200" dirty="0"/>
        </a:p>
      </dsp:txBody>
      <dsp:txXfrm>
        <a:off x="1500778" y="1691278"/>
        <a:ext cx="732242" cy="732242"/>
      </dsp:txXfrm>
    </dsp:sp>
    <dsp:sp modelId="{8125518C-B05C-4795-A240-453AED540022}">
      <dsp:nvSpPr>
        <dsp:cNvPr id="0" name=""/>
        <dsp:cNvSpPr/>
      </dsp:nvSpPr>
      <dsp:spPr>
        <a:xfrm rot="16200000">
          <a:off x="1710952" y="1358718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9102" y="1375882"/>
        <a:ext cx="15594" cy="15594"/>
      </dsp:txXfrm>
    </dsp:sp>
    <dsp:sp modelId="{157A052A-E048-4792-AED4-707797BA079E}">
      <dsp:nvSpPr>
        <dsp:cNvPr id="0" name=""/>
        <dsp:cNvSpPr/>
      </dsp:nvSpPr>
      <dsp:spPr>
        <a:xfrm>
          <a:off x="1349126" y="192186"/>
          <a:ext cx="1035546" cy="1035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20</a:t>
          </a:r>
          <a:endParaRPr lang="cs-CZ" sz="5000" kern="1200" dirty="0"/>
        </a:p>
      </dsp:txBody>
      <dsp:txXfrm>
        <a:off x="1500778" y="343838"/>
        <a:ext cx="732242" cy="732242"/>
      </dsp:txXfrm>
    </dsp:sp>
    <dsp:sp modelId="{A73B3633-7C1B-4911-98C1-1B0072205A90}">
      <dsp:nvSpPr>
        <dsp:cNvPr id="0" name=""/>
        <dsp:cNvSpPr/>
      </dsp:nvSpPr>
      <dsp:spPr>
        <a:xfrm>
          <a:off x="2384673" y="203243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32822" y="2049602"/>
        <a:ext cx="15594" cy="15594"/>
      </dsp:txXfrm>
    </dsp:sp>
    <dsp:sp modelId="{9AC4640B-F06E-48CF-B33A-CB6ED0844C41}">
      <dsp:nvSpPr>
        <dsp:cNvPr id="0" name=""/>
        <dsp:cNvSpPr/>
      </dsp:nvSpPr>
      <dsp:spPr>
        <a:xfrm>
          <a:off x="2696567" y="1539626"/>
          <a:ext cx="1035546" cy="1035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30</a:t>
          </a:r>
          <a:endParaRPr lang="cs-CZ" sz="5000" kern="1200" dirty="0"/>
        </a:p>
      </dsp:txBody>
      <dsp:txXfrm>
        <a:off x="2848219" y="1691278"/>
        <a:ext cx="732242" cy="732242"/>
      </dsp:txXfrm>
    </dsp:sp>
    <dsp:sp modelId="{A3F66D6D-1EFC-4871-9F25-074C962FEE86}">
      <dsp:nvSpPr>
        <dsp:cNvPr id="0" name=""/>
        <dsp:cNvSpPr/>
      </dsp:nvSpPr>
      <dsp:spPr>
        <a:xfrm rot="5400000">
          <a:off x="1710952" y="270615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9102" y="2723322"/>
        <a:ext cx="15594" cy="15594"/>
      </dsp:txXfrm>
    </dsp:sp>
    <dsp:sp modelId="{70C8C709-95EF-4F27-8373-41F3DD808366}">
      <dsp:nvSpPr>
        <dsp:cNvPr id="0" name=""/>
        <dsp:cNvSpPr/>
      </dsp:nvSpPr>
      <dsp:spPr>
        <a:xfrm>
          <a:off x="1349126" y="2887067"/>
          <a:ext cx="1035546" cy="1035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40</a:t>
          </a:r>
          <a:endParaRPr lang="cs-CZ" sz="5000" kern="1200" dirty="0"/>
        </a:p>
      </dsp:txBody>
      <dsp:txXfrm>
        <a:off x="1500778" y="3038719"/>
        <a:ext cx="732242" cy="732242"/>
      </dsp:txXfrm>
    </dsp:sp>
    <dsp:sp modelId="{E64A127D-C9FB-4FFD-9180-EF242ECD62B0}">
      <dsp:nvSpPr>
        <dsp:cNvPr id="0" name=""/>
        <dsp:cNvSpPr/>
      </dsp:nvSpPr>
      <dsp:spPr>
        <a:xfrm rot="10800000">
          <a:off x="1037232" y="203243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185382" y="2049602"/>
        <a:ext cx="15594" cy="15594"/>
      </dsp:txXfrm>
    </dsp:sp>
    <dsp:sp modelId="{71B7F24F-BF57-4258-8FC5-DCBD887EF056}">
      <dsp:nvSpPr>
        <dsp:cNvPr id="0" name=""/>
        <dsp:cNvSpPr/>
      </dsp:nvSpPr>
      <dsp:spPr>
        <a:xfrm>
          <a:off x="1686" y="1539626"/>
          <a:ext cx="1035546" cy="103554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10</a:t>
          </a:r>
          <a:endParaRPr lang="cs-CZ" sz="5000" kern="1200" dirty="0"/>
        </a:p>
      </dsp:txBody>
      <dsp:txXfrm>
        <a:off x="153338" y="1691278"/>
        <a:ext cx="732242" cy="7322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EE0E4B-F6B2-4432-BA48-26352068A587}">
      <dsp:nvSpPr>
        <dsp:cNvPr id="0" name=""/>
        <dsp:cNvSpPr/>
      </dsp:nvSpPr>
      <dsp:spPr>
        <a:xfrm>
          <a:off x="1349126" y="1539626"/>
          <a:ext cx="1035546" cy="10355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+30</a:t>
          </a:r>
          <a:endParaRPr lang="cs-CZ" sz="3800" kern="1200" dirty="0"/>
        </a:p>
      </dsp:txBody>
      <dsp:txXfrm>
        <a:off x="1500778" y="1691278"/>
        <a:ext cx="732242" cy="732242"/>
      </dsp:txXfrm>
    </dsp:sp>
    <dsp:sp modelId="{610949E5-C328-4685-98BA-34790CC0B8D8}">
      <dsp:nvSpPr>
        <dsp:cNvPr id="0" name=""/>
        <dsp:cNvSpPr/>
      </dsp:nvSpPr>
      <dsp:spPr>
        <a:xfrm rot="16200000">
          <a:off x="1710952" y="1358718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9102" y="1375882"/>
        <a:ext cx="15594" cy="15594"/>
      </dsp:txXfrm>
    </dsp:sp>
    <dsp:sp modelId="{28A0F40B-7E71-422E-A434-D6A9BD069A4E}">
      <dsp:nvSpPr>
        <dsp:cNvPr id="0" name=""/>
        <dsp:cNvSpPr/>
      </dsp:nvSpPr>
      <dsp:spPr>
        <a:xfrm>
          <a:off x="1349126" y="192186"/>
          <a:ext cx="1035546" cy="10355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20</a:t>
          </a:r>
          <a:endParaRPr lang="cs-CZ" sz="5000" kern="1200" dirty="0"/>
        </a:p>
      </dsp:txBody>
      <dsp:txXfrm>
        <a:off x="1500778" y="343838"/>
        <a:ext cx="732242" cy="732242"/>
      </dsp:txXfrm>
    </dsp:sp>
    <dsp:sp modelId="{26F408F9-121D-4239-85F1-DA24317B6835}">
      <dsp:nvSpPr>
        <dsp:cNvPr id="0" name=""/>
        <dsp:cNvSpPr/>
      </dsp:nvSpPr>
      <dsp:spPr>
        <a:xfrm>
          <a:off x="2384673" y="203243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32822" y="2049602"/>
        <a:ext cx="15594" cy="15594"/>
      </dsp:txXfrm>
    </dsp:sp>
    <dsp:sp modelId="{A38E6549-A679-4B03-9E6D-617370BC0A10}">
      <dsp:nvSpPr>
        <dsp:cNvPr id="0" name=""/>
        <dsp:cNvSpPr/>
      </dsp:nvSpPr>
      <dsp:spPr>
        <a:xfrm>
          <a:off x="2696567" y="1539626"/>
          <a:ext cx="1035546" cy="10355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70</a:t>
          </a:r>
          <a:endParaRPr lang="cs-CZ" sz="5000" kern="1200" dirty="0"/>
        </a:p>
      </dsp:txBody>
      <dsp:txXfrm>
        <a:off x="2848219" y="1691278"/>
        <a:ext cx="732242" cy="732242"/>
      </dsp:txXfrm>
    </dsp:sp>
    <dsp:sp modelId="{58A68734-3754-4F37-8582-030EDAA9C474}">
      <dsp:nvSpPr>
        <dsp:cNvPr id="0" name=""/>
        <dsp:cNvSpPr/>
      </dsp:nvSpPr>
      <dsp:spPr>
        <a:xfrm rot="5400000">
          <a:off x="1710952" y="270615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9102" y="2723322"/>
        <a:ext cx="15594" cy="15594"/>
      </dsp:txXfrm>
    </dsp:sp>
    <dsp:sp modelId="{07E70891-2765-4BFF-A866-A0D82753380E}">
      <dsp:nvSpPr>
        <dsp:cNvPr id="0" name=""/>
        <dsp:cNvSpPr/>
      </dsp:nvSpPr>
      <dsp:spPr>
        <a:xfrm>
          <a:off x="1349126" y="2887067"/>
          <a:ext cx="1035546" cy="10355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60</a:t>
          </a:r>
          <a:endParaRPr lang="cs-CZ" sz="5000" kern="1200" dirty="0"/>
        </a:p>
      </dsp:txBody>
      <dsp:txXfrm>
        <a:off x="1500778" y="3038719"/>
        <a:ext cx="732242" cy="732242"/>
      </dsp:txXfrm>
    </dsp:sp>
    <dsp:sp modelId="{AF10F87A-1D04-4620-9E46-9E87447A2286}">
      <dsp:nvSpPr>
        <dsp:cNvPr id="0" name=""/>
        <dsp:cNvSpPr/>
      </dsp:nvSpPr>
      <dsp:spPr>
        <a:xfrm rot="10800000">
          <a:off x="1037232" y="2032439"/>
          <a:ext cx="311894" cy="49921"/>
        </a:xfrm>
        <a:custGeom>
          <a:avLst/>
          <a:gdLst/>
          <a:ahLst/>
          <a:cxnLst/>
          <a:rect l="0" t="0" r="0" b="0"/>
          <a:pathLst>
            <a:path>
              <a:moveTo>
                <a:pt x="0" y="24960"/>
              </a:moveTo>
              <a:lnTo>
                <a:pt x="311894" y="24960"/>
              </a:lnTo>
            </a:path>
          </a:pathLst>
        </a:custGeom>
        <a:noFill/>
        <a:ln w="1079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185382" y="2049602"/>
        <a:ext cx="15594" cy="15594"/>
      </dsp:txXfrm>
    </dsp:sp>
    <dsp:sp modelId="{B099987B-9ACD-4B96-8E08-1F52C28743EF}">
      <dsp:nvSpPr>
        <dsp:cNvPr id="0" name=""/>
        <dsp:cNvSpPr/>
      </dsp:nvSpPr>
      <dsp:spPr>
        <a:xfrm>
          <a:off x="1686" y="1539626"/>
          <a:ext cx="1035546" cy="103554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lvl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000" kern="1200" dirty="0" smtClean="0"/>
            <a:t>40</a:t>
          </a:r>
          <a:endParaRPr lang="cs-CZ" sz="5000" kern="1200" dirty="0"/>
        </a:p>
      </dsp:txBody>
      <dsp:txXfrm>
        <a:off x="153338" y="1691278"/>
        <a:ext cx="732242" cy="7322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C33CB8-08D9-4971-94E3-792FD45304D2}">
      <dsp:nvSpPr>
        <dsp:cNvPr id="0" name=""/>
        <dsp:cNvSpPr/>
      </dsp:nvSpPr>
      <dsp:spPr>
        <a:xfrm>
          <a:off x="1296255" y="1486755"/>
          <a:ext cx="1141288" cy="114128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+40</a:t>
          </a:r>
          <a:endParaRPr lang="cs-CZ" sz="4200" kern="1200" dirty="0"/>
        </a:p>
      </dsp:txBody>
      <dsp:txXfrm>
        <a:off x="1463393" y="1653893"/>
        <a:ext cx="807012" cy="807012"/>
      </dsp:txXfrm>
    </dsp:sp>
    <dsp:sp modelId="{B7A8CA54-ED8C-4E61-9FAA-AC261E132AA8}">
      <dsp:nvSpPr>
        <dsp:cNvPr id="0" name=""/>
        <dsp:cNvSpPr/>
      </dsp:nvSpPr>
      <dsp:spPr>
        <a:xfrm rot="16200000">
          <a:off x="1695140" y="1287486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8312" y="1306408"/>
        <a:ext cx="17175" cy="17175"/>
      </dsp:txXfrm>
    </dsp:sp>
    <dsp:sp modelId="{659A5980-429C-4B7E-A456-5CC673AA7C30}">
      <dsp:nvSpPr>
        <dsp:cNvPr id="0" name=""/>
        <dsp:cNvSpPr/>
      </dsp:nvSpPr>
      <dsp:spPr>
        <a:xfrm>
          <a:off x="1296255" y="1948"/>
          <a:ext cx="1141288" cy="114128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30</a:t>
          </a:r>
          <a:endParaRPr lang="cs-CZ" sz="5600" kern="1200" dirty="0"/>
        </a:p>
      </dsp:txBody>
      <dsp:txXfrm>
        <a:off x="1463393" y="169086"/>
        <a:ext cx="807012" cy="807012"/>
      </dsp:txXfrm>
    </dsp:sp>
    <dsp:sp modelId="{7220F10B-025C-466B-8247-3785918CEEFE}">
      <dsp:nvSpPr>
        <dsp:cNvPr id="0" name=""/>
        <dsp:cNvSpPr/>
      </dsp:nvSpPr>
      <dsp:spPr>
        <a:xfrm rot="19800000">
          <a:off x="2338081" y="1658688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01252" y="1677610"/>
        <a:ext cx="17175" cy="17175"/>
      </dsp:txXfrm>
    </dsp:sp>
    <dsp:sp modelId="{4FCA5A6F-3B5B-4FFB-85D7-4E73D59DEB23}">
      <dsp:nvSpPr>
        <dsp:cNvPr id="0" name=""/>
        <dsp:cNvSpPr/>
      </dsp:nvSpPr>
      <dsp:spPr>
        <a:xfrm>
          <a:off x="2582136" y="744352"/>
          <a:ext cx="1141288" cy="1141288"/>
        </a:xfrm>
        <a:prstGeom prst="ellipse">
          <a:avLst/>
        </a:prstGeom>
        <a:solidFill>
          <a:schemeClr val="accent5">
            <a:hueOff val="-1704522"/>
            <a:satOff val="2032"/>
            <a:lumOff val="1647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60</a:t>
          </a:r>
          <a:endParaRPr lang="cs-CZ" sz="5600" kern="1200" dirty="0"/>
        </a:p>
      </dsp:txBody>
      <dsp:txXfrm>
        <a:off x="2749274" y="911490"/>
        <a:ext cx="807012" cy="807012"/>
      </dsp:txXfrm>
    </dsp:sp>
    <dsp:sp modelId="{04179927-2B3F-460D-96B6-42AB40C592FF}">
      <dsp:nvSpPr>
        <dsp:cNvPr id="0" name=""/>
        <dsp:cNvSpPr/>
      </dsp:nvSpPr>
      <dsp:spPr>
        <a:xfrm rot="1800000">
          <a:off x="2338081" y="2401091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01252" y="2420013"/>
        <a:ext cx="17175" cy="17175"/>
      </dsp:txXfrm>
    </dsp:sp>
    <dsp:sp modelId="{9CF45734-425A-4831-A375-57A65CCFE4ED}">
      <dsp:nvSpPr>
        <dsp:cNvPr id="0" name=""/>
        <dsp:cNvSpPr/>
      </dsp:nvSpPr>
      <dsp:spPr>
        <a:xfrm>
          <a:off x="2582136" y="2229159"/>
          <a:ext cx="1141288" cy="1141288"/>
        </a:xfrm>
        <a:prstGeom prst="ellipse">
          <a:avLst/>
        </a:prstGeom>
        <a:solidFill>
          <a:schemeClr val="accent5">
            <a:hueOff val="-3409043"/>
            <a:satOff val="4063"/>
            <a:lumOff val="3294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50</a:t>
          </a:r>
          <a:endParaRPr lang="cs-CZ" sz="5600" kern="1200" dirty="0"/>
        </a:p>
      </dsp:txBody>
      <dsp:txXfrm>
        <a:off x="2749274" y="2396297"/>
        <a:ext cx="807012" cy="807012"/>
      </dsp:txXfrm>
    </dsp:sp>
    <dsp:sp modelId="{F29799AC-9691-43D5-AEC9-BEDD94B50C8A}">
      <dsp:nvSpPr>
        <dsp:cNvPr id="0" name=""/>
        <dsp:cNvSpPr/>
      </dsp:nvSpPr>
      <dsp:spPr>
        <a:xfrm rot="5400000">
          <a:off x="1695140" y="2772293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8312" y="2791215"/>
        <a:ext cx="17175" cy="17175"/>
      </dsp:txXfrm>
    </dsp:sp>
    <dsp:sp modelId="{7E263AF2-8B60-45E1-A36D-6235660147B5}">
      <dsp:nvSpPr>
        <dsp:cNvPr id="0" name=""/>
        <dsp:cNvSpPr/>
      </dsp:nvSpPr>
      <dsp:spPr>
        <a:xfrm>
          <a:off x="1296255" y="2971562"/>
          <a:ext cx="1141288" cy="1141288"/>
        </a:xfrm>
        <a:prstGeom prst="ellipse">
          <a:avLst/>
        </a:prstGeom>
        <a:solidFill>
          <a:schemeClr val="accent5">
            <a:hueOff val="-5113565"/>
            <a:satOff val="6095"/>
            <a:lumOff val="4941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40</a:t>
          </a:r>
          <a:endParaRPr lang="cs-CZ" sz="5600" kern="1200" dirty="0"/>
        </a:p>
      </dsp:txBody>
      <dsp:txXfrm>
        <a:off x="1463393" y="3138700"/>
        <a:ext cx="807012" cy="807012"/>
      </dsp:txXfrm>
    </dsp:sp>
    <dsp:sp modelId="{C2134CD2-ECE0-4D2E-BDC0-E787439B6AE4}">
      <dsp:nvSpPr>
        <dsp:cNvPr id="0" name=""/>
        <dsp:cNvSpPr/>
      </dsp:nvSpPr>
      <dsp:spPr>
        <a:xfrm rot="9000000">
          <a:off x="1052200" y="2401091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215371" y="2420013"/>
        <a:ext cx="17175" cy="17175"/>
      </dsp:txXfrm>
    </dsp:sp>
    <dsp:sp modelId="{EAF84317-1001-47F1-9418-8A460125F3E0}">
      <dsp:nvSpPr>
        <dsp:cNvPr id="0" name=""/>
        <dsp:cNvSpPr/>
      </dsp:nvSpPr>
      <dsp:spPr>
        <a:xfrm>
          <a:off x="10375" y="2229159"/>
          <a:ext cx="1141288" cy="1141288"/>
        </a:xfrm>
        <a:prstGeom prst="ellipse">
          <a:avLst/>
        </a:prstGeom>
        <a:solidFill>
          <a:schemeClr val="accent5">
            <a:hueOff val="-6818087"/>
            <a:satOff val="8126"/>
            <a:lumOff val="6588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10</a:t>
          </a:r>
          <a:endParaRPr lang="cs-CZ" sz="5600" kern="1200" dirty="0"/>
        </a:p>
      </dsp:txBody>
      <dsp:txXfrm>
        <a:off x="177513" y="2396297"/>
        <a:ext cx="807012" cy="807012"/>
      </dsp:txXfrm>
    </dsp:sp>
    <dsp:sp modelId="{2DDB7D29-1B2B-429B-B174-4B7C67D316C0}">
      <dsp:nvSpPr>
        <dsp:cNvPr id="0" name=""/>
        <dsp:cNvSpPr/>
      </dsp:nvSpPr>
      <dsp:spPr>
        <a:xfrm rot="12600000">
          <a:off x="1052200" y="1658688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215371" y="1677610"/>
        <a:ext cx="17175" cy="17175"/>
      </dsp:txXfrm>
    </dsp:sp>
    <dsp:sp modelId="{719D7F00-7D7E-43D1-BF9C-687854BB26C2}">
      <dsp:nvSpPr>
        <dsp:cNvPr id="0" name=""/>
        <dsp:cNvSpPr/>
      </dsp:nvSpPr>
      <dsp:spPr>
        <a:xfrm>
          <a:off x="10375" y="744352"/>
          <a:ext cx="1141288" cy="1141288"/>
        </a:xfrm>
        <a:prstGeom prst="ellipse">
          <a:avLst/>
        </a:prstGeom>
        <a:solidFill>
          <a:schemeClr val="accent5">
            <a:hueOff val="-8522608"/>
            <a:satOff val="10158"/>
            <a:lumOff val="8235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20</a:t>
          </a:r>
          <a:endParaRPr lang="cs-CZ" sz="5600" kern="1200" dirty="0"/>
        </a:p>
      </dsp:txBody>
      <dsp:txXfrm>
        <a:off x="177513" y="911490"/>
        <a:ext cx="807012" cy="8070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A68323-DDF6-4106-8B23-CC6A0B50170A}">
      <dsp:nvSpPr>
        <dsp:cNvPr id="0" name=""/>
        <dsp:cNvSpPr/>
      </dsp:nvSpPr>
      <dsp:spPr>
        <a:xfrm>
          <a:off x="1296255" y="1486755"/>
          <a:ext cx="1141288" cy="114128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+10</a:t>
          </a:r>
          <a:endParaRPr lang="cs-CZ" sz="4200" kern="1200" dirty="0"/>
        </a:p>
      </dsp:txBody>
      <dsp:txXfrm>
        <a:off x="1463393" y="1653893"/>
        <a:ext cx="807012" cy="807012"/>
      </dsp:txXfrm>
    </dsp:sp>
    <dsp:sp modelId="{D2E63E25-F68D-47FE-A507-A20804966468}">
      <dsp:nvSpPr>
        <dsp:cNvPr id="0" name=""/>
        <dsp:cNvSpPr/>
      </dsp:nvSpPr>
      <dsp:spPr>
        <a:xfrm rot="16200000">
          <a:off x="1695140" y="1287486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8312" y="1306408"/>
        <a:ext cx="17175" cy="17175"/>
      </dsp:txXfrm>
    </dsp:sp>
    <dsp:sp modelId="{05162A15-E9DE-485D-A1B3-EB6A6D1A3DB3}">
      <dsp:nvSpPr>
        <dsp:cNvPr id="0" name=""/>
        <dsp:cNvSpPr/>
      </dsp:nvSpPr>
      <dsp:spPr>
        <a:xfrm>
          <a:off x="1296255" y="1948"/>
          <a:ext cx="1141288" cy="114128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10</a:t>
          </a:r>
          <a:endParaRPr lang="cs-CZ" sz="5600" kern="1200" dirty="0"/>
        </a:p>
      </dsp:txBody>
      <dsp:txXfrm>
        <a:off x="1463393" y="169086"/>
        <a:ext cx="807012" cy="807012"/>
      </dsp:txXfrm>
    </dsp:sp>
    <dsp:sp modelId="{96F18CB4-B28E-4943-9773-653305219C32}">
      <dsp:nvSpPr>
        <dsp:cNvPr id="0" name=""/>
        <dsp:cNvSpPr/>
      </dsp:nvSpPr>
      <dsp:spPr>
        <a:xfrm rot="19800000">
          <a:off x="2338081" y="1658688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01252" y="1677610"/>
        <a:ext cx="17175" cy="17175"/>
      </dsp:txXfrm>
    </dsp:sp>
    <dsp:sp modelId="{66703170-2680-4523-B526-1320B3E5AEBC}">
      <dsp:nvSpPr>
        <dsp:cNvPr id="0" name=""/>
        <dsp:cNvSpPr/>
      </dsp:nvSpPr>
      <dsp:spPr>
        <a:xfrm>
          <a:off x="2582136" y="744352"/>
          <a:ext cx="1141288" cy="1141288"/>
        </a:xfrm>
        <a:prstGeom prst="ellipse">
          <a:avLst/>
        </a:prstGeom>
        <a:solidFill>
          <a:schemeClr val="accent3">
            <a:hueOff val="108410"/>
            <a:satOff val="4040"/>
            <a:lumOff val="2784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30</a:t>
          </a:r>
          <a:endParaRPr lang="cs-CZ" sz="5600" kern="1200" dirty="0"/>
        </a:p>
      </dsp:txBody>
      <dsp:txXfrm>
        <a:off x="2749274" y="911490"/>
        <a:ext cx="807012" cy="807012"/>
      </dsp:txXfrm>
    </dsp:sp>
    <dsp:sp modelId="{F7C9FE8D-2929-4701-861E-1F6AD5B093B8}">
      <dsp:nvSpPr>
        <dsp:cNvPr id="0" name=""/>
        <dsp:cNvSpPr/>
      </dsp:nvSpPr>
      <dsp:spPr>
        <a:xfrm rot="1800000">
          <a:off x="2338081" y="2401091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2501252" y="2420013"/>
        <a:ext cx="17175" cy="17175"/>
      </dsp:txXfrm>
    </dsp:sp>
    <dsp:sp modelId="{53390EFD-9356-4E22-98FA-D4974F9708D3}">
      <dsp:nvSpPr>
        <dsp:cNvPr id="0" name=""/>
        <dsp:cNvSpPr/>
      </dsp:nvSpPr>
      <dsp:spPr>
        <a:xfrm>
          <a:off x="2582136" y="2229159"/>
          <a:ext cx="1141288" cy="1141288"/>
        </a:xfrm>
        <a:prstGeom prst="ellipse">
          <a:avLst/>
        </a:prstGeom>
        <a:solidFill>
          <a:schemeClr val="accent3">
            <a:hueOff val="216820"/>
            <a:satOff val="8080"/>
            <a:lumOff val="5569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90</a:t>
          </a:r>
          <a:endParaRPr lang="cs-CZ" sz="5600" kern="1200" dirty="0"/>
        </a:p>
      </dsp:txBody>
      <dsp:txXfrm>
        <a:off x="2749274" y="2396297"/>
        <a:ext cx="807012" cy="807012"/>
      </dsp:txXfrm>
    </dsp:sp>
    <dsp:sp modelId="{612424D1-6E2D-4C06-A51B-34FEDD5FAFD5}">
      <dsp:nvSpPr>
        <dsp:cNvPr id="0" name=""/>
        <dsp:cNvSpPr/>
      </dsp:nvSpPr>
      <dsp:spPr>
        <a:xfrm rot="5400000">
          <a:off x="1695140" y="2772293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1858312" y="2791215"/>
        <a:ext cx="17175" cy="17175"/>
      </dsp:txXfrm>
    </dsp:sp>
    <dsp:sp modelId="{BAA1C0E1-EDDD-437A-AC02-78DDCEB1CA07}">
      <dsp:nvSpPr>
        <dsp:cNvPr id="0" name=""/>
        <dsp:cNvSpPr/>
      </dsp:nvSpPr>
      <dsp:spPr>
        <a:xfrm>
          <a:off x="1296255" y="2971562"/>
          <a:ext cx="1141288" cy="1141288"/>
        </a:xfrm>
        <a:prstGeom prst="ellipse">
          <a:avLst/>
        </a:prstGeom>
        <a:solidFill>
          <a:schemeClr val="accent3">
            <a:hueOff val="325230"/>
            <a:satOff val="12119"/>
            <a:lumOff val="83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20</a:t>
          </a:r>
          <a:endParaRPr lang="cs-CZ" sz="5600" kern="1200" dirty="0"/>
        </a:p>
      </dsp:txBody>
      <dsp:txXfrm>
        <a:off x="1463393" y="3138700"/>
        <a:ext cx="807012" cy="807012"/>
      </dsp:txXfrm>
    </dsp:sp>
    <dsp:sp modelId="{A77FBFF4-EF3D-449C-872F-3056E534166C}">
      <dsp:nvSpPr>
        <dsp:cNvPr id="0" name=""/>
        <dsp:cNvSpPr/>
      </dsp:nvSpPr>
      <dsp:spPr>
        <a:xfrm rot="9000000">
          <a:off x="1052200" y="2401091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215371" y="2420013"/>
        <a:ext cx="17175" cy="17175"/>
      </dsp:txXfrm>
    </dsp:sp>
    <dsp:sp modelId="{561116A2-98DF-435C-B41B-E979C926D4CA}">
      <dsp:nvSpPr>
        <dsp:cNvPr id="0" name=""/>
        <dsp:cNvSpPr/>
      </dsp:nvSpPr>
      <dsp:spPr>
        <a:xfrm>
          <a:off x="10375" y="2229159"/>
          <a:ext cx="1141288" cy="1141288"/>
        </a:xfrm>
        <a:prstGeom prst="ellipse">
          <a:avLst/>
        </a:prstGeom>
        <a:solidFill>
          <a:schemeClr val="accent3">
            <a:hueOff val="433640"/>
            <a:satOff val="16159"/>
            <a:lumOff val="11138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40</a:t>
          </a:r>
          <a:endParaRPr lang="cs-CZ" sz="5600" kern="1200" dirty="0"/>
        </a:p>
      </dsp:txBody>
      <dsp:txXfrm>
        <a:off x="177513" y="2396297"/>
        <a:ext cx="807012" cy="807012"/>
      </dsp:txXfrm>
    </dsp:sp>
    <dsp:sp modelId="{98F61CA8-C15E-464A-B373-09661A511D7E}">
      <dsp:nvSpPr>
        <dsp:cNvPr id="0" name=""/>
        <dsp:cNvSpPr/>
      </dsp:nvSpPr>
      <dsp:spPr>
        <a:xfrm rot="12600000">
          <a:off x="1052200" y="1658688"/>
          <a:ext cx="343518" cy="55019"/>
        </a:xfrm>
        <a:custGeom>
          <a:avLst/>
          <a:gdLst/>
          <a:ahLst/>
          <a:cxnLst/>
          <a:rect l="0" t="0" r="0" b="0"/>
          <a:pathLst>
            <a:path>
              <a:moveTo>
                <a:pt x="0" y="27509"/>
              </a:moveTo>
              <a:lnTo>
                <a:pt x="343518" y="27509"/>
              </a:lnTo>
            </a:path>
          </a:pathLst>
        </a:custGeom>
        <a:noFill/>
        <a:ln w="1079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 rot="10800000">
        <a:off x="1215371" y="1677610"/>
        <a:ext cx="17175" cy="17175"/>
      </dsp:txXfrm>
    </dsp:sp>
    <dsp:sp modelId="{2B6B2A10-06DB-4560-A05B-DB029D063AD5}">
      <dsp:nvSpPr>
        <dsp:cNvPr id="0" name=""/>
        <dsp:cNvSpPr/>
      </dsp:nvSpPr>
      <dsp:spPr>
        <a:xfrm>
          <a:off x="10375" y="744352"/>
          <a:ext cx="1141288" cy="1141288"/>
        </a:xfrm>
        <a:prstGeom prst="ellipse">
          <a:avLst/>
        </a:prstGeom>
        <a:solidFill>
          <a:schemeClr val="accent3">
            <a:hueOff val="542050"/>
            <a:satOff val="20199"/>
            <a:lumOff val="13922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600" kern="1200" dirty="0" smtClean="0"/>
            <a:t>70</a:t>
          </a:r>
          <a:endParaRPr lang="cs-CZ" sz="5600" kern="1200" dirty="0"/>
        </a:p>
      </dsp:txBody>
      <dsp:txXfrm>
        <a:off x="177513" y="911490"/>
        <a:ext cx="807012" cy="80701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A9A2A5-283F-4D75-B60C-165AE8E09B50}">
      <dsp:nvSpPr>
        <dsp:cNvPr id="0" name=""/>
        <dsp:cNvSpPr/>
      </dsp:nvSpPr>
      <dsp:spPr>
        <a:xfrm>
          <a:off x="1358242" y="1684882"/>
          <a:ext cx="1017314" cy="10173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100-</a:t>
          </a:r>
          <a:endParaRPr lang="cs-CZ" sz="3000" kern="1200" dirty="0"/>
        </a:p>
      </dsp:txBody>
      <dsp:txXfrm>
        <a:off x="1507224" y="1833864"/>
        <a:ext cx="719350" cy="719350"/>
      </dsp:txXfrm>
    </dsp:sp>
    <dsp:sp modelId="{43143CD7-D38B-47DD-9466-38DCBF13FAC2}">
      <dsp:nvSpPr>
        <dsp:cNvPr id="0" name=""/>
        <dsp:cNvSpPr/>
      </dsp:nvSpPr>
      <dsp:spPr>
        <a:xfrm rot="16200000">
          <a:off x="1758684" y="1313883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1791149" y="1415525"/>
        <a:ext cx="151502" cy="207532"/>
      </dsp:txXfrm>
    </dsp:sp>
    <dsp:sp modelId="{6A0FCA4C-08A3-4031-B7F5-E6EECC3A1163}">
      <dsp:nvSpPr>
        <dsp:cNvPr id="0" name=""/>
        <dsp:cNvSpPr/>
      </dsp:nvSpPr>
      <dsp:spPr>
        <a:xfrm>
          <a:off x="1358242" y="259206"/>
          <a:ext cx="1017314" cy="101731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70</a:t>
          </a:r>
          <a:endParaRPr lang="cs-CZ" sz="3000" kern="1200" dirty="0"/>
        </a:p>
      </dsp:txBody>
      <dsp:txXfrm>
        <a:off x="1507224" y="408188"/>
        <a:ext cx="719350" cy="719350"/>
      </dsp:txXfrm>
    </dsp:sp>
    <dsp:sp modelId="{249AD02C-2017-44CC-BC65-8A1E923D50BB}">
      <dsp:nvSpPr>
        <dsp:cNvPr id="0" name=""/>
        <dsp:cNvSpPr/>
      </dsp:nvSpPr>
      <dsp:spPr>
        <a:xfrm rot="20520000">
          <a:off x="2430807" y="1802210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432396" y="1881419"/>
        <a:ext cx="151502" cy="207532"/>
      </dsp:txXfrm>
    </dsp:sp>
    <dsp:sp modelId="{AC134679-BCAC-4B21-A8E5-46579B7EEB3D}">
      <dsp:nvSpPr>
        <dsp:cNvPr id="0" name=""/>
        <dsp:cNvSpPr/>
      </dsp:nvSpPr>
      <dsp:spPr>
        <a:xfrm>
          <a:off x="2714141" y="1244324"/>
          <a:ext cx="1017314" cy="10173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30</a:t>
          </a:r>
          <a:endParaRPr lang="cs-CZ" sz="3000" kern="1200" dirty="0"/>
        </a:p>
      </dsp:txBody>
      <dsp:txXfrm>
        <a:off x="2863123" y="1393306"/>
        <a:ext cx="719350" cy="719350"/>
      </dsp:txXfrm>
    </dsp:sp>
    <dsp:sp modelId="{DEFCB0E1-5A79-4EE6-A88D-3EFCFC80D999}">
      <dsp:nvSpPr>
        <dsp:cNvPr id="0" name=""/>
        <dsp:cNvSpPr/>
      </dsp:nvSpPr>
      <dsp:spPr>
        <a:xfrm rot="3240000">
          <a:off x="2174079" y="2592339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187461" y="2635252"/>
        <a:ext cx="151502" cy="207532"/>
      </dsp:txXfrm>
    </dsp:sp>
    <dsp:sp modelId="{D4B2787E-6FB4-431E-BC99-B8172A8A7044}">
      <dsp:nvSpPr>
        <dsp:cNvPr id="0" name=""/>
        <dsp:cNvSpPr/>
      </dsp:nvSpPr>
      <dsp:spPr>
        <a:xfrm>
          <a:off x="2196234" y="2838279"/>
          <a:ext cx="1017314" cy="101731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40</a:t>
          </a:r>
          <a:endParaRPr lang="cs-CZ" sz="3000" kern="1200" dirty="0"/>
        </a:p>
      </dsp:txBody>
      <dsp:txXfrm>
        <a:off x="2345216" y="2987261"/>
        <a:ext cx="719350" cy="719350"/>
      </dsp:txXfrm>
    </dsp:sp>
    <dsp:sp modelId="{6F887DEA-54BE-4628-9456-39284B22ACF1}">
      <dsp:nvSpPr>
        <dsp:cNvPr id="0" name=""/>
        <dsp:cNvSpPr/>
      </dsp:nvSpPr>
      <dsp:spPr>
        <a:xfrm rot="7560000">
          <a:off x="1343288" y="2592339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1394835" y="2635252"/>
        <a:ext cx="151502" cy="207532"/>
      </dsp:txXfrm>
    </dsp:sp>
    <dsp:sp modelId="{001573CE-5CC3-46B0-A70A-17CF343D4D4F}">
      <dsp:nvSpPr>
        <dsp:cNvPr id="0" name=""/>
        <dsp:cNvSpPr/>
      </dsp:nvSpPr>
      <dsp:spPr>
        <a:xfrm>
          <a:off x="520251" y="2838279"/>
          <a:ext cx="1017314" cy="101731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50</a:t>
          </a:r>
          <a:endParaRPr lang="cs-CZ" sz="3000" kern="1200" dirty="0"/>
        </a:p>
      </dsp:txBody>
      <dsp:txXfrm>
        <a:off x="669233" y="2987261"/>
        <a:ext cx="719350" cy="719350"/>
      </dsp:txXfrm>
    </dsp:sp>
    <dsp:sp modelId="{BB12864D-783C-4365-A3B2-B55529A94CC3}">
      <dsp:nvSpPr>
        <dsp:cNvPr id="0" name=""/>
        <dsp:cNvSpPr/>
      </dsp:nvSpPr>
      <dsp:spPr>
        <a:xfrm rot="11880000">
          <a:off x="1086560" y="1802210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1149900" y="1881419"/>
        <a:ext cx="151502" cy="207532"/>
      </dsp:txXfrm>
    </dsp:sp>
    <dsp:sp modelId="{11E399DA-FE1A-4970-815D-FF7310C0893A}">
      <dsp:nvSpPr>
        <dsp:cNvPr id="0" name=""/>
        <dsp:cNvSpPr/>
      </dsp:nvSpPr>
      <dsp:spPr>
        <a:xfrm>
          <a:off x="2343" y="1244324"/>
          <a:ext cx="1017314" cy="101731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60</a:t>
          </a:r>
          <a:endParaRPr lang="cs-CZ" sz="3000" kern="1200" dirty="0"/>
        </a:p>
      </dsp:txBody>
      <dsp:txXfrm>
        <a:off x="151325" y="1393306"/>
        <a:ext cx="719350" cy="71935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FE12B6-A324-41DF-8674-611414B895A8}">
      <dsp:nvSpPr>
        <dsp:cNvPr id="0" name=""/>
        <dsp:cNvSpPr/>
      </dsp:nvSpPr>
      <dsp:spPr>
        <a:xfrm>
          <a:off x="1358242" y="1684882"/>
          <a:ext cx="1017314" cy="101731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80-</a:t>
          </a:r>
          <a:endParaRPr lang="cs-CZ" sz="4000" kern="1200" dirty="0"/>
        </a:p>
      </dsp:txBody>
      <dsp:txXfrm>
        <a:off x="1507224" y="1833864"/>
        <a:ext cx="719350" cy="719350"/>
      </dsp:txXfrm>
    </dsp:sp>
    <dsp:sp modelId="{AD0B598D-D1CA-4A29-ACB7-DC876CA7AF90}">
      <dsp:nvSpPr>
        <dsp:cNvPr id="0" name=""/>
        <dsp:cNvSpPr/>
      </dsp:nvSpPr>
      <dsp:spPr>
        <a:xfrm rot="16200000">
          <a:off x="1758684" y="1313883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1791149" y="1415525"/>
        <a:ext cx="151502" cy="207532"/>
      </dsp:txXfrm>
    </dsp:sp>
    <dsp:sp modelId="{03318113-8B1B-482E-864C-3F7D4BD3632E}">
      <dsp:nvSpPr>
        <dsp:cNvPr id="0" name=""/>
        <dsp:cNvSpPr/>
      </dsp:nvSpPr>
      <dsp:spPr>
        <a:xfrm>
          <a:off x="1358242" y="259206"/>
          <a:ext cx="1017314" cy="101731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50</a:t>
          </a:r>
          <a:endParaRPr lang="cs-CZ" sz="4000" kern="1200" dirty="0"/>
        </a:p>
      </dsp:txBody>
      <dsp:txXfrm>
        <a:off x="1507224" y="408188"/>
        <a:ext cx="719350" cy="719350"/>
      </dsp:txXfrm>
    </dsp:sp>
    <dsp:sp modelId="{8A7813DA-D7A2-4497-9338-088A53C6FB11}">
      <dsp:nvSpPr>
        <dsp:cNvPr id="0" name=""/>
        <dsp:cNvSpPr/>
      </dsp:nvSpPr>
      <dsp:spPr>
        <a:xfrm rot="20520000">
          <a:off x="2430807" y="1802210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135512"/>
            <a:satOff val="5050"/>
            <a:lumOff val="348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432396" y="1881419"/>
        <a:ext cx="151502" cy="207532"/>
      </dsp:txXfrm>
    </dsp:sp>
    <dsp:sp modelId="{871E2E8F-76CC-4AFB-8BA9-D506679D7C62}">
      <dsp:nvSpPr>
        <dsp:cNvPr id="0" name=""/>
        <dsp:cNvSpPr/>
      </dsp:nvSpPr>
      <dsp:spPr>
        <a:xfrm>
          <a:off x="2714141" y="1244324"/>
          <a:ext cx="1017314" cy="1017314"/>
        </a:xfrm>
        <a:prstGeom prst="ellipse">
          <a:avLst/>
        </a:prstGeom>
        <a:solidFill>
          <a:schemeClr val="accent3">
            <a:hueOff val="135512"/>
            <a:satOff val="5050"/>
            <a:lumOff val="348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30</a:t>
          </a:r>
          <a:endParaRPr lang="cs-CZ" sz="4000" kern="1200" dirty="0"/>
        </a:p>
      </dsp:txBody>
      <dsp:txXfrm>
        <a:off x="2863123" y="1393306"/>
        <a:ext cx="719350" cy="719350"/>
      </dsp:txXfrm>
    </dsp:sp>
    <dsp:sp modelId="{6CEAE1D5-0F63-4F7B-A1FD-B731D077CBAC}">
      <dsp:nvSpPr>
        <dsp:cNvPr id="0" name=""/>
        <dsp:cNvSpPr/>
      </dsp:nvSpPr>
      <dsp:spPr>
        <a:xfrm rot="3240000">
          <a:off x="2174079" y="2592339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271025"/>
            <a:satOff val="10100"/>
            <a:lumOff val="6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187461" y="2635252"/>
        <a:ext cx="151502" cy="207532"/>
      </dsp:txXfrm>
    </dsp:sp>
    <dsp:sp modelId="{4C01CB21-D63E-486F-999D-040BF4326D0D}">
      <dsp:nvSpPr>
        <dsp:cNvPr id="0" name=""/>
        <dsp:cNvSpPr/>
      </dsp:nvSpPr>
      <dsp:spPr>
        <a:xfrm>
          <a:off x="2196234" y="2838279"/>
          <a:ext cx="1017314" cy="1017314"/>
        </a:xfrm>
        <a:prstGeom prst="ellipse">
          <a:avLst/>
        </a:prstGeom>
        <a:solidFill>
          <a:schemeClr val="accent3">
            <a:hueOff val="271025"/>
            <a:satOff val="10100"/>
            <a:lumOff val="6961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20</a:t>
          </a:r>
          <a:endParaRPr lang="cs-CZ" sz="4000" kern="1200" dirty="0"/>
        </a:p>
      </dsp:txBody>
      <dsp:txXfrm>
        <a:off x="2345216" y="2987261"/>
        <a:ext cx="719350" cy="719350"/>
      </dsp:txXfrm>
    </dsp:sp>
    <dsp:sp modelId="{966ED308-8C3D-4202-BAB3-7647833A1474}">
      <dsp:nvSpPr>
        <dsp:cNvPr id="0" name=""/>
        <dsp:cNvSpPr/>
      </dsp:nvSpPr>
      <dsp:spPr>
        <a:xfrm rot="7560000">
          <a:off x="1343288" y="2592339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406537"/>
            <a:satOff val="15149"/>
            <a:lumOff val="104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1394835" y="2635252"/>
        <a:ext cx="151502" cy="207532"/>
      </dsp:txXfrm>
    </dsp:sp>
    <dsp:sp modelId="{B1595EC9-EC82-46B5-8461-7A8CAAE000F9}">
      <dsp:nvSpPr>
        <dsp:cNvPr id="0" name=""/>
        <dsp:cNvSpPr/>
      </dsp:nvSpPr>
      <dsp:spPr>
        <a:xfrm>
          <a:off x="520251" y="2838279"/>
          <a:ext cx="1017314" cy="1017314"/>
        </a:xfrm>
        <a:prstGeom prst="ellipse">
          <a:avLst/>
        </a:prstGeom>
        <a:solidFill>
          <a:schemeClr val="accent3">
            <a:hueOff val="406537"/>
            <a:satOff val="15149"/>
            <a:lumOff val="10441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10</a:t>
          </a:r>
          <a:endParaRPr lang="cs-CZ" sz="4000" kern="1200" dirty="0"/>
        </a:p>
      </dsp:txBody>
      <dsp:txXfrm>
        <a:off x="669233" y="2987261"/>
        <a:ext cx="719350" cy="719350"/>
      </dsp:txXfrm>
    </dsp:sp>
    <dsp:sp modelId="{B19195D0-BF94-474A-A435-CA57493DF613}">
      <dsp:nvSpPr>
        <dsp:cNvPr id="0" name=""/>
        <dsp:cNvSpPr/>
      </dsp:nvSpPr>
      <dsp:spPr>
        <a:xfrm rot="11880000">
          <a:off x="1086560" y="1802210"/>
          <a:ext cx="216431" cy="345886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542050"/>
            <a:satOff val="20199"/>
            <a:lumOff val="1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1149900" y="1881419"/>
        <a:ext cx="151502" cy="207532"/>
      </dsp:txXfrm>
    </dsp:sp>
    <dsp:sp modelId="{33715086-FEBE-4C52-B10C-A8BDC9AE0A26}">
      <dsp:nvSpPr>
        <dsp:cNvPr id="0" name=""/>
        <dsp:cNvSpPr/>
      </dsp:nvSpPr>
      <dsp:spPr>
        <a:xfrm>
          <a:off x="2343" y="1244324"/>
          <a:ext cx="1017314" cy="1017314"/>
        </a:xfrm>
        <a:prstGeom prst="ellipse">
          <a:avLst/>
        </a:prstGeom>
        <a:solidFill>
          <a:schemeClr val="accent3">
            <a:hueOff val="542050"/>
            <a:satOff val="20199"/>
            <a:lumOff val="13922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40</a:t>
          </a:r>
          <a:endParaRPr lang="cs-CZ" sz="4000" kern="1200" dirty="0"/>
        </a:p>
      </dsp:txBody>
      <dsp:txXfrm>
        <a:off x="151325" y="1393306"/>
        <a:ext cx="719350" cy="71935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1366E-0CE8-4CDF-B92E-57AAF376574F}">
      <dsp:nvSpPr>
        <dsp:cNvPr id="0" name=""/>
        <dsp:cNvSpPr/>
      </dsp:nvSpPr>
      <dsp:spPr>
        <a:xfrm>
          <a:off x="659015" y="685228"/>
          <a:ext cx="2408301" cy="836371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7AEEDD-A18E-46BA-B44C-021B7A03AFDA}">
      <dsp:nvSpPr>
        <dsp:cNvPr id="0" name=""/>
        <dsp:cNvSpPr/>
      </dsp:nvSpPr>
      <dsp:spPr>
        <a:xfrm>
          <a:off x="1633537" y="2733217"/>
          <a:ext cx="466725" cy="298703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87F0DF-D699-4B9B-AA59-D70751AF31FF}">
      <dsp:nvSpPr>
        <dsp:cNvPr id="0" name=""/>
        <dsp:cNvSpPr/>
      </dsp:nvSpPr>
      <dsp:spPr>
        <a:xfrm>
          <a:off x="746760" y="2972180"/>
          <a:ext cx="2240280" cy="560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80</a:t>
          </a:r>
          <a:endParaRPr lang="cs-CZ" sz="2000" kern="1200" dirty="0"/>
        </a:p>
      </dsp:txBody>
      <dsp:txXfrm>
        <a:off x="746760" y="2972180"/>
        <a:ext cx="2240280" cy="560070"/>
      </dsp:txXfrm>
    </dsp:sp>
    <dsp:sp modelId="{C8A05E58-4509-44B2-B504-B187D4881A15}">
      <dsp:nvSpPr>
        <dsp:cNvPr id="0" name=""/>
        <dsp:cNvSpPr/>
      </dsp:nvSpPr>
      <dsp:spPr>
        <a:xfrm>
          <a:off x="1534591" y="1586194"/>
          <a:ext cx="840105" cy="8401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*</a:t>
          </a:r>
          <a:endParaRPr lang="cs-CZ" sz="3700" kern="1200" dirty="0"/>
        </a:p>
      </dsp:txBody>
      <dsp:txXfrm>
        <a:off x="1657622" y="1709225"/>
        <a:ext cx="594043" cy="594043"/>
      </dsp:txXfrm>
    </dsp:sp>
    <dsp:sp modelId="{C8FCFE0D-B0C6-4805-9E2C-F2A3C1C3293E}">
      <dsp:nvSpPr>
        <dsp:cNvPr id="0" name=""/>
        <dsp:cNvSpPr/>
      </dsp:nvSpPr>
      <dsp:spPr>
        <a:xfrm>
          <a:off x="933450" y="955929"/>
          <a:ext cx="840105" cy="840105"/>
        </a:xfrm>
        <a:prstGeom prst="ellipse">
          <a:avLst/>
        </a:prstGeom>
        <a:solidFill>
          <a:schemeClr val="accent2">
            <a:hueOff val="-74336"/>
            <a:satOff val="-19751"/>
            <a:lumOff val="-804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40</a:t>
          </a:r>
          <a:endParaRPr lang="cs-CZ" sz="3700" kern="1200" dirty="0"/>
        </a:p>
      </dsp:txBody>
      <dsp:txXfrm>
        <a:off x="1056481" y="1078960"/>
        <a:ext cx="594043" cy="594043"/>
      </dsp:txXfrm>
    </dsp:sp>
    <dsp:sp modelId="{A8C0DF94-4D03-47D2-8705-355F901CA2B5}">
      <dsp:nvSpPr>
        <dsp:cNvPr id="0" name=""/>
        <dsp:cNvSpPr/>
      </dsp:nvSpPr>
      <dsp:spPr>
        <a:xfrm>
          <a:off x="1792224" y="752810"/>
          <a:ext cx="840105" cy="840105"/>
        </a:xfrm>
        <a:prstGeom prst="ellipse">
          <a:avLst/>
        </a:prstGeom>
        <a:solidFill>
          <a:schemeClr val="accent2">
            <a:hueOff val="-148672"/>
            <a:satOff val="-39502"/>
            <a:lumOff val="-16079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20</a:t>
          </a:r>
          <a:endParaRPr lang="cs-CZ" sz="3700" kern="1200" dirty="0"/>
        </a:p>
      </dsp:txBody>
      <dsp:txXfrm>
        <a:off x="1915255" y="875841"/>
        <a:ext cx="594043" cy="594043"/>
      </dsp:txXfrm>
    </dsp:sp>
    <dsp:sp modelId="{81BB1F07-79EA-4F9E-86B6-67048F424400}">
      <dsp:nvSpPr>
        <dsp:cNvPr id="0" name=""/>
        <dsp:cNvSpPr/>
      </dsp:nvSpPr>
      <dsp:spPr>
        <a:xfrm>
          <a:off x="608736" y="657383"/>
          <a:ext cx="2613660" cy="209092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15D3DB-A1B5-40BF-9EF3-6AEED11602B0}">
      <dsp:nvSpPr>
        <dsp:cNvPr id="0" name=""/>
        <dsp:cNvSpPr/>
      </dsp:nvSpPr>
      <dsp:spPr>
        <a:xfrm>
          <a:off x="659015" y="685228"/>
          <a:ext cx="2408301" cy="836371"/>
        </a:xfrm>
        <a:prstGeom prst="ellipse">
          <a:avLst/>
        </a:prstGeom>
        <a:solidFill>
          <a:schemeClr val="accent4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B56CA0-C2AF-44EF-B1FE-36CFBC4EC3FE}">
      <dsp:nvSpPr>
        <dsp:cNvPr id="0" name=""/>
        <dsp:cNvSpPr/>
      </dsp:nvSpPr>
      <dsp:spPr>
        <a:xfrm>
          <a:off x="1633537" y="2733217"/>
          <a:ext cx="466725" cy="298703"/>
        </a:xfrm>
        <a:prstGeom prst="down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BB6EC5-BC7B-4086-B6C1-F571DD73CE5C}">
      <dsp:nvSpPr>
        <dsp:cNvPr id="0" name=""/>
        <dsp:cNvSpPr/>
      </dsp:nvSpPr>
      <dsp:spPr>
        <a:xfrm>
          <a:off x="746760" y="2972180"/>
          <a:ext cx="2240280" cy="560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70</a:t>
          </a:r>
          <a:endParaRPr lang="cs-CZ" sz="2000" kern="1200" dirty="0"/>
        </a:p>
      </dsp:txBody>
      <dsp:txXfrm>
        <a:off x="746760" y="2972180"/>
        <a:ext cx="2240280" cy="560070"/>
      </dsp:txXfrm>
    </dsp:sp>
    <dsp:sp modelId="{0D865693-29F2-4933-B9D7-5DEDB583E97A}">
      <dsp:nvSpPr>
        <dsp:cNvPr id="0" name=""/>
        <dsp:cNvSpPr/>
      </dsp:nvSpPr>
      <dsp:spPr>
        <a:xfrm>
          <a:off x="1534591" y="1586194"/>
          <a:ext cx="840105" cy="8401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*</a:t>
          </a:r>
          <a:endParaRPr lang="cs-CZ" sz="3700" kern="1200" dirty="0"/>
        </a:p>
      </dsp:txBody>
      <dsp:txXfrm>
        <a:off x="1657622" y="1709225"/>
        <a:ext cx="594043" cy="594043"/>
      </dsp:txXfrm>
    </dsp:sp>
    <dsp:sp modelId="{515378EF-2B76-4157-A76B-5654576A016B}">
      <dsp:nvSpPr>
        <dsp:cNvPr id="0" name=""/>
        <dsp:cNvSpPr/>
      </dsp:nvSpPr>
      <dsp:spPr>
        <a:xfrm>
          <a:off x="933450" y="955929"/>
          <a:ext cx="840105" cy="840105"/>
        </a:xfrm>
        <a:prstGeom prst="ellipse">
          <a:avLst/>
        </a:prstGeom>
        <a:solidFill>
          <a:schemeClr val="accent4">
            <a:hueOff val="4706656"/>
            <a:satOff val="-11638"/>
            <a:lumOff val="-6177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10</a:t>
          </a:r>
          <a:endParaRPr lang="cs-CZ" sz="3700" kern="1200" dirty="0"/>
        </a:p>
      </dsp:txBody>
      <dsp:txXfrm>
        <a:off x="1056481" y="1078960"/>
        <a:ext cx="594043" cy="594043"/>
      </dsp:txXfrm>
    </dsp:sp>
    <dsp:sp modelId="{3A19A5A7-D4C1-4870-A338-68BA4B04D903}">
      <dsp:nvSpPr>
        <dsp:cNvPr id="0" name=""/>
        <dsp:cNvSpPr/>
      </dsp:nvSpPr>
      <dsp:spPr>
        <a:xfrm>
          <a:off x="1792224" y="752810"/>
          <a:ext cx="840105" cy="840105"/>
        </a:xfrm>
        <a:prstGeom prst="ellipse">
          <a:avLst/>
        </a:prstGeom>
        <a:solidFill>
          <a:schemeClr val="accent4">
            <a:hueOff val="9413312"/>
            <a:satOff val="-23276"/>
            <a:lumOff val="-12353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50</a:t>
          </a:r>
          <a:endParaRPr lang="cs-CZ" sz="3700" kern="1200" dirty="0"/>
        </a:p>
      </dsp:txBody>
      <dsp:txXfrm>
        <a:off x="1915255" y="875841"/>
        <a:ext cx="594043" cy="594043"/>
      </dsp:txXfrm>
    </dsp:sp>
    <dsp:sp modelId="{2C8C02BE-47B7-41F6-BFE0-590DC0ADF514}">
      <dsp:nvSpPr>
        <dsp:cNvPr id="0" name=""/>
        <dsp:cNvSpPr/>
      </dsp:nvSpPr>
      <dsp:spPr>
        <a:xfrm>
          <a:off x="462136" y="657383"/>
          <a:ext cx="2613660" cy="2090928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77486B5-706C-4C05-9AB0-17E835EB18AE}" type="datetimeFigureOut">
              <a:rPr lang="cs-CZ" smtClean="0"/>
              <a:t>12.2.2012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164C885F-5838-446B-9FED-3AD983C7F25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4129796439"/>
              </p:ext>
            </p:extLst>
          </p:nvPr>
        </p:nvGraphicFramePr>
        <p:xfrm>
          <a:off x="0" y="1600200"/>
          <a:ext cx="7924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332656"/>
            <a:ext cx="6425184" cy="1682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6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 100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Kouzelnické počítání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717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Vítejte ve škole čar a kouzel!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206" y="1852188"/>
            <a:ext cx="4671588" cy="3610824"/>
          </a:xfrm>
        </p:spPr>
      </p:pic>
    </p:spTree>
    <p:extLst>
      <p:ext uri="{BB962C8B-B14F-4D97-AF65-F5344CB8AC3E}">
        <p14:creationId xmlns:p14="http://schemas.microsoft.com/office/powerpoint/2010/main" val="2525530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60648"/>
            <a:ext cx="2431715" cy="1879552"/>
          </a:xfrm>
        </p:spPr>
      </p:pic>
      <p:sp>
        <p:nvSpPr>
          <p:cNvPr id="5" name="Zaoblený obdélníkový popisek 4"/>
          <p:cNvSpPr/>
          <p:nvPr/>
        </p:nvSpPr>
        <p:spPr>
          <a:xfrm>
            <a:off x="2915816" y="2492896"/>
            <a:ext cx="2592288" cy="1800200"/>
          </a:xfrm>
          <a:prstGeom prst="wedgeRoundRectCallout">
            <a:avLst>
              <a:gd name="adj1" fmla="val 113849"/>
              <a:gd name="adj2" fmla="val -10527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Ahoj děti, budu vás učit kouzlit s čísly. Uvidíte, že matematika je skutečná magie.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2869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43797461"/>
              </p:ext>
            </p:extLst>
          </p:nvPr>
        </p:nvGraphicFramePr>
        <p:xfrm>
          <a:off x="609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3646636912"/>
              </p:ext>
            </p:extLst>
          </p:nvPr>
        </p:nvGraphicFramePr>
        <p:xfrm>
          <a:off x="4800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827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6" grpId="0">
        <p:bldAsOne/>
      </p:bldGraphic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709671295"/>
              </p:ext>
            </p:extLst>
          </p:nvPr>
        </p:nvGraphicFramePr>
        <p:xfrm>
          <a:off x="609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254974306"/>
              </p:ext>
            </p:extLst>
          </p:nvPr>
        </p:nvGraphicFramePr>
        <p:xfrm>
          <a:off x="4800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Že to bylo příliš lehké?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221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93731074"/>
              </p:ext>
            </p:extLst>
          </p:nvPr>
        </p:nvGraphicFramePr>
        <p:xfrm>
          <a:off x="609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2686936507"/>
              </p:ext>
            </p:extLst>
          </p:nvPr>
        </p:nvGraphicFramePr>
        <p:xfrm>
          <a:off x="4800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co takhle odčítání?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351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04506868"/>
              </p:ext>
            </p:extLst>
          </p:nvPr>
        </p:nvGraphicFramePr>
        <p:xfrm>
          <a:off x="609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Zástupný symbol pro obsah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1497460469"/>
              </p:ext>
            </p:extLst>
          </p:nvPr>
        </p:nvGraphicFramePr>
        <p:xfrm>
          <a:off x="4800600" y="1600200"/>
          <a:ext cx="37338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Které číslo musíš přidat?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1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5349"/>
            <a:ext cx="4671588" cy="3610824"/>
          </a:xfrm>
          <a:prstGeom prst="rect">
            <a:avLst/>
          </a:prstGeom>
        </p:spPr>
      </p:pic>
      <p:sp>
        <p:nvSpPr>
          <p:cNvPr id="6" name="Zaoblený obdélníkový popisek 5"/>
          <p:cNvSpPr/>
          <p:nvPr/>
        </p:nvSpPr>
        <p:spPr>
          <a:xfrm>
            <a:off x="892099" y="1691324"/>
            <a:ext cx="2930624" cy="1908792"/>
          </a:xfrm>
          <a:prstGeom prst="wedgeRoundRectCallout">
            <a:avLst>
              <a:gd name="adj1" fmla="val 119101"/>
              <a:gd name="adj2" fmla="val -304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Získáváte první hvězdu. </a:t>
            </a:r>
            <a:r>
              <a:rPr lang="cs-CZ" smtClean="0"/>
              <a:t>Gratuluji!!!</a:t>
            </a:r>
            <a:endParaRPr lang="cs-CZ" dirty="0"/>
          </a:p>
        </p:txBody>
      </p:sp>
      <p:sp>
        <p:nvSpPr>
          <p:cNvPr id="7" name="Pěticípá hvězda 6"/>
          <p:cNvSpPr/>
          <p:nvPr/>
        </p:nvSpPr>
        <p:spPr>
          <a:xfrm>
            <a:off x="3491880" y="4077072"/>
            <a:ext cx="1728192" cy="1562472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05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7924800" cy="4114800"/>
          </a:xfrm>
        </p:spPr>
        <p:txBody>
          <a:bodyPr/>
          <a:lstStyle/>
          <a:p>
            <a:r>
              <a:rPr lang="cs-CZ" dirty="0" smtClean="0"/>
              <a:t>Anotace: materiál je určen pro žáky 2. ročníku</a:t>
            </a:r>
          </a:p>
          <a:p>
            <a:endParaRPr lang="cs-CZ" dirty="0"/>
          </a:p>
          <a:p>
            <a:r>
              <a:rPr lang="cs-CZ" dirty="0" smtClean="0"/>
              <a:t>Citace : byl použit obrázek ze školou zakoupeného CD( </a:t>
            </a:r>
            <a:r>
              <a:rPr lang="cs-CZ" dirty="0" err="1" smtClean="0"/>
              <a:t>Greenstreet</a:t>
            </a:r>
            <a:r>
              <a:rPr lang="cs-CZ" dirty="0" smtClean="0"/>
              <a:t> 32000 </a:t>
            </a:r>
            <a:r>
              <a:rPr lang="cs-CZ" dirty="0" err="1" smtClean="0"/>
              <a:t>images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5032465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31</TotalTime>
  <Words>151</Words>
  <Application>Microsoft Office PowerPoint</Application>
  <PresentationFormat>Předvádění na obrazovce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Horizont</vt:lpstr>
      <vt:lpstr>Prezentace aplikace PowerPoint</vt:lpstr>
      <vt:lpstr>Kouzelnické počítání</vt:lpstr>
      <vt:lpstr>Vítejte ve škole čar a kouzel!</vt:lpstr>
      <vt:lpstr>Prezentace aplikace PowerPoint</vt:lpstr>
      <vt:lpstr>Vypočítej!</vt:lpstr>
      <vt:lpstr>Že to bylo příliš lehké?</vt:lpstr>
      <vt:lpstr>A co takhle odčítání?</vt:lpstr>
      <vt:lpstr>Které číslo musíš přidat?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Kouzelnické počítání</dc:title>
  <dc:creator>Hana Slavíková</dc:creator>
  <cp:lastModifiedBy>Hana Slavíková</cp:lastModifiedBy>
  <cp:revision>8</cp:revision>
  <dcterms:created xsi:type="dcterms:W3CDTF">2011-11-20T14:36:37Z</dcterms:created>
  <dcterms:modified xsi:type="dcterms:W3CDTF">2012-02-12T19:11:43Z</dcterms:modified>
</cp:coreProperties>
</file>