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61" r:id="rId5"/>
    <p:sldId id="258" r:id="rId6"/>
    <p:sldId id="259" r:id="rId7"/>
    <p:sldId id="260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:Kouzelnické počítání 2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5_24. Kouzelnické počítání 2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 custLinFactNeighborY="5657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E98AA7E7-828A-43CB-B0E0-68DB95CEF051}" type="presOf" srcId="{ED4F5D22-F0C9-4DEB-AEBB-340C21D807CD}" destId="{162EBC16-4716-472B-9EB3-0A62D1C8E8FB}" srcOrd="0" destOrd="0" presId="urn:microsoft.com/office/officeart/2005/8/layout/vList2"/>
    <dgm:cxn modelId="{D89BB268-AB14-44AC-ADC7-847EEA955FB8}" type="presOf" srcId="{C8C4713B-85A2-4D65-9E2F-20BFD47A8FBE}" destId="{7ED2BFF5-562D-448B-A2B3-EA637190C721}" srcOrd="0" destOrd="0" presId="urn:microsoft.com/office/officeart/2005/8/layout/vList2"/>
    <dgm:cxn modelId="{402562EB-69F7-49D8-A1F3-4E36FA9239F5}" type="presOf" srcId="{B00A2139-7123-4CE9-B1E5-5F65E85072EE}" destId="{58BE3FB0-741C-491B-83EE-7B1D305E3DDB}" srcOrd="0" destOrd="0" presId="urn:microsoft.com/office/officeart/2005/8/layout/vList2"/>
    <dgm:cxn modelId="{E6BD1CAA-2E96-4530-886D-C373A0CBB908}" type="presOf" srcId="{1F22E069-A120-4AB7-85EA-52FE8601DC25}" destId="{101D9C14-FD64-4E3B-BCA2-9F90782F8549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A286ABB9-E3FB-485A-A4CD-31BBB2271502}" type="presOf" srcId="{52BEB325-363B-45D0-ABED-1885F79F23A1}" destId="{45FAE54C-2B7D-4C24-8DFF-2D9E8A3DF887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D16BBE48-5F2B-4C59-BC17-6ABCDBB5F56A}" type="presOf" srcId="{54328577-CE38-42C9-B724-51432B06E5CA}" destId="{CD1F462A-8EDA-434D-9342-2C73FCF9D894}" srcOrd="0" destOrd="0" presId="urn:microsoft.com/office/officeart/2005/8/layout/vList2"/>
    <dgm:cxn modelId="{F42C80AE-86B1-45C3-B903-3F62EAA580A1}" type="presParOf" srcId="{58BE3FB0-741C-491B-83EE-7B1D305E3DDB}" destId="{101D9C14-FD64-4E3B-BCA2-9F90782F8549}" srcOrd="0" destOrd="0" presId="urn:microsoft.com/office/officeart/2005/8/layout/vList2"/>
    <dgm:cxn modelId="{D2461F8A-7BB9-4397-8D30-0772E4BBE5EE}" type="presParOf" srcId="{58BE3FB0-741C-491B-83EE-7B1D305E3DDB}" destId="{0BD3B9D5-C820-49A3-8317-EDB22A8FCC2D}" srcOrd="1" destOrd="0" presId="urn:microsoft.com/office/officeart/2005/8/layout/vList2"/>
    <dgm:cxn modelId="{690B137C-5620-4AA5-9C8F-B8B2BB5FB573}" type="presParOf" srcId="{58BE3FB0-741C-491B-83EE-7B1D305E3DDB}" destId="{45FAE54C-2B7D-4C24-8DFF-2D9E8A3DF887}" srcOrd="2" destOrd="0" presId="urn:microsoft.com/office/officeart/2005/8/layout/vList2"/>
    <dgm:cxn modelId="{C67A7E02-812F-4088-BEA1-4D1D72286FBB}" type="presParOf" srcId="{58BE3FB0-741C-491B-83EE-7B1D305E3DDB}" destId="{55CF85D8-08AA-450B-8E2D-EB828D5EEC7D}" srcOrd="3" destOrd="0" presId="urn:microsoft.com/office/officeart/2005/8/layout/vList2"/>
    <dgm:cxn modelId="{0B9CCA45-1447-474C-8920-AD1AF5293FFE}" type="presParOf" srcId="{58BE3FB0-741C-491B-83EE-7B1D305E3DDB}" destId="{CD1F462A-8EDA-434D-9342-2C73FCF9D894}" srcOrd="4" destOrd="0" presId="urn:microsoft.com/office/officeart/2005/8/layout/vList2"/>
    <dgm:cxn modelId="{D175B2AF-97F6-4EB8-89A1-C38386DC6059}" type="presParOf" srcId="{58BE3FB0-741C-491B-83EE-7B1D305E3DDB}" destId="{51841FC5-9008-4FE4-95F0-1BCBA3F1F37E}" srcOrd="5" destOrd="0" presId="urn:microsoft.com/office/officeart/2005/8/layout/vList2"/>
    <dgm:cxn modelId="{387E77F6-5797-44A4-A169-1ABBCB01CB2B}" type="presParOf" srcId="{58BE3FB0-741C-491B-83EE-7B1D305E3DDB}" destId="{7ED2BFF5-562D-448B-A2B3-EA637190C721}" srcOrd="6" destOrd="0" presId="urn:microsoft.com/office/officeart/2005/8/layout/vList2"/>
    <dgm:cxn modelId="{46B85FB1-C173-4994-8C1E-0216FD5F12DE}" type="presParOf" srcId="{58BE3FB0-741C-491B-83EE-7B1D305E3DDB}" destId="{582111BC-682B-41DA-BB18-DEEBF264A8A9}" srcOrd="7" destOrd="0" presId="urn:microsoft.com/office/officeart/2005/8/layout/vList2"/>
    <dgm:cxn modelId="{926A140E-EED1-4DC8-9F7D-BCB9B836A762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8AF663-EEEA-4B72-A5A9-7D88C57D9C77}" type="doc">
      <dgm:prSet loTypeId="urn:microsoft.com/office/officeart/2005/8/layout/bProcess2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2DAE2FAD-7A27-4216-BEF6-898E4E862C8A}">
      <dgm:prSet phldrT="[Text]"/>
      <dgm:spPr/>
      <dgm:t>
        <a:bodyPr/>
        <a:lstStyle/>
        <a:p>
          <a:r>
            <a:rPr lang="cs-CZ" dirty="0" smtClean="0"/>
            <a:t>0</a:t>
          </a:r>
          <a:endParaRPr lang="cs-CZ" dirty="0"/>
        </a:p>
      </dgm:t>
    </dgm:pt>
    <dgm:pt modelId="{49721930-7606-479F-BE02-C3DDE2BA9B10}" type="parTrans" cxnId="{F308AA44-8DC0-4AF0-A436-6C7BE1845D31}">
      <dgm:prSet/>
      <dgm:spPr/>
      <dgm:t>
        <a:bodyPr/>
        <a:lstStyle/>
        <a:p>
          <a:endParaRPr lang="cs-CZ"/>
        </a:p>
      </dgm:t>
    </dgm:pt>
    <dgm:pt modelId="{07BBC4AA-8482-46FB-BC77-6ADBFCB7CB44}" type="sibTrans" cxnId="{F308AA44-8DC0-4AF0-A436-6C7BE1845D31}">
      <dgm:prSet/>
      <dgm:spPr/>
      <dgm:t>
        <a:bodyPr/>
        <a:lstStyle/>
        <a:p>
          <a:endParaRPr lang="cs-CZ"/>
        </a:p>
      </dgm:t>
    </dgm:pt>
    <dgm:pt modelId="{7BA2FFF7-B1F3-4C6E-A15C-437E3F050E56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308974E3-10DF-4F31-90FB-566C83BE4D24}" type="parTrans" cxnId="{803E7CAC-C8A0-491D-8616-8EF06F273F75}">
      <dgm:prSet/>
      <dgm:spPr/>
      <dgm:t>
        <a:bodyPr/>
        <a:lstStyle/>
        <a:p>
          <a:endParaRPr lang="cs-CZ"/>
        </a:p>
      </dgm:t>
    </dgm:pt>
    <dgm:pt modelId="{E169BCF6-F72B-4EB4-BA47-C5F5F53AD8F8}" type="sibTrans" cxnId="{803E7CAC-C8A0-491D-8616-8EF06F273F75}">
      <dgm:prSet/>
      <dgm:spPr/>
      <dgm:t>
        <a:bodyPr/>
        <a:lstStyle/>
        <a:p>
          <a:endParaRPr lang="cs-CZ"/>
        </a:p>
      </dgm:t>
    </dgm:pt>
    <dgm:pt modelId="{78214289-8440-4983-99CE-C1A216976F38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2DA52DFD-E969-41EB-902F-7749F07A4202}" type="parTrans" cxnId="{3BA2C9CB-60E0-41E7-89E2-32265695EA37}">
      <dgm:prSet/>
      <dgm:spPr/>
      <dgm:t>
        <a:bodyPr/>
        <a:lstStyle/>
        <a:p>
          <a:endParaRPr lang="cs-CZ"/>
        </a:p>
      </dgm:t>
    </dgm:pt>
    <dgm:pt modelId="{505767CC-6E51-40C2-90A1-F0DF387E2DD8}" type="sibTrans" cxnId="{3BA2C9CB-60E0-41E7-89E2-32265695EA37}">
      <dgm:prSet/>
      <dgm:spPr/>
      <dgm:t>
        <a:bodyPr/>
        <a:lstStyle/>
        <a:p>
          <a:endParaRPr lang="cs-CZ"/>
        </a:p>
      </dgm:t>
    </dgm:pt>
    <dgm:pt modelId="{52973FC1-C2DD-4050-BABD-9E5941975895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107B77DC-87C8-4907-A4BE-2C9F41A8C9EF}" type="parTrans" cxnId="{604AE102-06BB-4FD1-9D4C-9BC43E3D96D4}">
      <dgm:prSet/>
      <dgm:spPr/>
      <dgm:t>
        <a:bodyPr/>
        <a:lstStyle/>
        <a:p>
          <a:endParaRPr lang="cs-CZ"/>
        </a:p>
      </dgm:t>
    </dgm:pt>
    <dgm:pt modelId="{14E425D7-40ED-4DD7-921F-4E7923D266D4}" type="sibTrans" cxnId="{604AE102-06BB-4FD1-9D4C-9BC43E3D96D4}">
      <dgm:prSet/>
      <dgm:spPr/>
      <dgm:t>
        <a:bodyPr/>
        <a:lstStyle/>
        <a:p>
          <a:endParaRPr lang="cs-CZ"/>
        </a:p>
      </dgm:t>
    </dgm:pt>
    <dgm:pt modelId="{2C422649-31A4-4B89-941D-05223A394DA0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4A20B059-64B7-4994-98A9-9887D253200E}" type="parTrans" cxnId="{AEE015CB-82DE-4AB6-9AF3-821DD111A57F}">
      <dgm:prSet/>
      <dgm:spPr/>
      <dgm:t>
        <a:bodyPr/>
        <a:lstStyle/>
        <a:p>
          <a:endParaRPr lang="cs-CZ"/>
        </a:p>
      </dgm:t>
    </dgm:pt>
    <dgm:pt modelId="{332D1675-FF0A-46A0-9F63-CEBE6AC549F2}" type="sibTrans" cxnId="{AEE015CB-82DE-4AB6-9AF3-821DD111A57F}">
      <dgm:prSet/>
      <dgm:spPr/>
      <dgm:t>
        <a:bodyPr/>
        <a:lstStyle/>
        <a:p>
          <a:endParaRPr lang="cs-CZ"/>
        </a:p>
      </dgm:t>
    </dgm:pt>
    <dgm:pt modelId="{5ABB2993-9743-40A1-91C0-9C76D95F2E52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8999F83F-3F01-4BC2-B748-E26F18AF5644}" type="parTrans" cxnId="{72A312F6-0920-45A6-8120-2B8A4DCB2960}">
      <dgm:prSet/>
      <dgm:spPr/>
      <dgm:t>
        <a:bodyPr/>
        <a:lstStyle/>
        <a:p>
          <a:endParaRPr lang="cs-CZ"/>
        </a:p>
      </dgm:t>
    </dgm:pt>
    <dgm:pt modelId="{8DC5D880-3EDF-4C25-B877-5002CD5230F1}" type="sibTrans" cxnId="{72A312F6-0920-45A6-8120-2B8A4DCB2960}">
      <dgm:prSet/>
      <dgm:spPr/>
      <dgm:t>
        <a:bodyPr/>
        <a:lstStyle/>
        <a:p>
          <a:endParaRPr lang="cs-CZ"/>
        </a:p>
      </dgm:t>
    </dgm:pt>
    <dgm:pt modelId="{CDE17DCB-48F8-4CCB-85C6-F67AAF45D1F0}">
      <dgm:prSet phldrT="[Text]"/>
      <dgm:spPr/>
      <dgm:t>
        <a:bodyPr/>
        <a:lstStyle/>
        <a:p>
          <a:r>
            <a:rPr lang="cs-CZ" dirty="0" smtClean="0"/>
            <a:t>80</a:t>
          </a:r>
          <a:endParaRPr lang="cs-CZ" dirty="0"/>
        </a:p>
      </dgm:t>
    </dgm:pt>
    <dgm:pt modelId="{44872FAC-9CDA-4D04-B918-8D5F15FB28F5}" type="parTrans" cxnId="{5D324E59-EB8F-4EF4-8C64-412D82FB21DE}">
      <dgm:prSet/>
      <dgm:spPr/>
      <dgm:t>
        <a:bodyPr/>
        <a:lstStyle/>
        <a:p>
          <a:endParaRPr lang="cs-CZ"/>
        </a:p>
      </dgm:t>
    </dgm:pt>
    <dgm:pt modelId="{0144FA5B-1023-45B9-865F-0AFB9B67E019}" type="sibTrans" cxnId="{5D324E59-EB8F-4EF4-8C64-412D82FB21DE}">
      <dgm:prSet/>
      <dgm:spPr/>
      <dgm:t>
        <a:bodyPr/>
        <a:lstStyle/>
        <a:p>
          <a:endParaRPr lang="cs-CZ"/>
        </a:p>
      </dgm:t>
    </dgm:pt>
    <dgm:pt modelId="{C3A3A1DC-DDD4-4115-BF45-076AAA946524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002B0213-F0A9-43ED-AB8E-18C6C8A6CE69}" type="parTrans" cxnId="{B905EE41-6F10-4126-B11B-CA048AF9D4AA}">
      <dgm:prSet/>
      <dgm:spPr/>
      <dgm:t>
        <a:bodyPr/>
        <a:lstStyle/>
        <a:p>
          <a:endParaRPr lang="cs-CZ"/>
        </a:p>
      </dgm:t>
    </dgm:pt>
    <dgm:pt modelId="{D0C3BE31-C0B2-4717-B848-392ED33141B9}" type="sibTrans" cxnId="{B905EE41-6F10-4126-B11B-CA048AF9D4AA}">
      <dgm:prSet/>
      <dgm:spPr/>
      <dgm:t>
        <a:bodyPr/>
        <a:lstStyle/>
        <a:p>
          <a:endParaRPr lang="cs-CZ"/>
        </a:p>
      </dgm:t>
    </dgm:pt>
    <dgm:pt modelId="{26C8FB41-4392-49BF-B476-C5E783923B5B}">
      <dgm:prSet phldrT="[Text]"/>
      <dgm:spPr/>
      <dgm:t>
        <a:bodyPr/>
        <a:lstStyle/>
        <a:p>
          <a:r>
            <a:rPr lang="cs-CZ" dirty="0" smtClean="0"/>
            <a:t>100</a:t>
          </a:r>
          <a:endParaRPr lang="cs-CZ" dirty="0"/>
        </a:p>
      </dgm:t>
    </dgm:pt>
    <dgm:pt modelId="{E4A3E8B8-27D6-4A84-A9BF-824AFA611210}" type="parTrans" cxnId="{EC1BD2D3-DB38-451B-820E-5F6BB42B1B6F}">
      <dgm:prSet/>
      <dgm:spPr/>
      <dgm:t>
        <a:bodyPr/>
        <a:lstStyle/>
        <a:p>
          <a:endParaRPr lang="cs-CZ"/>
        </a:p>
      </dgm:t>
    </dgm:pt>
    <dgm:pt modelId="{6D374EF2-764F-4F2E-9810-3B81AF1CAA3E}" type="sibTrans" cxnId="{EC1BD2D3-DB38-451B-820E-5F6BB42B1B6F}">
      <dgm:prSet/>
      <dgm:spPr/>
      <dgm:t>
        <a:bodyPr/>
        <a:lstStyle/>
        <a:p>
          <a:endParaRPr lang="cs-CZ"/>
        </a:p>
      </dgm:t>
    </dgm:pt>
    <dgm:pt modelId="{B64B7F00-74AD-49CE-86D5-4D8E19CDA014}">
      <dgm:prSet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E63E9F89-7549-4981-A42C-7DC8B27F2A07}" type="parTrans" cxnId="{8B731CBE-F725-48DF-975A-330E5940B309}">
      <dgm:prSet/>
      <dgm:spPr/>
      <dgm:t>
        <a:bodyPr/>
        <a:lstStyle/>
        <a:p>
          <a:endParaRPr lang="cs-CZ"/>
        </a:p>
      </dgm:t>
    </dgm:pt>
    <dgm:pt modelId="{AE8D7A07-F79F-40C8-98AA-34E99754A494}" type="sibTrans" cxnId="{8B731CBE-F725-48DF-975A-330E5940B309}">
      <dgm:prSet/>
      <dgm:spPr/>
      <dgm:t>
        <a:bodyPr/>
        <a:lstStyle/>
        <a:p>
          <a:endParaRPr lang="cs-CZ"/>
        </a:p>
      </dgm:t>
    </dgm:pt>
    <dgm:pt modelId="{F4968FBA-267C-4894-BCD4-3FDBE4BF19F3}">
      <dgm:prSet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BF095159-AAE6-467F-8C12-6B17BE5D9BA6}" type="parTrans" cxnId="{FBBAEBE2-4603-41D3-B64F-C8D879AE7368}">
      <dgm:prSet/>
      <dgm:spPr/>
      <dgm:t>
        <a:bodyPr/>
        <a:lstStyle/>
        <a:p>
          <a:endParaRPr lang="cs-CZ"/>
        </a:p>
      </dgm:t>
    </dgm:pt>
    <dgm:pt modelId="{41000196-AD6E-4D6C-AE3F-9D8FBE04D124}" type="sibTrans" cxnId="{FBBAEBE2-4603-41D3-B64F-C8D879AE7368}">
      <dgm:prSet/>
      <dgm:spPr/>
      <dgm:t>
        <a:bodyPr/>
        <a:lstStyle/>
        <a:p>
          <a:endParaRPr lang="cs-CZ"/>
        </a:p>
      </dgm:t>
    </dgm:pt>
    <dgm:pt modelId="{79E80297-5754-469F-BCF4-F7344F9EB542}" type="pres">
      <dgm:prSet presAssocID="{F58AF663-EEEA-4B72-A5A9-7D88C57D9C77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49B92D23-0E80-4709-93F7-A0D82549C17B}" type="pres">
      <dgm:prSet presAssocID="{2DAE2FAD-7A27-4216-BEF6-898E4E862C8A}" presName="firstNode" presStyleLbl="node1" presStyleIdx="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0314A5-A0B1-4DC3-ACF3-E293AEF02189}" type="pres">
      <dgm:prSet presAssocID="{07BBC4AA-8482-46FB-BC77-6ADBFCB7CB44}" presName="sibTrans" presStyleLbl="sibTrans2D1" presStyleIdx="0" presStyleCnt="10"/>
      <dgm:spPr/>
      <dgm:t>
        <a:bodyPr/>
        <a:lstStyle/>
        <a:p>
          <a:endParaRPr lang="cs-CZ"/>
        </a:p>
      </dgm:t>
    </dgm:pt>
    <dgm:pt modelId="{7757A065-D09B-4A57-9B34-1A8A0EA5C5C9}" type="pres">
      <dgm:prSet presAssocID="{B64B7F00-74AD-49CE-86D5-4D8E19CDA014}" presName="middleNode" presStyleCnt="0"/>
      <dgm:spPr/>
    </dgm:pt>
    <dgm:pt modelId="{EA1C9A2B-9421-4199-83AF-D42D682406D5}" type="pres">
      <dgm:prSet presAssocID="{B64B7F00-74AD-49CE-86D5-4D8E19CDA014}" presName="padding" presStyleLbl="node1" presStyleIdx="0" presStyleCnt="11"/>
      <dgm:spPr/>
    </dgm:pt>
    <dgm:pt modelId="{895D2DDD-4E0A-4DCF-87E8-2741591DD5C3}" type="pres">
      <dgm:prSet presAssocID="{B64B7F00-74AD-49CE-86D5-4D8E19CDA014}" presName="shape" presStyleLbl="node1" presStyleIdx="1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0D974F-9A5E-4D82-A3E8-01E98D466DB8}" type="pres">
      <dgm:prSet presAssocID="{AE8D7A07-F79F-40C8-98AA-34E99754A494}" presName="sibTrans" presStyleLbl="sibTrans2D1" presStyleIdx="1" presStyleCnt="10"/>
      <dgm:spPr/>
      <dgm:t>
        <a:bodyPr/>
        <a:lstStyle/>
        <a:p>
          <a:endParaRPr lang="cs-CZ"/>
        </a:p>
      </dgm:t>
    </dgm:pt>
    <dgm:pt modelId="{68F7F133-D532-48F7-AD32-1B8C56ABEDDB}" type="pres">
      <dgm:prSet presAssocID="{F4968FBA-267C-4894-BCD4-3FDBE4BF19F3}" presName="middleNode" presStyleCnt="0"/>
      <dgm:spPr/>
    </dgm:pt>
    <dgm:pt modelId="{AC2C2BEB-3A68-4A51-9833-C7E54004F4F4}" type="pres">
      <dgm:prSet presAssocID="{F4968FBA-267C-4894-BCD4-3FDBE4BF19F3}" presName="padding" presStyleLbl="node1" presStyleIdx="1" presStyleCnt="11"/>
      <dgm:spPr/>
    </dgm:pt>
    <dgm:pt modelId="{7A35F9B1-155F-467C-B2B7-EC29B8393329}" type="pres">
      <dgm:prSet presAssocID="{F4968FBA-267C-4894-BCD4-3FDBE4BF19F3}" presName="shape" presStyleLbl="node1" presStyleIdx="2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9EE7AC-CCCE-40E7-B42A-5764EB9D72E2}" type="pres">
      <dgm:prSet presAssocID="{41000196-AD6E-4D6C-AE3F-9D8FBE04D124}" presName="sibTrans" presStyleLbl="sibTrans2D1" presStyleIdx="2" presStyleCnt="10"/>
      <dgm:spPr/>
      <dgm:t>
        <a:bodyPr/>
        <a:lstStyle/>
        <a:p>
          <a:endParaRPr lang="cs-CZ"/>
        </a:p>
      </dgm:t>
    </dgm:pt>
    <dgm:pt modelId="{615097E9-3EF5-46E7-ADB2-C69921E6EEF7}" type="pres">
      <dgm:prSet presAssocID="{7BA2FFF7-B1F3-4C6E-A15C-437E3F050E56}" presName="middleNode" presStyleCnt="0"/>
      <dgm:spPr/>
    </dgm:pt>
    <dgm:pt modelId="{5BF6CF77-BD55-4F74-A211-D1F2E019F873}" type="pres">
      <dgm:prSet presAssocID="{7BA2FFF7-B1F3-4C6E-A15C-437E3F050E56}" presName="padding" presStyleLbl="node1" presStyleIdx="2" presStyleCnt="11"/>
      <dgm:spPr/>
    </dgm:pt>
    <dgm:pt modelId="{84FAB32E-B2D0-478D-9AA5-5E5709E93B78}" type="pres">
      <dgm:prSet presAssocID="{7BA2FFF7-B1F3-4C6E-A15C-437E3F050E56}" presName="shape" presStyleLbl="node1" presStyleIdx="3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8F8CBF-530C-4240-870F-58707C9667A5}" type="pres">
      <dgm:prSet presAssocID="{E169BCF6-F72B-4EB4-BA47-C5F5F53AD8F8}" presName="sibTrans" presStyleLbl="sibTrans2D1" presStyleIdx="3" presStyleCnt="10"/>
      <dgm:spPr/>
      <dgm:t>
        <a:bodyPr/>
        <a:lstStyle/>
        <a:p>
          <a:endParaRPr lang="cs-CZ"/>
        </a:p>
      </dgm:t>
    </dgm:pt>
    <dgm:pt modelId="{5FC5F334-1580-45D2-B473-56EB8AD560B4}" type="pres">
      <dgm:prSet presAssocID="{78214289-8440-4983-99CE-C1A216976F38}" presName="middleNode" presStyleCnt="0"/>
      <dgm:spPr/>
    </dgm:pt>
    <dgm:pt modelId="{8887F145-BB1F-4813-9C1B-0DCCFA858A89}" type="pres">
      <dgm:prSet presAssocID="{78214289-8440-4983-99CE-C1A216976F38}" presName="padding" presStyleLbl="node1" presStyleIdx="3" presStyleCnt="11"/>
      <dgm:spPr/>
    </dgm:pt>
    <dgm:pt modelId="{B628E490-FF25-4952-921D-ECC0D7D155EE}" type="pres">
      <dgm:prSet presAssocID="{78214289-8440-4983-99CE-C1A216976F38}" presName="shape" presStyleLbl="node1" presStyleIdx="4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68CBDF-08B7-420A-8581-69E9C1894FB0}" type="pres">
      <dgm:prSet presAssocID="{505767CC-6E51-40C2-90A1-F0DF387E2DD8}" presName="sibTrans" presStyleLbl="sibTrans2D1" presStyleIdx="4" presStyleCnt="10"/>
      <dgm:spPr/>
      <dgm:t>
        <a:bodyPr/>
        <a:lstStyle/>
        <a:p>
          <a:endParaRPr lang="cs-CZ"/>
        </a:p>
      </dgm:t>
    </dgm:pt>
    <dgm:pt modelId="{30D5DA06-88AB-4978-84FA-BBEAE22ADA07}" type="pres">
      <dgm:prSet presAssocID="{52973FC1-C2DD-4050-BABD-9E5941975895}" presName="middleNode" presStyleCnt="0"/>
      <dgm:spPr/>
    </dgm:pt>
    <dgm:pt modelId="{56873C6A-4B4C-40EE-B0A1-51629CF7C7AE}" type="pres">
      <dgm:prSet presAssocID="{52973FC1-C2DD-4050-BABD-9E5941975895}" presName="padding" presStyleLbl="node1" presStyleIdx="4" presStyleCnt="11"/>
      <dgm:spPr/>
    </dgm:pt>
    <dgm:pt modelId="{6858D21C-B2F3-4468-BE05-8E919A11D001}" type="pres">
      <dgm:prSet presAssocID="{52973FC1-C2DD-4050-BABD-9E5941975895}" presName="shape" presStyleLbl="node1" presStyleIdx="5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C2933B-B503-440E-BED8-1E09E0DA8F21}" type="pres">
      <dgm:prSet presAssocID="{14E425D7-40ED-4DD7-921F-4E7923D266D4}" presName="sibTrans" presStyleLbl="sibTrans2D1" presStyleIdx="5" presStyleCnt="10"/>
      <dgm:spPr/>
      <dgm:t>
        <a:bodyPr/>
        <a:lstStyle/>
        <a:p>
          <a:endParaRPr lang="cs-CZ"/>
        </a:p>
      </dgm:t>
    </dgm:pt>
    <dgm:pt modelId="{5FAB5CCB-8390-4EFC-A19C-1F2F3F44BA51}" type="pres">
      <dgm:prSet presAssocID="{2C422649-31A4-4B89-941D-05223A394DA0}" presName="middleNode" presStyleCnt="0"/>
      <dgm:spPr/>
    </dgm:pt>
    <dgm:pt modelId="{42136837-4875-4BD1-B90C-529030511525}" type="pres">
      <dgm:prSet presAssocID="{2C422649-31A4-4B89-941D-05223A394DA0}" presName="padding" presStyleLbl="node1" presStyleIdx="5" presStyleCnt="11"/>
      <dgm:spPr/>
    </dgm:pt>
    <dgm:pt modelId="{864E52B9-B1CB-4BEA-82ED-8D7C1DABBB55}" type="pres">
      <dgm:prSet presAssocID="{2C422649-31A4-4B89-941D-05223A394DA0}" presName="shape" presStyleLbl="node1" presStyleIdx="6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69ED48-5705-422C-A24B-A41B4373A0EA}" type="pres">
      <dgm:prSet presAssocID="{332D1675-FF0A-46A0-9F63-CEBE6AC549F2}" presName="sibTrans" presStyleLbl="sibTrans2D1" presStyleIdx="6" presStyleCnt="10"/>
      <dgm:spPr/>
      <dgm:t>
        <a:bodyPr/>
        <a:lstStyle/>
        <a:p>
          <a:endParaRPr lang="cs-CZ"/>
        </a:p>
      </dgm:t>
    </dgm:pt>
    <dgm:pt modelId="{4C66CDF8-16B5-4C0A-A5A0-A1D9536A849B}" type="pres">
      <dgm:prSet presAssocID="{5ABB2993-9743-40A1-91C0-9C76D95F2E52}" presName="middleNode" presStyleCnt="0"/>
      <dgm:spPr/>
    </dgm:pt>
    <dgm:pt modelId="{2434A462-1BA8-4509-9071-AC086E903270}" type="pres">
      <dgm:prSet presAssocID="{5ABB2993-9743-40A1-91C0-9C76D95F2E52}" presName="padding" presStyleLbl="node1" presStyleIdx="6" presStyleCnt="11"/>
      <dgm:spPr/>
    </dgm:pt>
    <dgm:pt modelId="{885C59E4-1FAA-435A-AC8E-C16740A636FF}" type="pres">
      <dgm:prSet presAssocID="{5ABB2993-9743-40A1-91C0-9C76D95F2E52}" presName="shape" presStyleLbl="node1" presStyleIdx="7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9A0E56-0D65-4607-B076-78058A7DA7EB}" type="pres">
      <dgm:prSet presAssocID="{8DC5D880-3EDF-4C25-B877-5002CD5230F1}" presName="sibTrans" presStyleLbl="sibTrans2D1" presStyleIdx="7" presStyleCnt="10"/>
      <dgm:spPr/>
      <dgm:t>
        <a:bodyPr/>
        <a:lstStyle/>
        <a:p>
          <a:endParaRPr lang="cs-CZ"/>
        </a:p>
      </dgm:t>
    </dgm:pt>
    <dgm:pt modelId="{D158F068-74A9-4138-86EF-E8F3F72284DA}" type="pres">
      <dgm:prSet presAssocID="{CDE17DCB-48F8-4CCB-85C6-F67AAF45D1F0}" presName="middleNode" presStyleCnt="0"/>
      <dgm:spPr/>
    </dgm:pt>
    <dgm:pt modelId="{8ED80706-628D-4264-9770-60DCA882B81D}" type="pres">
      <dgm:prSet presAssocID="{CDE17DCB-48F8-4CCB-85C6-F67AAF45D1F0}" presName="padding" presStyleLbl="node1" presStyleIdx="7" presStyleCnt="11"/>
      <dgm:spPr/>
    </dgm:pt>
    <dgm:pt modelId="{1E281187-1FEB-4066-BCDA-B313E547A853}" type="pres">
      <dgm:prSet presAssocID="{CDE17DCB-48F8-4CCB-85C6-F67AAF45D1F0}" presName="shape" presStyleLbl="node1" presStyleIdx="8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DCE469-45A0-4AEB-A650-898137722B1B}" type="pres">
      <dgm:prSet presAssocID="{0144FA5B-1023-45B9-865F-0AFB9B67E019}" presName="sibTrans" presStyleLbl="sibTrans2D1" presStyleIdx="8" presStyleCnt="10"/>
      <dgm:spPr/>
      <dgm:t>
        <a:bodyPr/>
        <a:lstStyle/>
        <a:p>
          <a:endParaRPr lang="cs-CZ"/>
        </a:p>
      </dgm:t>
    </dgm:pt>
    <dgm:pt modelId="{C0C35104-7659-4061-AB2E-561DCF207762}" type="pres">
      <dgm:prSet presAssocID="{C3A3A1DC-DDD4-4115-BF45-076AAA946524}" presName="middleNode" presStyleCnt="0"/>
      <dgm:spPr/>
    </dgm:pt>
    <dgm:pt modelId="{D272FA72-7936-4168-A88A-76E463345C2B}" type="pres">
      <dgm:prSet presAssocID="{C3A3A1DC-DDD4-4115-BF45-076AAA946524}" presName="padding" presStyleLbl="node1" presStyleIdx="8" presStyleCnt="11"/>
      <dgm:spPr/>
    </dgm:pt>
    <dgm:pt modelId="{60357C40-920A-4F5B-956A-FD285F2118CB}" type="pres">
      <dgm:prSet presAssocID="{C3A3A1DC-DDD4-4115-BF45-076AAA946524}" presName="shape" presStyleLbl="node1" presStyleIdx="9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8691E9-1374-4422-8414-9C5267DA06A1}" type="pres">
      <dgm:prSet presAssocID="{D0C3BE31-C0B2-4717-B848-392ED33141B9}" presName="sibTrans" presStyleLbl="sibTrans2D1" presStyleIdx="9" presStyleCnt="10"/>
      <dgm:spPr/>
      <dgm:t>
        <a:bodyPr/>
        <a:lstStyle/>
        <a:p>
          <a:endParaRPr lang="cs-CZ"/>
        </a:p>
      </dgm:t>
    </dgm:pt>
    <dgm:pt modelId="{E73F45D8-EF7D-48A3-9C5F-2787F225C939}" type="pres">
      <dgm:prSet presAssocID="{26C8FB41-4392-49BF-B476-C5E783923B5B}" presName="lastNode" presStyleLbl="node1" presStyleIdx="1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F1D168-F313-416E-97D3-51AD0A119CE3}" type="presOf" srcId="{0144FA5B-1023-45B9-865F-0AFB9B67E019}" destId="{89DCE469-45A0-4AEB-A650-898137722B1B}" srcOrd="0" destOrd="0" presId="urn:microsoft.com/office/officeart/2005/8/layout/bProcess2"/>
    <dgm:cxn modelId="{48C4B2F7-6DC1-40AD-9176-C109D6F0EAE5}" type="presOf" srcId="{505767CC-6E51-40C2-90A1-F0DF387E2DD8}" destId="{D068CBDF-08B7-420A-8581-69E9C1894FB0}" srcOrd="0" destOrd="0" presId="urn:microsoft.com/office/officeart/2005/8/layout/bProcess2"/>
    <dgm:cxn modelId="{9CDDCD6D-F2BC-4971-A1E9-6D7B647127B9}" type="presOf" srcId="{C3A3A1DC-DDD4-4115-BF45-076AAA946524}" destId="{60357C40-920A-4F5B-956A-FD285F2118CB}" srcOrd="0" destOrd="0" presId="urn:microsoft.com/office/officeart/2005/8/layout/bProcess2"/>
    <dgm:cxn modelId="{803E7CAC-C8A0-491D-8616-8EF06F273F75}" srcId="{F58AF663-EEEA-4B72-A5A9-7D88C57D9C77}" destId="{7BA2FFF7-B1F3-4C6E-A15C-437E3F050E56}" srcOrd="3" destOrd="0" parTransId="{308974E3-10DF-4F31-90FB-566C83BE4D24}" sibTransId="{E169BCF6-F72B-4EB4-BA47-C5F5F53AD8F8}"/>
    <dgm:cxn modelId="{F957F58E-CF52-4EC1-B984-61AC8FF2470D}" type="presOf" srcId="{2DAE2FAD-7A27-4216-BEF6-898E4E862C8A}" destId="{49B92D23-0E80-4709-93F7-A0D82549C17B}" srcOrd="0" destOrd="0" presId="urn:microsoft.com/office/officeart/2005/8/layout/bProcess2"/>
    <dgm:cxn modelId="{F308AA44-8DC0-4AF0-A436-6C7BE1845D31}" srcId="{F58AF663-EEEA-4B72-A5A9-7D88C57D9C77}" destId="{2DAE2FAD-7A27-4216-BEF6-898E4E862C8A}" srcOrd="0" destOrd="0" parTransId="{49721930-7606-479F-BE02-C3DDE2BA9B10}" sibTransId="{07BBC4AA-8482-46FB-BC77-6ADBFCB7CB44}"/>
    <dgm:cxn modelId="{C450E057-A702-4775-B31A-DB280F416BE5}" type="presOf" srcId="{F4968FBA-267C-4894-BCD4-3FDBE4BF19F3}" destId="{7A35F9B1-155F-467C-B2B7-EC29B8393329}" srcOrd="0" destOrd="0" presId="urn:microsoft.com/office/officeart/2005/8/layout/bProcess2"/>
    <dgm:cxn modelId="{6B314672-52AC-4108-A730-291559003B87}" type="presOf" srcId="{B64B7F00-74AD-49CE-86D5-4D8E19CDA014}" destId="{895D2DDD-4E0A-4DCF-87E8-2741591DD5C3}" srcOrd="0" destOrd="0" presId="urn:microsoft.com/office/officeart/2005/8/layout/bProcess2"/>
    <dgm:cxn modelId="{C4DFCD67-9745-48DC-8AD8-A04735AACEE2}" type="presOf" srcId="{D0C3BE31-C0B2-4717-B848-392ED33141B9}" destId="{6B8691E9-1374-4422-8414-9C5267DA06A1}" srcOrd="0" destOrd="0" presId="urn:microsoft.com/office/officeart/2005/8/layout/bProcess2"/>
    <dgm:cxn modelId="{ABE2C5D2-854C-44FE-B248-2B48C8CFE382}" type="presOf" srcId="{26C8FB41-4392-49BF-B476-C5E783923B5B}" destId="{E73F45D8-EF7D-48A3-9C5F-2787F225C939}" srcOrd="0" destOrd="0" presId="urn:microsoft.com/office/officeart/2005/8/layout/bProcess2"/>
    <dgm:cxn modelId="{FF2793CF-8FB8-476C-B605-C8EFCE10355A}" type="presOf" srcId="{07BBC4AA-8482-46FB-BC77-6ADBFCB7CB44}" destId="{B40314A5-A0B1-4DC3-ACF3-E293AEF02189}" srcOrd="0" destOrd="0" presId="urn:microsoft.com/office/officeart/2005/8/layout/bProcess2"/>
    <dgm:cxn modelId="{72A312F6-0920-45A6-8120-2B8A4DCB2960}" srcId="{F58AF663-EEEA-4B72-A5A9-7D88C57D9C77}" destId="{5ABB2993-9743-40A1-91C0-9C76D95F2E52}" srcOrd="7" destOrd="0" parTransId="{8999F83F-3F01-4BC2-B748-E26F18AF5644}" sibTransId="{8DC5D880-3EDF-4C25-B877-5002CD5230F1}"/>
    <dgm:cxn modelId="{30044475-BB26-4FDB-ACE7-30740098690A}" type="presOf" srcId="{7BA2FFF7-B1F3-4C6E-A15C-437E3F050E56}" destId="{84FAB32E-B2D0-478D-9AA5-5E5709E93B78}" srcOrd="0" destOrd="0" presId="urn:microsoft.com/office/officeart/2005/8/layout/bProcess2"/>
    <dgm:cxn modelId="{375989C8-DDEE-4E99-B559-29DA9D49026E}" type="presOf" srcId="{5ABB2993-9743-40A1-91C0-9C76D95F2E52}" destId="{885C59E4-1FAA-435A-AC8E-C16740A636FF}" srcOrd="0" destOrd="0" presId="urn:microsoft.com/office/officeart/2005/8/layout/bProcess2"/>
    <dgm:cxn modelId="{B905EE41-6F10-4126-B11B-CA048AF9D4AA}" srcId="{F58AF663-EEEA-4B72-A5A9-7D88C57D9C77}" destId="{C3A3A1DC-DDD4-4115-BF45-076AAA946524}" srcOrd="9" destOrd="0" parTransId="{002B0213-F0A9-43ED-AB8E-18C6C8A6CE69}" sibTransId="{D0C3BE31-C0B2-4717-B848-392ED33141B9}"/>
    <dgm:cxn modelId="{AEE015CB-82DE-4AB6-9AF3-821DD111A57F}" srcId="{F58AF663-EEEA-4B72-A5A9-7D88C57D9C77}" destId="{2C422649-31A4-4B89-941D-05223A394DA0}" srcOrd="6" destOrd="0" parTransId="{4A20B059-64B7-4994-98A9-9887D253200E}" sibTransId="{332D1675-FF0A-46A0-9F63-CEBE6AC549F2}"/>
    <dgm:cxn modelId="{DE8DF82B-C488-48A4-AB4E-93EBEFB17167}" type="presOf" srcId="{332D1675-FF0A-46A0-9F63-CEBE6AC549F2}" destId="{0C69ED48-5705-422C-A24B-A41B4373A0EA}" srcOrd="0" destOrd="0" presId="urn:microsoft.com/office/officeart/2005/8/layout/bProcess2"/>
    <dgm:cxn modelId="{E40DE96E-CAFF-4DAD-988E-B28221BCA4A8}" type="presOf" srcId="{AE8D7A07-F79F-40C8-98AA-34E99754A494}" destId="{A90D974F-9A5E-4D82-A3E8-01E98D466DB8}" srcOrd="0" destOrd="0" presId="urn:microsoft.com/office/officeart/2005/8/layout/bProcess2"/>
    <dgm:cxn modelId="{EC1BD2D3-DB38-451B-820E-5F6BB42B1B6F}" srcId="{F58AF663-EEEA-4B72-A5A9-7D88C57D9C77}" destId="{26C8FB41-4392-49BF-B476-C5E783923B5B}" srcOrd="10" destOrd="0" parTransId="{E4A3E8B8-27D6-4A84-A9BF-824AFA611210}" sibTransId="{6D374EF2-764F-4F2E-9810-3B81AF1CAA3E}"/>
    <dgm:cxn modelId="{E85FBC86-23DF-4FE5-8436-42794B552EB9}" type="presOf" srcId="{14E425D7-40ED-4DD7-921F-4E7923D266D4}" destId="{3EC2933B-B503-440E-BED8-1E09E0DA8F21}" srcOrd="0" destOrd="0" presId="urn:microsoft.com/office/officeart/2005/8/layout/bProcess2"/>
    <dgm:cxn modelId="{AFE8D020-C3B3-4FB4-97D9-DEEE34982B5A}" type="presOf" srcId="{41000196-AD6E-4D6C-AE3F-9D8FBE04D124}" destId="{A59EE7AC-CCCE-40E7-B42A-5764EB9D72E2}" srcOrd="0" destOrd="0" presId="urn:microsoft.com/office/officeart/2005/8/layout/bProcess2"/>
    <dgm:cxn modelId="{CBABC91A-B0FF-4F2D-96BB-C9A430782D44}" type="presOf" srcId="{F58AF663-EEEA-4B72-A5A9-7D88C57D9C77}" destId="{79E80297-5754-469F-BCF4-F7344F9EB542}" srcOrd="0" destOrd="0" presId="urn:microsoft.com/office/officeart/2005/8/layout/bProcess2"/>
    <dgm:cxn modelId="{604AE102-06BB-4FD1-9D4C-9BC43E3D96D4}" srcId="{F58AF663-EEEA-4B72-A5A9-7D88C57D9C77}" destId="{52973FC1-C2DD-4050-BABD-9E5941975895}" srcOrd="5" destOrd="0" parTransId="{107B77DC-87C8-4907-A4BE-2C9F41A8C9EF}" sibTransId="{14E425D7-40ED-4DD7-921F-4E7923D266D4}"/>
    <dgm:cxn modelId="{3BA2C9CB-60E0-41E7-89E2-32265695EA37}" srcId="{F58AF663-EEEA-4B72-A5A9-7D88C57D9C77}" destId="{78214289-8440-4983-99CE-C1A216976F38}" srcOrd="4" destOrd="0" parTransId="{2DA52DFD-E969-41EB-902F-7749F07A4202}" sibTransId="{505767CC-6E51-40C2-90A1-F0DF387E2DD8}"/>
    <dgm:cxn modelId="{8B731CBE-F725-48DF-975A-330E5940B309}" srcId="{F58AF663-EEEA-4B72-A5A9-7D88C57D9C77}" destId="{B64B7F00-74AD-49CE-86D5-4D8E19CDA014}" srcOrd="1" destOrd="0" parTransId="{E63E9F89-7549-4981-A42C-7DC8B27F2A07}" sibTransId="{AE8D7A07-F79F-40C8-98AA-34E99754A494}"/>
    <dgm:cxn modelId="{3E06B52A-247F-400B-BED2-A5A3C84AE7E3}" type="presOf" srcId="{CDE17DCB-48F8-4CCB-85C6-F67AAF45D1F0}" destId="{1E281187-1FEB-4066-BCDA-B313E547A853}" srcOrd="0" destOrd="0" presId="urn:microsoft.com/office/officeart/2005/8/layout/bProcess2"/>
    <dgm:cxn modelId="{26AB5B30-1A14-42FE-BCCF-43523CE89EB4}" type="presOf" srcId="{2C422649-31A4-4B89-941D-05223A394DA0}" destId="{864E52B9-B1CB-4BEA-82ED-8D7C1DABBB55}" srcOrd="0" destOrd="0" presId="urn:microsoft.com/office/officeart/2005/8/layout/bProcess2"/>
    <dgm:cxn modelId="{CBDD11FD-878E-4EB8-97DA-27AECFB8C550}" type="presOf" srcId="{78214289-8440-4983-99CE-C1A216976F38}" destId="{B628E490-FF25-4952-921D-ECC0D7D155EE}" srcOrd="0" destOrd="0" presId="urn:microsoft.com/office/officeart/2005/8/layout/bProcess2"/>
    <dgm:cxn modelId="{E5452E11-7442-48D1-A42F-F8EC318C65D8}" type="presOf" srcId="{8DC5D880-3EDF-4C25-B877-5002CD5230F1}" destId="{189A0E56-0D65-4607-B076-78058A7DA7EB}" srcOrd="0" destOrd="0" presId="urn:microsoft.com/office/officeart/2005/8/layout/bProcess2"/>
    <dgm:cxn modelId="{62CBA36B-03B0-4867-9F34-1045BFBB9BAC}" type="presOf" srcId="{52973FC1-C2DD-4050-BABD-9E5941975895}" destId="{6858D21C-B2F3-4468-BE05-8E919A11D001}" srcOrd="0" destOrd="0" presId="urn:microsoft.com/office/officeart/2005/8/layout/bProcess2"/>
    <dgm:cxn modelId="{77868EE7-5D3E-488F-80DF-32E7C91FC83C}" type="presOf" srcId="{E169BCF6-F72B-4EB4-BA47-C5F5F53AD8F8}" destId="{EF8F8CBF-530C-4240-870F-58707C9667A5}" srcOrd="0" destOrd="0" presId="urn:microsoft.com/office/officeart/2005/8/layout/bProcess2"/>
    <dgm:cxn modelId="{FBBAEBE2-4603-41D3-B64F-C8D879AE7368}" srcId="{F58AF663-EEEA-4B72-A5A9-7D88C57D9C77}" destId="{F4968FBA-267C-4894-BCD4-3FDBE4BF19F3}" srcOrd="2" destOrd="0" parTransId="{BF095159-AAE6-467F-8C12-6B17BE5D9BA6}" sibTransId="{41000196-AD6E-4D6C-AE3F-9D8FBE04D124}"/>
    <dgm:cxn modelId="{5D324E59-EB8F-4EF4-8C64-412D82FB21DE}" srcId="{F58AF663-EEEA-4B72-A5A9-7D88C57D9C77}" destId="{CDE17DCB-48F8-4CCB-85C6-F67AAF45D1F0}" srcOrd="8" destOrd="0" parTransId="{44872FAC-9CDA-4D04-B918-8D5F15FB28F5}" sibTransId="{0144FA5B-1023-45B9-865F-0AFB9B67E019}"/>
    <dgm:cxn modelId="{E899721A-174F-4455-802F-4044DE6FA277}" type="presParOf" srcId="{79E80297-5754-469F-BCF4-F7344F9EB542}" destId="{49B92D23-0E80-4709-93F7-A0D82549C17B}" srcOrd="0" destOrd="0" presId="urn:microsoft.com/office/officeart/2005/8/layout/bProcess2"/>
    <dgm:cxn modelId="{1C297F91-658E-4682-868A-FB204951943C}" type="presParOf" srcId="{79E80297-5754-469F-BCF4-F7344F9EB542}" destId="{B40314A5-A0B1-4DC3-ACF3-E293AEF02189}" srcOrd="1" destOrd="0" presId="urn:microsoft.com/office/officeart/2005/8/layout/bProcess2"/>
    <dgm:cxn modelId="{99F28127-E936-4CA8-93C4-03B4D277476D}" type="presParOf" srcId="{79E80297-5754-469F-BCF4-F7344F9EB542}" destId="{7757A065-D09B-4A57-9B34-1A8A0EA5C5C9}" srcOrd="2" destOrd="0" presId="urn:microsoft.com/office/officeart/2005/8/layout/bProcess2"/>
    <dgm:cxn modelId="{795CBCA6-91BE-4AD4-BACD-A31F8BC1B06C}" type="presParOf" srcId="{7757A065-D09B-4A57-9B34-1A8A0EA5C5C9}" destId="{EA1C9A2B-9421-4199-83AF-D42D682406D5}" srcOrd="0" destOrd="0" presId="urn:microsoft.com/office/officeart/2005/8/layout/bProcess2"/>
    <dgm:cxn modelId="{94276E56-88A4-426A-B074-1A3F03767CB7}" type="presParOf" srcId="{7757A065-D09B-4A57-9B34-1A8A0EA5C5C9}" destId="{895D2DDD-4E0A-4DCF-87E8-2741591DD5C3}" srcOrd="1" destOrd="0" presId="urn:microsoft.com/office/officeart/2005/8/layout/bProcess2"/>
    <dgm:cxn modelId="{4DA1728F-B447-4BEB-8B0E-661E4A7E3D5B}" type="presParOf" srcId="{79E80297-5754-469F-BCF4-F7344F9EB542}" destId="{A90D974F-9A5E-4D82-A3E8-01E98D466DB8}" srcOrd="3" destOrd="0" presId="urn:microsoft.com/office/officeart/2005/8/layout/bProcess2"/>
    <dgm:cxn modelId="{35F80CC5-EE27-412A-9918-854BB0DCA003}" type="presParOf" srcId="{79E80297-5754-469F-BCF4-F7344F9EB542}" destId="{68F7F133-D532-48F7-AD32-1B8C56ABEDDB}" srcOrd="4" destOrd="0" presId="urn:microsoft.com/office/officeart/2005/8/layout/bProcess2"/>
    <dgm:cxn modelId="{5801008E-9382-4AA6-BCEF-7DA9312CF55F}" type="presParOf" srcId="{68F7F133-D532-48F7-AD32-1B8C56ABEDDB}" destId="{AC2C2BEB-3A68-4A51-9833-C7E54004F4F4}" srcOrd="0" destOrd="0" presId="urn:microsoft.com/office/officeart/2005/8/layout/bProcess2"/>
    <dgm:cxn modelId="{778B7472-36A0-4D0F-8CE1-CCAF9D707C41}" type="presParOf" srcId="{68F7F133-D532-48F7-AD32-1B8C56ABEDDB}" destId="{7A35F9B1-155F-467C-B2B7-EC29B8393329}" srcOrd="1" destOrd="0" presId="urn:microsoft.com/office/officeart/2005/8/layout/bProcess2"/>
    <dgm:cxn modelId="{F08670A4-021C-43B9-829E-651ADF1CBC77}" type="presParOf" srcId="{79E80297-5754-469F-BCF4-F7344F9EB542}" destId="{A59EE7AC-CCCE-40E7-B42A-5764EB9D72E2}" srcOrd="5" destOrd="0" presId="urn:microsoft.com/office/officeart/2005/8/layout/bProcess2"/>
    <dgm:cxn modelId="{AD504EFD-B547-4648-963C-624A0D5FF4CA}" type="presParOf" srcId="{79E80297-5754-469F-BCF4-F7344F9EB542}" destId="{615097E9-3EF5-46E7-ADB2-C69921E6EEF7}" srcOrd="6" destOrd="0" presId="urn:microsoft.com/office/officeart/2005/8/layout/bProcess2"/>
    <dgm:cxn modelId="{906E8FFF-68FA-496F-B302-B2BC0FA95892}" type="presParOf" srcId="{615097E9-3EF5-46E7-ADB2-C69921E6EEF7}" destId="{5BF6CF77-BD55-4F74-A211-D1F2E019F873}" srcOrd="0" destOrd="0" presId="urn:microsoft.com/office/officeart/2005/8/layout/bProcess2"/>
    <dgm:cxn modelId="{8D2E9FEB-C145-42BB-9232-0D0BDF63F04E}" type="presParOf" srcId="{615097E9-3EF5-46E7-ADB2-C69921E6EEF7}" destId="{84FAB32E-B2D0-478D-9AA5-5E5709E93B78}" srcOrd="1" destOrd="0" presId="urn:microsoft.com/office/officeart/2005/8/layout/bProcess2"/>
    <dgm:cxn modelId="{B43F15CB-7D75-431B-8EC6-3E233BBC1358}" type="presParOf" srcId="{79E80297-5754-469F-BCF4-F7344F9EB542}" destId="{EF8F8CBF-530C-4240-870F-58707C9667A5}" srcOrd="7" destOrd="0" presId="urn:microsoft.com/office/officeart/2005/8/layout/bProcess2"/>
    <dgm:cxn modelId="{FE146925-741F-44F5-BCA8-562316FCDA74}" type="presParOf" srcId="{79E80297-5754-469F-BCF4-F7344F9EB542}" destId="{5FC5F334-1580-45D2-B473-56EB8AD560B4}" srcOrd="8" destOrd="0" presId="urn:microsoft.com/office/officeart/2005/8/layout/bProcess2"/>
    <dgm:cxn modelId="{A1BC4161-3888-4C8C-A4C2-E116CEEFB677}" type="presParOf" srcId="{5FC5F334-1580-45D2-B473-56EB8AD560B4}" destId="{8887F145-BB1F-4813-9C1B-0DCCFA858A89}" srcOrd="0" destOrd="0" presId="urn:microsoft.com/office/officeart/2005/8/layout/bProcess2"/>
    <dgm:cxn modelId="{E151BA20-AB93-4330-AB94-56BF6ED7B2C2}" type="presParOf" srcId="{5FC5F334-1580-45D2-B473-56EB8AD560B4}" destId="{B628E490-FF25-4952-921D-ECC0D7D155EE}" srcOrd="1" destOrd="0" presId="urn:microsoft.com/office/officeart/2005/8/layout/bProcess2"/>
    <dgm:cxn modelId="{1CD4CBB8-F421-492B-A999-6B814C51335D}" type="presParOf" srcId="{79E80297-5754-469F-BCF4-F7344F9EB542}" destId="{D068CBDF-08B7-420A-8581-69E9C1894FB0}" srcOrd="9" destOrd="0" presId="urn:microsoft.com/office/officeart/2005/8/layout/bProcess2"/>
    <dgm:cxn modelId="{2E5CDD71-BE05-48EB-BA95-E5898F06D057}" type="presParOf" srcId="{79E80297-5754-469F-BCF4-F7344F9EB542}" destId="{30D5DA06-88AB-4978-84FA-BBEAE22ADA07}" srcOrd="10" destOrd="0" presId="urn:microsoft.com/office/officeart/2005/8/layout/bProcess2"/>
    <dgm:cxn modelId="{730D8E7B-0A39-4EFF-9733-EBEFEE9F5DD7}" type="presParOf" srcId="{30D5DA06-88AB-4978-84FA-BBEAE22ADA07}" destId="{56873C6A-4B4C-40EE-B0A1-51629CF7C7AE}" srcOrd="0" destOrd="0" presId="urn:microsoft.com/office/officeart/2005/8/layout/bProcess2"/>
    <dgm:cxn modelId="{D8BC8299-17F4-46FF-993B-F1CEBB0600E3}" type="presParOf" srcId="{30D5DA06-88AB-4978-84FA-BBEAE22ADA07}" destId="{6858D21C-B2F3-4468-BE05-8E919A11D001}" srcOrd="1" destOrd="0" presId="urn:microsoft.com/office/officeart/2005/8/layout/bProcess2"/>
    <dgm:cxn modelId="{7EE1747B-D43F-4827-9B84-E7BB7FD8CC7F}" type="presParOf" srcId="{79E80297-5754-469F-BCF4-F7344F9EB542}" destId="{3EC2933B-B503-440E-BED8-1E09E0DA8F21}" srcOrd="11" destOrd="0" presId="urn:microsoft.com/office/officeart/2005/8/layout/bProcess2"/>
    <dgm:cxn modelId="{34BAC639-AD37-4FEC-80BB-8D7F0D54466D}" type="presParOf" srcId="{79E80297-5754-469F-BCF4-F7344F9EB542}" destId="{5FAB5CCB-8390-4EFC-A19C-1F2F3F44BA51}" srcOrd="12" destOrd="0" presId="urn:microsoft.com/office/officeart/2005/8/layout/bProcess2"/>
    <dgm:cxn modelId="{CF1BE28F-582D-4A35-B10F-CACDF16E861E}" type="presParOf" srcId="{5FAB5CCB-8390-4EFC-A19C-1F2F3F44BA51}" destId="{42136837-4875-4BD1-B90C-529030511525}" srcOrd="0" destOrd="0" presId="urn:microsoft.com/office/officeart/2005/8/layout/bProcess2"/>
    <dgm:cxn modelId="{36D60458-DE2B-4459-BEBD-3C291CA91776}" type="presParOf" srcId="{5FAB5CCB-8390-4EFC-A19C-1F2F3F44BA51}" destId="{864E52B9-B1CB-4BEA-82ED-8D7C1DABBB55}" srcOrd="1" destOrd="0" presId="urn:microsoft.com/office/officeart/2005/8/layout/bProcess2"/>
    <dgm:cxn modelId="{8A860C90-1D96-4BB7-A643-72F9B90EEE30}" type="presParOf" srcId="{79E80297-5754-469F-BCF4-F7344F9EB542}" destId="{0C69ED48-5705-422C-A24B-A41B4373A0EA}" srcOrd="13" destOrd="0" presId="urn:microsoft.com/office/officeart/2005/8/layout/bProcess2"/>
    <dgm:cxn modelId="{18A30757-2286-401B-A0D7-10CA91889ACE}" type="presParOf" srcId="{79E80297-5754-469F-BCF4-F7344F9EB542}" destId="{4C66CDF8-16B5-4C0A-A5A0-A1D9536A849B}" srcOrd="14" destOrd="0" presId="urn:microsoft.com/office/officeart/2005/8/layout/bProcess2"/>
    <dgm:cxn modelId="{E148B029-EA12-4243-B110-0A3FC5FE8799}" type="presParOf" srcId="{4C66CDF8-16B5-4C0A-A5A0-A1D9536A849B}" destId="{2434A462-1BA8-4509-9071-AC086E903270}" srcOrd="0" destOrd="0" presId="urn:microsoft.com/office/officeart/2005/8/layout/bProcess2"/>
    <dgm:cxn modelId="{4EF815A1-4D96-478A-9E66-903836EF8DC8}" type="presParOf" srcId="{4C66CDF8-16B5-4C0A-A5A0-A1D9536A849B}" destId="{885C59E4-1FAA-435A-AC8E-C16740A636FF}" srcOrd="1" destOrd="0" presId="urn:microsoft.com/office/officeart/2005/8/layout/bProcess2"/>
    <dgm:cxn modelId="{1D0EB75B-4483-42AD-A2D4-ED05C17A8995}" type="presParOf" srcId="{79E80297-5754-469F-BCF4-F7344F9EB542}" destId="{189A0E56-0D65-4607-B076-78058A7DA7EB}" srcOrd="15" destOrd="0" presId="urn:microsoft.com/office/officeart/2005/8/layout/bProcess2"/>
    <dgm:cxn modelId="{4361E7E8-F174-41B3-A35E-844DDCFF1CD4}" type="presParOf" srcId="{79E80297-5754-469F-BCF4-F7344F9EB542}" destId="{D158F068-74A9-4138-86EF-E8F3F72284DA}" srcOrd="16" destOrd="0" presId="urn:microsoft.com/office/officeart/2005/8/layout/bProcess2"/>
    <dgm:cxn modelId="{4A044DC1-FC04-4C79-AB68-42E8C819AF8E}" type="presParOf" srcId="{D158F068-74A9-4138-86EF-E8F3F72284DA}" destId="{8ED80706-628D-4264-9770-60DCA882B81D}" srcOrd="0" destOrd="0" presId="urn:microsoft.com/office/officeart/2005/8/layout/bProcess2"/>
    <dgm:cxn modelId="{770BD3CD-F662-41EC-A743-788FCD524AB5}" type="presParOf" srcId="{D158F068-74A9-4138-86EF-E8F3F72284DA}" destId="{1E281187-1FEB-4066-BCDA-B313E547A853}" srcOrd="1" destOrd="0" presId="urn:microsoft.com/office/officeart/2005/8/layout/bProcess2"/>
    <dgm:cxn modelId="{7578AA4D-AD7E-4110-ABE2-F14735D719E3}" type="presParOf" srcId="{79E80297-5754-469F-BCF4-F7344F9EB542}" destId="{89DCE469-45A0-4AEB-A650-898137722B1B}" srcOrd="17" destOrd="0" presId="urn:microsoft.com/office/officeart/2005/8/layout/bProcess2"/>
    <dgm:cxn modelId="{BB76C0A2-A097-4311-97BB-4B0DF1D9E3D6}" type="presParOf" srcId="{79E80297-5754-469F-BCF4-F7344F9EB542}" destId="{C0C35104-7659-4061-AB2E-561DCF207762}" srcOrd="18" destOrd="0" presId="urn:microsoft.com/office/officeart/2005/8/layout/bProcess2"/>
    <dgm:cxn modelId="{FE7F3C40-2B75-4424-BE6E-EA644386509C}" type="presParOf" srcId="{C0C35104-7659-4061-AB2E-561DCF207762}" destId="{D272FA72-7936-4168-A88A-76E463345C2B}" srcOrd="0" destOrd="0" presId="urn:microsoft.com/office/officeart/2005/8/layout/bProcess2"/>
    <dgm:cxn modelId="{B9FC8733-8CAA-4795-ACC7-ECD21F089731}" type="presParOf" srcId="{C0C35104-7659-4061-AB2E-561DCF207762}" destId="{60357C40-920A-4F5B-956A-FD285F2118CB}" srcOrd="1" destOrd="0" presId="urn:microsoft.com/office/officeart/2005/8/layout/bProcess2"/>
    <dgm:cxn modelId="{437F0E35-7EB7-4BAF-B858-139557B700FF}" type="presParOf" srcId="{79E80297-5754-469F-BCF4-F7344F9EB542}" destId="{6B8691E9-1374-4422-8414-9C5267DA06A1}" srcOrd="19" destOrd="0" presId="urn:microsoft.com/office/officeart/2005/8/layout/bProcess2"/>
    <dgm:cxn modelId="{54B65DD4-36DE-41DA-A23C-904458A1B04A}" type="presParOf" srcId="{79E80297-5754-469F-BCF4-F7344F9EB542}" destId="{E73F45D8-EF7D-48A3-9C5F-2787F225C939}" srcOrd="20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ADC75F3-C1E9-4B54-86F8-D617F9E2D691}" type="doc">
      <dgm:prSet loTypeId="urn:microsoft.com/office/officeart/2005/8/layout/cycle8" loCatId="cycle" qsTypeId="urn:microsoft.com/office/officeart/2005/8/quickstyle/simple1" qsCatId="simple" csTypeId="urn:microsoft.com/office/officeart/2005/8/colors/colorful5" csCatId="colorful" phldr="1"/>
      <dgm:spPr/>
    </dgm:pt>
    <dgm:pt modelId="{90111856-C4DE-478B-9F8E-5A56848CBB1A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A1DD7E95-2C0C-4481-A138-711093A7B5E0}" type="parTrans" cxnId="{288708F7-4A39-4CA4-918C-835B437C5D60}">
      <dgm:prSet/>
      <dgm:spPr/>
      <dgm:t>
        <a:bodyPr/>
        <a:lstStyle/>
        <a:p>
          <a:endParaRPr lang="cs-CZ"/>
        </a:p>
      </dgm:t>
    </dgm:pt>
    <dgm:pt modelId="{0C21A693-8AF9-4459-B4B9-5A0129E9B04F}" type="sibTrans" cxnId="{288708F7-4A39-4CA4-918C-835B437C5D60}">
      <dgm:prSet/>
      <dgm:spPr/>
      <dgm:t>
        <a:bodyPr/>
        <a:lstStyle/>
        <a:p>
          <a:endParaRPr lang="cs-CZ"/>
        </a:p>
      </dgm:t>
    </dgm:pt>
    <dgm:pt modelId="{CBA3F1AE-001A-41F6-BE7C-643B97FC7CF9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14387847-0615-4D28-9D67-A9EEC9166DBA}" type="parTrans" cxnId="{8DB9A6B6-6000-41D8-9E28-5245C2E32EC2}">
      <dgm:prSet/>
      <dgm:spPr/>
      <dgm:t>
        <a:bodyPr/>
        <a:lstStyle/>
        <a:p>
          <a:endParaRPr lang="cs-CZ"/>
        </a:p>
      </dgm:t>
    </dgm:pt>
    <dgm:pt modelId="{B7E73C62-5D8A-4195-8283-000C2E19C642}" type="sibTrans" cxnId="{8DB9A6B6-6000-41D8-9E28-5245C2E32EC2}">
      <dgm:prSet/>
      <dgm:spPr/>
      <dgm:t>
        <a:bodyPr/>
        <a:lstStyle/>
        <a:p>
          <a:endParaRPr lang="cs-CZ"/>
        </a:p>
      </dgm:t>
    </dgm:pt>
    <dgm:pt modelId="{12A6353D-76C2-40A0-A7DE-0F3CC8B6971E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B24673A0-F2C3-47B5-94EA-055F38B8DF07}" type="parTrans" cxnId="{C624B05F-87BA-4B8C-9FC4-FB036272B48F}">
      <dgm:prSet/>
      <dgm:spPr/>
      <dgm:t>
        <a:bodyPr/>
        <a:lstStyle/>
        <a:p>
          <a:endParaRPr lang="cs-CZ"/>
        </a:p>
      </dgm:t>
    </dgm:pt>
    <dgm:pt modelId="{FDC10AA6-B628-4190-9BC0-963BB6D2C27D}" type="sibTrans" cxnId="{C624B05F-87BA-4B8C-9FC4-FB036272B48F}">
      <dgm:prSet/>
      <dgm:spPr/>
      <dgm:t>
        <a:bodyPr/>
        <a:lstStyle/>
        <a:p>
          <a:endParaRPr lang="cs-CZ"/>
        </a:p>
      </dgm:t>
    </dgm:pt>
    <dgm:pt modelId="{EC3B0ADA-71C5-4D42-BD63-46E322DE275B}">
      <dgm:prSet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5F300981-6CDF-4187-9E79-4EE013E8CBEF}" type="parTrans" cxnId="{7C3126A6-0FE3-451F-8DC0-5FB610AFC525}">
      <dgm:prSet/>
      <dgm:spPr/>
      <dgm:t>
        <a:bodyPr/>
        <a:lstStyle/>
        <a:p>
          <a:endParaRPr lang="cs-CZ"/>
        </a:p>
      </dgm:t>
    </dgm:pt>
    <dgm:pt modelId="{50ACE934-682C-46EF-B3F4-F3B6D67D71B3}" type="sibTrans" cxnId="{7C3126A6-0FE3-451F-8DC0-5FB610AFC525}">
      <dgm:prSet/>
      <dgm:spPr/>
      <dgm:t>
        <a:bodyPr/>
        <a:lstStyle/>
        <a:p>
          <a:endParaRPr lang="cs-CZ"/>
        </a:p>
      </dgm:t>
    </dgm:pt>
    <dgm:pt modelId="{F65790E0-B808-4E11-91A3-CD89CFE85E06}">
      <dgm:prSet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B2B8C165-5D7B-4DBA-A162-E3D84931EF54}" type="parTrans" cxnId="{CE5E02CF-459E-4990-A46D-476D35EA06B6}">
      <dgm:prSet/>
      <dgm:spPr/>
      <dgm:t>
        <a:bodyPr/>
        <a:lstStyle/>
        <a:p>
          <a:endParaRPr lang="cs-CZ"/>
        </a:p>
      </dgm:t>
    </dgm:pt>
    <dgm:pt modelId="{A5383F21-5EDB-4A74-9BC0-2EEDBD08EFF9}" type="sibTrans" cxnId="{CE5E02CF-459E-4990-A46D-476D35EA06B6}">
      <dgm:prSet/>
      <dgm:spPr/>
      <dgm:t>
        <a:bodyPr/>
        <a:lstStyle/>
        <a:p>
          <a:endParaRPr lang="cs-CZ"/>
        </a:p>
      </dgm:t>
    </dgm:pt>
    <dgm:pt modelId="{18C22C19-37AB-42C4-9586-6E1923DCF14A}" type="pres">
      <dgm:prSet presAssocID="{9ADC75F3-C1E9-4B54-86F8-D617F9E2D691}" presName="compositeShape" presStyleCnt="0">
        <dgm:presLayoutVars>
          <dgm:chMax val="7"/>
          <dgm:dir val="rev"/>
          <dgm:resizeHandles val="exact"/>
        </dgm:presLayoutVars>
      </dgm:prSet>
      <dgm:spPr/>
    </dgm:pt>
    <dgm:pt modelId="{5B69B271-9221-4E4A-AED5-3A5107880564}" type="pres">
      <dgm:prSet presAssocID="{9ADC75F3-C1E9-4B54-86F8-D617F9E2D691}" presName="wedge1" presStyleLbl="node1" presStyleIdx="0" presStyleCnt="5"/>
      <dgm:spPr/>
      <dgm:t>
        <a:bodyPr/>
        <a:lstStyle/>
        <a:p>
          <a:endParaRPr lang="cs-CZ"/>
        </a:p>
      </dgm:t>
    </dgm:pt>
    <dgm:pt modelId="{24B3B88F-41D3-4521-9E84-1869CE080B51}" type="pres">
      <dgm:prSet presAssocID="{9ADC75F3-C1E9-4B54-86F8-D617F9E2D691}" presName="dummy1a" presStyleCnt="0"/>
      <dgm:spPr/>
    </dgm:pt>
    <dgm:pt modelId="{C90486BF-11DB-49F1-A157-4726CF134333}" type="pres">
      <dgm:prSet presAssocID="{9ADC75F3-C1E9-4B54-86F8-D617F9E2D691}" presName="dummy1b" presStyleCnt="0"/>
      <dgm:spPr/>
    </dgm:pt>
    <dgm:pt modelId="{412A9A7F-9618-4888-9794-BFD98538BF9F}" type="pres">
      <dgm:prSet presAssocID="{9ADC75F3-C1E9-4B54-86F8-D617F9E2D691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6EA272-6799-4E7D-94CC-377FFCFA431B}" type="pres">
      <dgm:prSet presAssocID="{9ADC75F3-C1E9-4B54-86F8-D617F9E2D691}" presName="wedge2" presStyleLbl="node1" presStyleIdx="1" presStyleCnt="5"/>
      <dgm:spPr/>
      <dgm:t>
        <a:bodyPr/>
        <a:lstStyle/>
        <a:p>
          <a:endParaRPr lang="cs-CZ"/>
        </a:p>
      </dgm:t>
    </dgm:pt>
    <dgm:pt modelId="{57D47A23-3774-4B2F-9BC2-6A2CA37F193C}" type="pres">
      <dgm:prSet presAssocID="{9ADC75F3-C1E9-4B54-86F8-D617F9E2D691}" presName="dummy2a" presStyleCnt="0"/>
      <dgm:spPr/>
    </dgm:pt>
    <dgm:pt modelId="{74DD9514-EBDA-4084-8061-E5B254A85FD4}" type="pres">
      <dgm:prSet presAssocID="{9ADC75F3-C1E9-4B54-86F8-D617F9E2D691}" presName="dummy2b" presStyleCnt="0"/>
      <dgm:spPr/>
    </dgm:pt>
    <dgm:pt modelId="{B8039B22-E670-4329-97BE-03FE82FEC8E2}" type="pres">
      <dgm:prSet presAssocID="{9ADC75F3-C1E9-4B54-86F8-D617F9E2D691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840688-79D3-47F3-9916-E3FC085FBC4D}" type="pres">
      <dgm:prSet presAssocID="{9ADC75F3-C1E9-4B54-86F8-D617F9E2D691}" presName="wedge3" presStyleLbl="node1" presStyleIdx="2" presStyleCnt="5"/>
      <dgm:spPr/>
      <dgm:t>
        <a:bodyPr/>
        <a:lstStyle/>
        <a:p>
          <a:endParaRPr lang="cs-CZ"/>
        </a:p>
      </dgm:t>
    </dgm:pt>
    <dgm:pt modelId="{80F90C57-EDB7-47E5-A08F-1B5843EDE978}" type="pres">
      <dgm:prSet presAssocID="{9ADC75F3-C1E9-4B54-86F8-D617F9E2D691}" presName="dummy3a" presStyleCnt="0"/>
      <dgm:spPr/>
    </dgm:pt>
    <dgm:pt modelId="{82640E73-0D3C-49B0-B900-9F59AA0C4F74}" type="pres">
      <dgm:prSet presAssocID="{9ADC75F3-C1E9-4B54-86F8-D617F9E2D691}" presName="dummy3b" presStyleCnt="0"/>
      <dgm:spPr/>
    </dgm:pt>
    <dgm:pt modelId="{13FD729A-8AC7-4534-9110-B61893ED2ED1}" type="pres">
      <dgm:prSet presAssocID="{9ADC75F3-C1E9-4B54-86F8-D617F9E2D691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A04D8A-265E-466F-A1B7-D3DA62F9254D}" type="pres">
      <dgm:prSet presAssocID="{9ADC75F3-C1E9-4B54-86F8-D617F9E2D691}" presName="wedge4" presStyleLbl="node1" presStyleIdx="3" presStyleCnt="5"/>
      <dgm:spPr/>
      <dgm:t>
        <a:bodyPr/>
        <a:lstStyle/>
        <a:p>
          <a:endParaRPr lang="cs-CZ"/>
        </a:p>
      </dgm:t>
    </dgm:pt>
    <dgm:pt modelId="{C05143E4-3F24-4A44-BFD8-91CEAD8930B9}" type="pres">
      <dgm:prSet presAssocID="{9ADC75F3-C1E9-4B54-86F8-D617F9E2D691}" presName="dummy4a" presStyleCnt="0"/>
      <dgm:spPr/>
    </dgm:pt>
    <dgm:pt modelId="{37B70431-0EC3-4335-8B31-72450F1940A8}" type="pres">
      <dgm:prSet presAssocID="{9ADC75F3-C1E9-4B54-86F8-D617F9E2D691}" presName="dummy4b" presStyleCnt="0"/>
      <dgm:spPr/>
    </dgm:pt>
    <dgm:pt modelId="{FC141570-F53B-4791-BD31-A2103C1C0917}" type="pres">
      <dgm:prSet presAssocID="{9ADC75F3-C1E9-4B54-86F8-D617F9E2D691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5D3968-8387-459A-8389-D543D9B3AC3D}" type="pres">
      <dgm:prSet presAssocID="{9ADC75F3-C1E9-4B54-86F8-D617F9E2D691}" presName="wedge5" presStyleLbl="node1" presStyleIdx="4" presStyleCnt="5"/>
      <dgm:spPr/>
      <dgm:t>
        <a:bodyPr/>
        <a:lstStyle/>
        <a:p>
          <a:endParaRPr lang="cs-CZ"/>
        </a:p>
      </dgm:t>
    </dgm:pt>
    <dgm:pt modelId="{F86B81C5-589B-4BF4-9307-2050B97B7B9A}" type="pres">
      <dgm:prSet presAssocID="{9ADC75F3-C1E9-4B54-86F8-D617F9E2D691}" presName="dummy5a" presStyleCnt="0"/>
      <dgm:spPr/>
    </dgm:pt>
    <dgm:pt modelId="{7666575D-795B-437C-B92C-EA3995EC7D51}" type="pres">
      <dgm:prSet presAssocID="{9ADC75F3-C1E9-4B54-86F8-D617F9E2D691}" presName="dummy5b" presStyleCnt="0"/>
      <dgm:spPr/>
    </dgm:pt>
    <dgm:pt modelId="{F9A65D87-9AA2-4C0A-93FE-C9320F9FD26E}" type="pres">
      <dgm:prSet presAssocID="{9ADC75F3-C1E9-4B54-86F8-D617F9E2D691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C22E13-F6D7-4444-BCA8-E2BD78739727}" type="pres">
      <dgm:prSet presAssocID="{A5383F21-5EDB-4A74-9BC0-2EEDBD08EFF9}" presName="arrowWedge1" presStyleLbl="fgSibTrans2D1" presStyleIdx="0" presStyleCnt="5"/>
      <dgm:spPr/>
    </dgm:pt>
    <dgm:pt modelId="{7802956E-8C2A-4158-AE6A-6EA144EA4323}" type="pres">
      <dgm:prSet presAssocID="{50ACE934-682C-46EF-B3F4-F3B6D67D71B3}" presName="arrowWedge2" presStyleLbl="fgSibTrans2D1" presStyleIdx="1" presStyleCnt="5"/>
      <dgm:spPr/>
    </dgm:pt>
    <dgm:pt modelId="{D48EBC65-E140-47D3-BCA8-B9335AEE49E7}" type="pres">
      <dgm:prSet presAssocID="{0C21A693-8AF9-4459-B4B9-5A0129E9B04F}" presName="arrowWedge3" presStyleLbl="fgSibTrans2D1" presStyleIdx="2" presStyleCnt="5"/>
      <dgm:spPr/>
    </dgm:pt>
    <dgm:pt modelId="{379EF37A-BDF4-418D-A627-54F3346367D5}" type="pres">
      <dgm:prSet presAssocID="{B7E73C62-5D8A-4195-8283-000C2E19C642}" presName="arrowWedge4" presStyleLbl="fgSibTrans2D1" presStyleIdx="3" presStyleCnt="5"/>
      <dgm:spPr/>
    </dgm:pt>
    <dgm:pt modelId="{683C27CD-E7AD-4807-91FC-CD00F8800713}" type="pres">
      <dgm:prSet presAssocID="{FDC10AA6-B628-4190-9BC0-963BB6D2C27D}" presName="arrowWedge5" presStyleLbl="fgSibTrans2D1" presStyleIdx="4" presStyleCnt="5"/>
      <dgm:spPr/>
    </dgm:pt>
  </dgm:ptLst>
  <dgm:cxnLst>
    <dgm:cxn modelId="{46AAA7AB-ECC7-4F2E-96E8-05B99ABEE277}" type="presOf" srcId="{90111856-C4DE-478B-9F8E-5A56848CBB1A}" destId="{11840688-79D3-47F3-9916-E3FC085FBC4D}" srcOrd="0" destOrd="0" presId="urn:microsoft.com/office/officeart/2005/8/layout/cycle8"/>
    <dgm:cxn modelId="{2B175045-6878-49BC-9714-73B7534F421E}" type="presOf" srcId="{F65790E0-B808-4E11-91A3-CD89CFE85E06}" destId="{F9A65D87-9AA2-4C0A-93FE-C9320F9FD26E}" srcOrd="1" destOrd="0" presId="urn:microsoft.com/office/officeart/2005/8/layout/cycle8"/>
    <dgm:cxn modelId="{B9B5AF4F-982A-4F05-9382-5EC58D7E397B}" type="presOf" srcId="{90111856-C4DE-478B-9F8E-5A56848CBB1A}" destId="{13FD729A-8AC7-4534-9110-B61893ED2ED1}" srcOrd="1" destOrd="0" presId="urn:microsoft.com/office/officeart/2005/8/layout/cycle8"/>
    <dgm:cxn modelId="{CE5E02CF-459E-4990-A46D-476D35EA06B6}" srcId="{9ADC75F3-C1E9-4B54-86F8-D617F9E2D691}" destId="{F65790E0-B808-4E11-91A3-CD89CFE85E06}" srcOrd="0" destOrd="0" parTransId="{B2B8C165-5D7B-4DBA-A162-E3D84931EF54}" sibTransId="{A5383F21-5EDB-4A74-9BC0-2EEDBD08EFF9}"/>
    <dgm:cxn modelId="{7E162287-EB60-461D-AD8B-935062ED3FA6}" type="presOf" srcId="{9ADC75F3-C1E9-4B54-86F8-D617F9E2D691}" destId="{18C22C19-37AB-42C4-9586-6E1923DCF14A}" srcOrd="0" destOrd="0" presId="urn:microsoft.com/office/officeart/2005/8/layout/cycle8"/>
    <dgm:cxn modelId="{5952993B-F20D-4D11-AD1E-DF133FF26406}" type="presOf" srcId="{CBA3F1AE-001A-41F6-BE7C-643B97FC7CF9}" destId="{8B6EA272-6799-4E7D-94CC-377FFCFA431B}" srcOrd="0" destOrd="0" presId="urn:microsoft.com/office/officeart/2005/8/layout/cycle8"/>
    <dgm:cxn modelId="{5A1FE0C7-D94F-4468-AB30-92B57B7512B6}" type="presOf" srcId="{12A6353D-76C2-40A0-A7DE-0F3CC8B6971E}" destId="{412A9A7F-9618-4888-9794-BFD98538BF9F}" srcOrd="1" destOrd="0" presId="urn:microsoft.com/office/officeart/2005/8/layout/cycle8"/>
    <dgm:cxn modelId="{92A7FB74-F75E-4C24-9E5E-38EB340DF354}" type="presOf" srcId="{CBA3F1AE-001A-41F6-BE7C-643B97FC7CF9}" destId="{B8039B22-E670-4329-97BE-03FE82FEC8E2}" srcOrd="1" destOrd="0" presId="urn:microsoft.com/office/officeart/2005/8/layout/cycle8"/>
    <dgm:cxn modelId="{E3E2F98A-0F2F-4C36-A2E8-08136D260BC4}" type="presOf" srcId="{EC3B0ADA-71C5-4D42-BD63-46E322DE275B}" destId="{FC141570-F53B-4791-BD31-A2103C1C0917}" srcOrd="1" destOrd="0" presId="urn:microsoft.com/office/officeart/2005/8/layout/cycle8"/>
    <dgm:cxn modelId="{288708F7-4A39-4CA4-918C-835B437C5D60}" srcId="{9ADC75F3-C1E9-4B54-86F8-D617F9E2D691}" destId="{90111856-C4DE-478B-9F8E-5A56848CBB1A}" srcOrd="2" destOrd="0" parTransId="{A1DD7E95-2C0C-4481-A138-711093A7B5E0}" sibTransId="{0C21A693-8AF9-4459-B4B9-5A0129E9B04F}"/>
    <dgm:cxn modelId="{8DB9A6B6-6000-41D8-9E28-5245C2E32EC2}" srcId="{9ADC75F3-C1E9-4B54-86F8-D617F9E2D691}" destId="{CBA3F1AE-001A-41F6-BE7C-643B97FC7CF9}" srcOrd="3" destOrd="0" parTransId="{14387847-0615-4D28-9D67-A9EEC9166DBA}" sibTransId="{B7E73C62-5D8A-4195-8283-000C2E19C642}"/>
    <dgm:cxn modelId="{C624B05F-87BA-4B8C-9FC4-FB036272B48F}" srcId="{9ADC75F3-C1E9-4B54-86F8-D617F9E2D691}" destId="{12A6353D-76C2-40A0-A7DE-0F3CC8B6971E}" srcOrd="4" destOrd="0" parTransId="{B24673A0-F2C3-47B5-94EA-055F38B8DF07}" sibTransId="{FDC10AA6-B628-4190-9BC0-963BB6D2C27D}"/>
    <dgm:cxn modelId="{7C3126A6-0FE3-451F-8DC0-5FB610AFC525}" srcId="{9ADC75F3-C1E9-4B54-86F8-D617F9E2D691}" destId="{EC3B0ADA-71C5-4D42-BD63-46E322DE275B}" srcOrd="1" destOrd="0" parTransId="{5F300981-6CDF-4187-9E79-4EE013E8CBEF}" sibTransId="{50ACE934-682C-46EF-B3F4-F3B6D67D71B3}"/>
    <dgm:cxn modelId="{66CA6B4E-5E7A-4953-A8CC-6E9F5F1E80B1}" type="presOf" srcId="{F65790E0-B808-4E11-91A3-CD89CFE85E06}" destId="{D15D3968-8387-459A-8389-D543D9B3AC3D}" srcOrd="0" destOrd="0" presId="urn:microsoft.com/office/officeart/2005/8/layout/cycle8"/>
    <dgm:cxn modelId="{36413288-CA60-4BD2-9C1D-47E839C49E32}" type="presOf" srcId="{12A6353D-76C2-40A0-A7DE-0F3CC8B6971E}" destId="{5B69B271-9221-4E4A-AED5-3A5107880564}" srcOrd="0" destOrd="0" presId="urn:microsoft.com/office/officeart/2005/8/layout/cycle8"/>
    <dgm:cxn modelId="{A3E2A986-B306-433B-B3C0-76FF09876296}" type="presOf" srcId="{EC3B0ADA-71C5-4D42-BD63-46E322DE275B}" destId="{A8A04D8A-265E-466F-A1B7-D3DA62F9254D}" srcOrd="0" destOrd="0" presId="urn:microsoft.com/office/officeart/2005/8/layout/cycle8"/>
    <dgm:cxn modelId="{6D0302AE-5DCD-4ECB-9F3E-F9D5241CE34A}" type="presParOf" srcId="{18C22C19-37AB-42C4-9586-6E1923DCF14A}" destId="{5B69B271-9221-4E4A-AED5-3A5107880564}" srcOrd="0" destOrd="0" presId="urn:microsoft.com/office/officeart/2005/8/layout/cycle8"/>
    <dgm:cxn modelId="{44D21E52-522F-4366-9F2F-26ACDDFA1728}" type="presParOf" srcId="{18C22C19-37AB-42C4-9586-6E1923DCF14A}" destId="{24B3B88F-41D3-4521-9E84-1869CE080B51}" srcOrd="1" destOrd="0" presId="urn:microsoft.com/office/officeart/2005/8/layout/cycle8"/>
    <dgm:cxn modelId="{1EA71D4E-BAA6-468C-BCBD-9F6813CBE7AB}" type="presParOf" srcId="{18C22C19-37AB-42C4-9586-6E1923DCF14A}" destId="{C90486BF-11DB-49F1-A157-4726CF134333}" srcOrd="2" destOrd="0" presId="urn:microsoft.com/office/officeart/2005/8/layout/cycle8"/>
    <dgm:cxn modelId="{D4005C16-E519-4290-A2F1-EC52FA937366}" type="presParOf" srcId="{18C22C19-37AB-42C4-9586-6E1923DCF14A}" destId="{412A9A7F-9618-4888-9794-BFD98538BF9F}" srcOrd="3" destOrd="0" presId="urn:microsoft.com/office/officeart/2005/8/layout/cycle8"/>
    <dgm:cxn modelId="{CB283831-C99A-477E-9B2A-2E6A14E46CF2}" type="presParOf" srcId="{18C22C19-37AB-42C4-9586-6E1923DCF14A}" destId="{8B6EA272-6799-4E7D-94CC-377FFCFA431B}" srcOrd="4" destOrd="0" presId="urn:microsoft.com/office/officeart/2005/8/layout/cycle8"/>
    <dgm:cxn modelId="{AECA7B25-38E2-497A-88A1-EB41CE804C6B}" type="presParOf" srcId="{18C22C19-37AB-42C4-9586-6E1923DCF14A}" destId="{57D47A23-3774-4B2F-9BC2-6A2CA37F193C}" srcOrd="5" destOrd="0" presId="urn:microsoft.com/office/officeart/2005/8/layout/cycle8"/>
    <dgm:cxn modelId="{4CD3BCE4-51F7-41ED-9D79-D9BE73F99FF5}" type="presParOf" srcId="{18C22C19-37AB-42C4-9586-6E1923DCF14A}" destId="{74DD9514-EBDA-4084-8061-E5B254A85FD4}" srcOrd="6" destOrd="0" presId="urn:microsoft.com/office/officeart/2005/8/layout/cycle8"/>
    <dgm:cxn modelId="{D3860A41-FF81-4460-94C9-88A8A81732E8}" type="presParOf" srcId="{18C22C19-37AB-42C4-9586-6E1923DCF14A}" destId="{B8039B22-E670-4329-97BE-03FE82FEC8E2}" srcOrd="7" destOrd="0" presId="urn:microsoft.com/office/officeart/2005/8/layout/cycle8"/>
    <dgm:cxn modelId="{9F89F1A4-FA88-4A61-A8E7-05D20B4B691E}" type="presParOf" srcId="{18C22C19-37AB-42C4-9586-6E1923DCF14A}" destId="{11840688-79D3-47F3-9916-E3FC085FBC4D}" srcOrd="8" destOrd="0" presId="urn:microsoft.com/office/officeart/2005/8/layout/cycle8"/>
    <dgm:cxn modelId="{093EAEF8-CD03-4376-93DC-87C02688C669}" type="presParOf" srcId="{18C22C19-37AB-42C4-9586-6E1923DCF14A}" destId="{80F90C57-EDB7-47E5-A08F-1B5843EDE978}" srcOrd="9" destOrd="0" presId="urn:microsoft.com/office/officeart/2005/8/layout/cycle8"/>
    <dgm:cxn modelId="{1DB8CB5F-224E-41F6-9678-126B04708BDA}" type="presParOf" srcId="{18C22C19-37AB-42C4-9586-6E1923DCF14A}" destId="{82640E73-0D3C-49B0-B900-9F59AA0C4F74}" srcOrd="10" destOrd="0" presId="urn:microsoft.com/office/officeart/2005/8/layout/cycle8"/>
    <dgm:cxn modelId="{1E7036DD-5E82-42E0-ABBD-47A3F2B687DD}" type="presParOf" srcId="{18C22C19-37AB-42C4-9586-6E1923DCF14A}" destId="{13FD729A-8AC7-4534-9110-B61893ED2ED1}" srcOrd="11" destOrd="0" presId="urn:microsoft.com/office/officeart/2005/8/layout/cycle8"/>
    <dgm:cxn modelId="{7ACE244C-7D3D-4EFF-B0D8-7CE0DA415210}" type="presParOf" srcId="{18C22C19-37AB-42C4-9586-6E1923DCF14A}" destId="{A8A04D8A-265E-466F-A1B7-D3DA62F9254D}" srcOrd="12" destOrd="0" presId="urn:microsoft.com/office/officeart/2005/8/layout/cycle8"/>
    <dgm:cxn modelId="{46118872-9C48-4BF6-B38E-D562A64B25CF}" type="presParOf" srcId="{18C22C19-37AB-42C4-9586-6E1923DCF14A}" destId="{C05143E4-3F24-4A44-BFD8-91CEAD8930B9}" srcOrd="13" destOrd="0" presId="urn:microsoft.com/office/officeart/2005/8/layout/cycle8"/>
    <dgm:cxn modelId="{38159EAE-C8CF-41AD-8639-843D23753CD0}" type="presParOf" srcId="{18C22C19-37AB-42C4-9586-6E1923DCF14A}" destId="{37B70431-0EC3-4335-8B31-72450F1940A8}" srcOrd="14" destOrd="0" presId="urn:microsoft.com/office/officeart/2005/8/layout/cycle8"/>
    <dgm:cxn modelId="{37777BA8-AF1B-4D69-BD4F-7EAFCE4B93A8}" type="presParOf" srcId="{18C22C19-37AB-42C4-9586-6E1923DCF14A}" destId="{FC141570-F53B-4791-BD31-A2103C1C0917}" srcOrd="15" destOrd="0" presId="urn:microsoft.com/office/officeart/2005/8/layout/cycle8"/>
    <dgm:cxn modelId="{1F71675F-3527-4C47-A71D-51E5D384E8E6}" type="presParOf" srcId="{18C22C19-37AB-42C4-9586-6E1923DCF14A}" destId="{D15D3968-8387-459A-8389-D543D9B3AC3D}" srcOrd="16" destOrd="0" presId="urn:microsoft.com/office/officeart/2005/8/layout/cycle8"/>
    <dgm:cxn modelId="{0C168F6C-1CF3-4E57-9F84-81CD19FCD4FB}" type="presParOf" srcId="{18C22C19-37AB-42C4-9586-6E1923DCF14A}" destId="{F86B81C5-589B-4BF4-9307-2050B97B7B9A}" srcOrd="17" destOrd="0" presId="urn:microsoft.com/office/officeart/2005/8/layout/cycle8"/>
    <dgm:cxn modelId="{50F5D728-1EE8-4290-BA8B-6441666063AB}" type="presParOf" srcId="{18C22C19-37AB-42C4-9586-6E1923DCF14A}" destId="{7666575D-795B-437C-B92C-EA3995EC7D51}" srcOrd="18" destOrd="0" presId="urn:microsoft.com/office/officeart/2005/8/layout/cycle8"/>
    <dgm:cxn modelId="{D8FB7544-9931-40CA-B0C0-C8D5B7312BFD}" type="presParOf" srcId="{18C22C19-37AB-42C4-9586-6E1923DCF14A}" destId="{F9A65D87-9AA2-4C0A-93FE-C9320F9FD26E}" srcOrd="19" destOrd="0" presId="urn:microsoft.com/office/officeart/2005/8/layout/cycle8"/>
    <dgm:cxn modelId="{3278AD4D-6D86-483B-A894-B8D9B3E9C183}" type="presParOf" srcId="{18C22C19-37AB-42C4-9586-6E1923DCF14A}" destId="{8AC22E13-F6D7-4444-BCA8-E2BD78739727}" srcOrd="20" destOrd="0" presId="urn:microsoft.com/office/officeart/2005/8/layout/cycle8"/>
    <dgm:cxn modelId="{9BE081B2-2336-4FCD-9C12-D207FDEC0E44}" type="presParOf" srcId="{18C22C19-37AB-42C4-9586-6E1923DCF14A}" destId="{7802956E-8C2A-4158-AE6A-6EA144EA4323}" srcOrd="21" destOrd="0" presId="urn:microsoft.com/office/officeart/2005/8/layout/cycle8"/>
    <dgm:cxn modelId="{7AC39B06-0C2F-4853-AF6D-11D1F32473C1}" type="presParOf" srcId="{18C22C19-37AB-42C4-9586-6E1923DCF14A}" destId="{D48EBC65-E140-47D3-BCA8-B9335AEE49E7}" srcOrd="22" destOrd="0" presId="urn:microsoft.com/office/officeart/2005/8/layout/cycle8"/>
    <dgm:cxn modelId="{692ABD2F-EB79-4998-AD21-54F5BEC3AB46}" type="presParOf" srcId="{18C22C19-37AB-42C4-9586-6E1923DCF14A}" destId="{379EF37A-BDF4-418D-A627-54F3346367D5}" srcOrd="23" destOrd="0" presId="urn:microsoft.com/office/officeart/2005/8/layout/cycle8"/>
    <dgm:cxn modelId="{3B8F15DF-3032-450E-B746-47E4E6CF252E}" type="presParOf" srcId="{18C22C19-37AB-42C4-9586-6E1923DCF14A}" destId="{683C27CD-E7AD-4807-91FC-CD00F8800713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2E20FE7-7A2C-473B-9C8A-AEB3403CD297}" type="doc">
      <dgm:prSet loTypeId="urn:microsoft.com/office/officeart/2005/8/layout/cycle8" loCatId="cycle" qsTypeId="urn:microsoft.com/office/officeart/2005/8/quickstyle/simple1" qsCatId="simple" csTypeId="urn:microsoft.com/office/officeart/2005/8/colors/colorful3" csCatId="colorful" phldr="1"/>
      <dgm:spPr/>
    </dgm:pt>
    <dgm:pt modelId="{62AA3B50-8240-4A65-AB2E-14EE237E6CF4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6F970414-F6B3-487B-885A-33FA50964C2B}" type="parTrans" cxnId="{645F1D2D-103A-476B-BA6E-575B05DB401E}">
      <dgm:prSet/>
      <dgm:spPr/>
      <dgm:t>
        <a:bodyPr/>
        <a:lstStyle/>
        <a:p>
          <a:endParaRPr lang="cs-CZ"/>
        </a:p>
      </dgm:t>
    </dgm:pt>
    <dgm:pt modelId="{1BCD414E-8C89-40F4-8033-775A8400E038}" type="sibTrans" cxnId="{645F1D2D-103A-476B-BA6E-575B05DB401E}">
      <dgm:prSet/>
      <dgm:spPr/>
      <dgm:t>
        <a:bodyPr/>
        <a:lstStyle/>
        <a:p>
          <a:endParaRPr lang="cs-CZ"/>
        </a:p>
      </dgm:t>
    </dgm:pt>
    <dgm:pt modelId="{8D3D2204-CCEB-463D-9640-3DADB421D218}">
      <dgm:prSet phldrT="[Text]"/>
      <dgm:spPr/>
      <dgm:t>
        <a:bodyPr/>
        <a:lstStyle/>
        <a:p>
          <a:r>
            <a:rPr lang="cs-CZ" smtClean="0"/>
            <a:t>10</a:t>
          </a:r>
          <a:endParaRPr lang="cs-CZ" dirty="0"/>
        </a:p>
      </dgm:t>
    </dgm:pt>
    <dgm:pt modelId="{060C5C44-D0A2-4959-8C23-4417B3CFD719}" type="parTrans" cxnId="{9A9F0556-45F3-4CFC-AFB1-9FF33FA0188A}">
      <dgm:prSet/>
      <dgm:spPr/>
      <dgm:t>
        <a:bodyPr/>
        <a:lstStyle/>
        <a:p>
          <a:endParaRPr lang="cs-CZ"/>
        </a:p>
      </dgm:t>
    </dgm:pt>
    <dgm:pt modelId="{2B049800-5B26-4F62-9868-208A603EFE0A}" type="sibTrans" cxnId="{9A9F0556-45F3-4CFC-AFB1-9FF33FA0188A}">
      <dgm:prSet/>
      <dgm:spPr/>
      <dgm:t>
        <a:bodyPr/>
        <a:lstStyle/>
        <a:p>
          <a:endParaRPr lang="cs-CZ"/>
        </a:p>
      </dgm:t>
    </dgm:pt>
    <dgm:pt modelId="{147BA9AA-A28A-4D0C-8F98-E3EA400FB4B5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0B34CA57-7C9F-4B67-849D-18F77FA38632}" type="parTrans" cxnId="{1A7B6554-4551-43B1-A9D9-126B087612B6}">
      <dgm:prSet/>
      <dgm:spPr/>
      <dgm:t>
        <a:bodyPr/>
        <a:lstStyle/>
        <a:p>
          <a:endParaRPr lang="cs-CZ"/>
        </a:p>
      </dgm:t>
    </dgm:pt>
    <dgm:pt modelId="{DFE4F01F-AEB1-4E84-87ED-960EC47D2219}" type="sibTrans" cxnId="{1A7B6554-4551-43B1-A9D9-126B087612B6}">
      <dgm:prSet/>
      <dgm:spPr/>
      <dgm:t>
        <a:bodyPr/>
        <a:lstStyle/>
        <a:p>
          <a:endParaRPr lang="cs-CZ"/>
        </a:p>
      </dgm:t>
    </dgm:pt>
    <dgm:pt modelId="{075FDC11-9634-4307-AC2B-032CECD9394A}">
      <dgm:prSet/>
      <dgm:spPr/>
      <dgm:t>
        <a:bodyPr/>
        <a:lstStyle/>
        <a:p>
          <a:endParaRPr lang="cs-CZ"/>
        </a:p>
      </dgm:t>
    </dgm:pt>
    <dgm:pt modelId="{AAB93838-2932-427B-A85F-9BAC5F4FEED0}" type="parTrans" cxnId="{1E6FD5DF-8C12-43DD-824B-6E1181E27826}">
      <dgm:prSet/>
      <dgm:spPr/>
      <dgm:t>
        <a:bodyPr/>
        <a:lstStyle/>
        <a:p>
          <a:endParaRPr lang="cs-CZ"/>
        </a:p>
      </dgm:t>
    </dgm:pt>
    <dgm:pt modelId="{38067C6B-BBB0-48AE-BCB2-7DD38B081BAB}" type="sibTrans" cxnId="{1E6FD5DF-8C12-43DD-824B-6E1181E27826}">
      <dgm:prSet/>
      <dgm:spPr/>
      <dgm:t>
        <a:bodyPr/>
        <a:lstStyle/>
        <a:p>
          <a:endParaRPr lang="cs-CZ"/>
        </a:p>
      </dgm:t>
    </dgm:pt>
    <dgm:pt modelId="{5FAF6CD4-5F7C-4A50-AA2E-F411B0D91B82}">
      <dgm:prSet/>
      <dgm:spPr/>
      <dgm:t>
        <a:bodyPr/>
        <a:lstStyle/>
        <a:p>
          <a:endParaRPr lang="cs-CZ"/>
        </a:p>
      </dgm:t>
    </dgm:pt>
    <dgm:pt modelId="{BDE6E443-AFDC-4047-B043-65B58A744411}" type="parTrans" cxnId="{F15E70BB-C767-4B18-8061-F9E32383BBFB}">
      <dgm:prSet/>
      <dgm:spPr/>
      <dgm:t>
        <a:bodyPr/>
        <a:lstStyle/>
        <a:p>
          <a:endParaRPr lang="cs-CZ"/>
        </a:p>
      </dgm:t>
    </dgm:pt>
    <dgm:pt modelId="{A92AB579-1AC9-45FC-AC3F-8A6FCA9A1158}" type="sibTrans" cxnId="{F15E70BB-C767-4B18-8061-F9E32383BBFB}">
      <dgm:prSet/>
      <dgm:spPr/>
      <dgm:t>
        <a:bodyPr/>
        <a:lstStyle/>
        <a:p>
          <a:endParaRPr lang="cs-CZ"/>
        </a:p>
      </dgm:t>
    </dgm:pt>
    <dgm:pt modelId="{3259790B-1C0F-487A-AFD2-CEFA07AE9BD0}" type="pres">
      <dgm:prSet presAssocID="{92E20FE7-7A2C-473B-9C8A-AEB3403CD297}" presName="compositeShape" presStyleCnt="0">
        <dgm:presLayoutVars>
          <dgm:chMax val="7"/>
          <dgm:dir/>
          <dgm:resizeHandles val="exact"/>
        </dgm:presLayoutVars>
      </dgm:prSet>
      <dgm:spPr/>
    </dgm:pt>
    <dgm:pt modelId="{6D8BD135-BE69-4670-A662-EB8952A7D2D2}" type="pres">
      <dgm:prSet presAssocID="{92E20FE7-7A2C-473B-9C8A-AEB3403CD297}" presName="wedge1" presStyleLbl="node1" presStyleIdx="0" presStyleCnt="5"/>
      <dgm:spPr/>
      <dgm:t>
        <a:bodyPr/>
        <a:lstStyle/>
        <a:p>
          <a:endParaRPr lang="cs-CZ"/>
        </a:p>
      </dgm:t>
    </dgm:pt>
    <dgm:pt modelId="{0025B45B-DB65-40FC-B87A-9B71F6E26154}" type="pres">
      <dgm:prSet presAssocID="{92E20FE7-7A2C-473B-9C8A-AEB3403CD297}" presName="dummy1a" presStyleCnt="0"/>
      <dgm:spPr/>
    </dgm:pt>
    <dgm:pt modelId="{941F4DD8-4C8F-42CB-93DF-5AB733733D13}" type="pres">
      <dgm:prSet presAssocID="{92E20FE7-7A2C-473B-9C8A-AEB3403CD297}" presName="dummy1b" presStyleCnt="0"/>
      <dgm:spPr/>
    </dgm:pt>
    <dgm:pt modelId="{979D2C96-A633-40AF-9D4A-8D9768A1A233}" type="pres">
      <dgm:prSet presAssocID="{92E20FE7-7A2C-473B-9C8A-AEB3403CD297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A51D42-2A7D-4EAF-B4F6-038F3962C59B}" type="pres">
      <dgm:prSet presAssocID="{92E20FE7-7A2C-473B-9C8A-AEB3403CD297}" presName="wedge2" presStyleLbl="node1" presStyleIdx="1" presStyleCnt="5" custLinFactNeighborX="826" custLinFactNeighborY="605"/>
      <dgm:spPr/>
      <dgm:t>
        <a:bodyPr/>
        <a:lstStyle/>
        <a:p>
          <a:endParaRPr lang="cs-CZ"/>
        </a:p>
      </dgm:t>
    </dgm:pt>
    <dgm:pt modelId="{2D48AA7F-DF82-47A5-BB9A-282694CDE7F5}" type="pres">
      <dgm:prSet presAssocID="{92E20FE7-7A2C-473B-9C8A-AEB3403CD297}" presName="dummy2a" presStyleCnt="0"/>
      <dgm:spPr/>
    </dgm:pt>
    <dgm:pt modelId="{52B6E451-603C-4056-9ACE-4DC61EF8B5B2}" type="pres">
      <dgm:prSet presAssocID="{92E20FE7-7A2C-473B-9C8A-AEB3403CD297}" presName="dummy2b" presStyleCnt="0"/>
      <dgm:spPr/>
    </dgm:pt>
    <dgm:pt modelId="{806735EC-EAC1-4128-B633-34945EFC6AB9}" type="pres">
      <dgm:prSet presAssocID="{92E20FE7-7A2C-473B-9C8A-AEB3403CD297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6ED1A9-E358-4FFD-9AB7-F394345488AE}" type="pres">
      <dgm:prSet presAssocID="{92E20FE7-7A2C-473B-9C8A-AEB3403CD297}" presName="wedge3" presStyleLbl="node1" presStyleIdx="2" presStyleCnt="5"/>
      <dgm:spPr/>
      <dgm:t>
        <a:bodyPr/>
        <a:lstStyle/>
        <a:p>
          <a:endParaRPr lang="cs-CZ"/>
        </a:p>
      </dgm:t>
    </dgm:pt>
    <dgm:pt modelId="{8CD45564-7CF3-44C3-901C-F63E717CAD76}" type="pres">
      <dgm:prSet presAssocID="{92E20FE7-7A2C-473B-9C8A-AEB3403CD297}" presName="dummy3a" presStyleCnt="0"/>
      <dgm:spPr/>
    </dgm:pt>
    <dgm:pt modelId="{44109F39-6388-4897-B0A5-2F55117CC741}" type="pres">
      <dgm:prSet presAssocID="{92E20FE7-7A2C-473B-9C8A-AEB3403CD297}" presName="dummy3b" presStyleCnt="0"/>
      <dgm:spPr/>
    </dgm:pt>
    <dgm:pt modelId="{A0F9706B-F635-4819-B761-2B7220ADD169}" type="pres">
      <dgm:prSet presAssocID="{92E20FE7-7A2C-473B-9C8A-AEB3403CD297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164393-7189-4BE7-B2ED-8B6F47476E36}" type="pres">
      <dgm:prSet presAssocID="{92E20FE7-7A2C-473B-9C8A-AEB3403CD297}" presName="wedge4" presStyleLbl="node1" presStyleIdx="3" presStyleCnt="5"/>
      <dgm:spPr/>
      <dgm:t>
        <a:bodyPr/>
        <a:lstStyle/>
        <a:p>
          <a:endParaRPr lang="cs-CZ"/>
        </a:p>
      </dgm:t>
    </dgm:pt>
    <dgm:pt modelId="{5311AE41-6B0E-4D8C-9D82-BAEE351E0A81}" type="pres">
      <dgm:prSet presAssocID="{92E20FE7-7A2C-473B-9C8A-AEB3403CD297}" presName="dummy4a" presStyleCnt="0"/>
      <dgm:spPr/>
    </dgm:pt>
    <dgm:pt modelId="{23405CAD-EC50-4F77-A617-BE32D737A15B}" type="pres">
      <dgm:prSet presAssocID="{92E20FE7-7A2C-473B-9C8A-AEB3403CD297}" presName="dummy4b" presStyleCnt="0"/>
      <dgm:spPr/>
    </dgm:pt>
    <dgm:pt modelId="{115180F5-6B57-4249-AAF8-B028887A3D2F}" type="pres">
      <dgm:prSet presAssocID="{92E20FE7-7A2C-473B-9C8A-AEB3403CD297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23758C-462B-470D-8E4B-CA4053EF1CE5}" type="pres">
      <dgm:prSet presAssocID="{92E20FE7-7A2C-473B-9C8A-AEB3403CD297}" presName="wedge5" presStyleLbl="node1" presStyleIdx="4" presStyleCnt="5"/>
      <dgm:spPr/>
      <dgm:t>
        <a:bodyPr/>
        <a:lstStyle/>
        <a:p>
          <a:endParaRPr lang="cs-CZ"/>
        </a:p>
      </dgm:t>
    </dgm:pt>
    <dgm:pt modelId="{C68FD2C2-536E-4E3A-BB88-DF10921CEA30}" type="pres">
      <dgm:prSet presAssocID="{92E20FE7-7A2C-473B-9C8A-AEB3403CD297}" presName="dummy5a" presStyleCnt="0"/>
      <dgm:spPr/>
    </dgm:pt>
    <dgm:pt modelId="{B7E6729B-3666-4436-9F7D-0AF8C79C6618}" type="pres">
      <dgm:prSet presAssocID="{92E20FE7-7A2C-473B-9C8A-AEB3403CD297}" presName="dummy5b" presStyleCnt="0"/>
      <dgm:spPr/>
    </dgm:pt>
    <dgm:pt modelId="{C3831B92-B3AB-4D62-8B54-51CA39638CAC}" type="pres">
      <dgm:prSet presAssocID="{92E20FE7-7A2C-473B-9C8A-AEB3403CD297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7ABCBD-36D9-4235-8905-5CA52881DCD1}" type="pres">
      <dgm:prSet presAssocID="{1BCD414E-8C89-40F4-8033-775A8400E038}" presName="arrowWedge1" presStyleLbl="fgSibTrans2D1" presStyleIdx="0" presStyleCnt="5"/>
      <dgm:spPr/>
    </dgm:pt>
    <dgm:pt modelId="{94F1F9AB-87CD-40EA-B4DD-67536737F87D}" type="pres">
      <dgm:prSet presAssocID="{A92AB579-1AC9-45FC-AC3F-8A6FCA9A1158}" presName="arrowWedge2" presStyleLbl="fgSibTrans2D1" presStyleIdx="1" presStyleCnt="5"/>
      <dgm:spPr/>
    </dgm:pt>
    <dgm:pt modelId="{37EA8690-A4FD-4F49-A737-86D958E12157}" type="pres">
      <dgm:prSet presAssocID="{38067C6B-BBB0-48AE-BCB2-7DD38B081BAB}" presName="arrowWedge3" presStyleLbl="fgSibTrans2D1" presStyleIdx="2" presStyleCnt="5"/>
      <dgm:spPr/>
    </dgm:pt>
    <dgm:pt modelId="{E511EB1B-DC3C-48CF-80EF-0DE5AC5696BF}" type="pres">
      <dgm:prSet presAssocID="{2B049800-5B26-4F62-9868-208A603EFE0A}" presName="arrowWedge4" presStyleLbl="fgSibTrans2D1" presStyleIdx="3" presStyleCnt="5"/>
      <dgm:spPr/>
    </dgm:pt>
    <dgm:pt modelId="{081AAF60-BC98-41DC-BB34-EF3355945AF1}" type="pres">
      <dgm:prSet presAssocID="{DFE4F01F-AEB1-4E84-87ED-960EC47D2219}" presName="arrowWedge5" presStyleLbl="fgSibTrans2D1" presStyleIdx="4" presStyleCnt="5"/>
      <dgm:spPr/>
    </dgm:pt>
  </dgm:ptLst>
  <dgm:cxnLst>
    <dgm:cxn modelId="{7EB57560-228C-4222-837A-C2D3FC7CF009}" type="presOf" srcId="{075FDC11-9634-4307-AC2B-032CECD9394A}" destId="{8E6ED1A9-E358-4FFD-9AB7-F394345488AE}" srcOrd="0" destOrd="0" presId="urn:microsoft.com/office/officeart/2005/8/layout/cycle8"/>
    <dgm:cxn modelId="{F15E70BB-C767-4B18-8061-F9E32383BBFB}" srcId="{92E20FE7-7A2C-473B-9C8A-AEB3403CD297}" destId="{5FAF6CD4-5F7C-4A50-AA2E-F411B0D91B82}" srcOrd="1" destOrd="0" parTransId="{BDE6E443-AFDC-4047-B043-65B58A744411}" sibTransId="{A92AB579-1AC9-45FC-AC3F-8A6FCA9A1158}"/>
    <dgm:cxn modelId="{E2DE1188-170C-4B40-8722-9A4077A0224A}" type="presOf" srcId="{8D3D2204-CCEB-463D-9640-3DADB421D218}" destId="{DB164393-7189-4BE7-B2ED-8B6F47476E36}" srcOrd="0" destOrd="0" presId="urn:microsoft.com/office/officeart/2005/8/layout/cycle8"/>
    <dgm:cxn modelId="{ECED6E81-C8EE-4FD4-B73A-FCA2944892C0}" type="presOf" srcId="{5FAF6CD4-5F7C-4A50-AA2E-F411B0D91B82}" destId="{806735EC-EAC1-4128-B633-34945EFC6AB9}" srcOrd="1" destOrd="0" presId="urn:microsoft.com/office/officeart/2005/8/layout/cycle8"/>
    <dgm:cxn modelId="{B8860B00-F7D6-405B-8E65-A255D2E5263B}" type="presOf" srcId="{147BA9AA-A28A-4D0C-8F98-E3EA400FB4B5}" destId="{FD23758C-462B-470D-8E4B-CA4053EF1CE5}" srcOrd="0" destOrd="0" presId="urn:microsoft.com/office/officeart/2005/8/layout/cycle8"/>
    <dgm:cxn modelId="{2A03CF1E-1D23-49FB-B9C7-A0494E02E028}" type="presOf" srcId="{075FDC11-9634-4307-AC2B-032CECD9394A}" destId="{A0F9706B-F635-4819-B761-2B7220ADD169}" srcOrd="1" destOrd="0" presId="urn:microsoft.com/office/officeart/2005/8/layout/cycle8"/>
    <dgm:cxn modelId="{E38B4FC8-65BB-4A05-A801-B954E60A786D}" type="presOf" srcId="{5FAF6CD4-5F7C-4A50-AA2E-F411B0D91B82}" destId="{3AA51D42-2A7D-4EAF-B4F6-038F3962C59B}" srcOrd="0" destOrd="0" presId="urn:microsoft.com/office/officeart/2005/8/layout/cycle8"/>
    <dgm:cxn modelId="{EEB1FC13-F970-49DD-8B38-F58AE58D8AF8}" type="presOf" srcId="{62AA3B50-8240-4A65-AB2E-14EE237E6CF4}" destId="{979D2C96-A633-40AF-9D4A-8D9768A1A233}" srcOrd="1" destOrd="0" presId="urn:microsoft.com/office/officeart/2005/8/layout/cycle8"/>
    <dgm:cxn modelId="{9A9F0556-45F3-4CFC-AFB1-9FF33FA0188A}" srcId="{92E20FE7-7A2C-473B-9C8A-AEB3403CD297}" destId="{8D3D2204-CCEB-463D-9640-3DADB421D218}" srcOrd="3" destOrd="0" parTransId="{060C5C44-D0A2-4959-8C23-4417B3CFD719}" sibTransId="{2B049800-5B26-4F62-9868-208A603EFE0A}"/>
    <dgm:cxn modelId="{E4A5ABE5-2498-4A0D-98DD-38522D9E5FC6}" type="presOf" srcId="{147BA9AA-A28A-4D0C-8F98-E3EA400FB4B5}" destId="{C3831B92-B3AB-4D62-8B54-51CA39638CAC}" srcOrd="1" destOrd="0" presId="urn:microsoft.com/office/officeart/2005/8/layout/cycle8"/>
    <dgm:cxn modelId="{219B6E88-FC92-4783-84DB-3F978BF5D1A0}" type="presOf" srcId="{92E20FE7-7A2C-473B-9C8A-AEB3403CD297}" destId="{3259790B-1C0F-487A-AFD2-CEFA07AE9BD0}" srcOrd="0" destOrd="0" presId="urn:microsoft.com/office/officeart/2005/8/layout/cycle8"/>
    <dgm:cxn modelId="{1A7B6554-4551-43B1-A9D9-126B087612B6}" srcId="{92E20FE7-7A2C-473B-9C8A-AEB3403CD297}" destId="{147BA9AA-A28A-4D0C-8F98-E3EA400FB4B5}" srcOrd="4" destOrd="0" parTransId="{0B34CA57-7C9F-4B67-849D-18F77FA38632}" sibTransId="{DFE4F01F-AEB1-4E84-87ED-960EC47D2219}"/>
    <dgm:cxn modelId="{D339B6EB-5F9F-4D37-A9E9-7CA1748BA084}" type="presOf" srcId="{8D3D2204-CCEB-463D-9640-3DADB421D218}" destId="{115180F5-6B57-4249-AAF8-B028887A3D2F}" srcOrd="1" destOrd="0" presId="urn:microsoft.com/office/officeart/2005/8/layout/cycle8"/>
    <dgm:cxn modelId="{645F1D2D-103A-476B-BA6E-575B05DB401E}" srcId="{92E20FE7-7A2C-473B-9C8A-AEB3403CD297}" destId="{62AA3B50-8240-4A65-AB2E-14EE237E6CF4}" srcOrd="0" destOrd="0" parTransId="{6F970414-F6B3-487B-885A-33FA50964C2B}" sibTransId="{1BCD414E-8C89-40F4-8033-775A8400E038}"/>
    <dgm:cxn modelId="{D05DDE71-288B-440A-882A-BD00128F4BF4}" type="presOf" srcId="{62AA3B50-8240-4A65-AB2E-14EE237E6CF4}" destId="{6D8BD135-BE69-4670-A662-EB8952A7D2D2}" srcOrd="0" destOrd="0" presId="urn:microsoft.com/office/officeart/2005/8/layout/cycle8"/>
    <dgm:cxn modelId="{1E6FD5DF-8C12-43DD-824B-6E1181E27826}" srcId="{92E20FE7-7A2C-473B-9C8A-AEB3403CD297}" destId="{075FDC11-9634-4307-AC2B-032CECD9394A}" srcOrd="2" destOrd="0" parTransId="{AAB93838-2932-427B-A85F-9BAC5F4FEED0}" sibTransId="{38067C6B-BBB0-48AE-BCB2-7DD38B081BAB}"/>
    <dgm:cxn modelId="{48B7E9BF-5749-47D1-94EF-03CD398AC59C}" type="presParOf" srcId="{3259790B-1C0F-487A-AFD2-CEFA07AE9BD0}" destId="{6D8BD135-BE69-4670-A662-EB8952A7D2D2}" srcOrd="0" destOrd="0" presId="urn:microsoft.com/office/officeart/2005/8/layout/cycle8"/>
    <dgm:cxn modelId="{1286B97E-E25B-42AB-8A28-64EA63983991}" type="presParOf" srcId="{3259790B-1C0F-487A-AFD2-CEFA07AE9BD0}" destId="{0025B45B-DB65-40FC-B87A-9B71F6E26154}" srcOrd="1" destOrd="0" presId="urn:microsoft.com/office/officeart/2005/8/layout/cycle8"/>
    <dgm:cxn modelId="{93363357-DDD6-4438-BC48-1611D5AC0038}" type="presParOf" srcId="{3259790B-1C0F-487A-AFD2-CEFA07AE9BD0}" destId="{941F4DD8-4C8F-42CB-93DF-5AB733733D13}" srcOrd="2" destOrd="0" presId="urn:microsoft.com/office/officeart/2005/8/layout/cycle8"/>
    <dgm:cxn modelId="{1830EFE9-9F4E-4893-BFBF-94350BF968EF}" type="presParOf" srcId="{3259790B-1C0F-487A-AFD2-CEFA07AE9BD0}" destId="{979D2C96-A633-40AF-9D4A-8D9768A1A233}" srcOrd="3" destOrd="0" presId="urn:microsoft.com/office/officeart/2005/8/layout/cycle8"/>
    <dgm:cxn modelId="{7B865E6D-B722-44FD-B2EA-DD7A7DA272F9}" type="presParOf" srcId="{3259790B-1C0F-487A-AFD2-CEFA07AE9BD0}" destId="{3AA51D42-2A7D-4EAF-B4F6-038F3962C59B}" srcOrd="4" destOrd="0" presId="urn:microsoft.com/office/officeart/2005/8/layout/cycle8"/>
    <dgm:cxn modelId="{6F46C378-DF69-4A98-9616-9D13D0D4B5C9}" type="presParOf" srcId="{3259790B-1C0F-487A-AFD2-CEFA07AE9BD0}" destId="{2D48AA7F-DF82-47A5-BB9A-282694CDE7F5}" srcOrd="5" destOrd="0" presId="urn:microsoft.com/office/officeart/2005/8/layout/cycle8"/>
    <dgm:cxn modelId="{3DB4B97F-4D09-4958-899D-3952B8D0B929}" type="presParOf" srcId="{3259790B-1C0F-487A-AFD2-CEFA07AE9BD0}" destId="{52B6E451-603C-4056-9ACE-4DC61EF8B5B2}" srcOrd="6" destOrd="0" presId="urn:microsoft.com/office/officeart/2005/8/layout/cycle8"/>
    <dgm:cxn modelId="{5BC88F76-747E-4E09-AFBC-D62DB46362D0}" type="presParOf" srcId="{3259790B-1C0F-487A-AFD2-CEFA07AE9BD0}" destId="{806735EC-EAC1-4128-B633-34945EFC6AB9}" srcOrd="7" destOrd="0" presId="urn:microsoft.com/office/officeart/2005/8/layout/cycle8"/>
    <dgm:cxn modelId="{8421F5E1-4AA6-4818-83B4-BE20F972F959}" type="presParOf" srcId="{3259790B-1C0F-487A-AFD2-CEFA07AE9BD0}" destId="{8E6ED1A9-E358-4FFD-9AB7-F394345488AE}" srcOrd="8" destOrd="0" presId="urn:microsoft.com/office/officeart/2005/8/layout/cycle8"/>
    <dgm:cxn modelId="{C88DE15A-65D0-4D49-B2CD-FD752F6696B4}" type="presParOf" srcId="{3259790B-1C0F-487A-AFD2-CEFA07AE9BD0}" destId="{8CD45564-7CF3-44C3-901C-F63E717CAD76}" srcOrd="9" destOrd="0" presId="urn:microsoft.com/office/officeart/2005/8/layout/cycle8"/>
    <dgm:cxn modelId="{61EB27D7-6C1A-47F3-8E5F-8131323DCAB4}" type="presParOf" srcId="{3259790B-1C0F-487A-AFD2-CEFA07AE9BD0}" destId="{44109F39-6388-4897-B0A5-2F55117CC741}" srcOrd="10" destOrd="0" presId="urn:microsoft.com/office/officeart/2005/8/layout/cycle8"/>
    <dgm:cxn modelId="{A568F85A-0D6A-4C68-8C12-2EA25754FA9C}" type="presParOf" srcId="{3259790B-1C0F-487A-AFD2-CEFA07AE9BD0}" destId="{A0F9706B-F635-4819-B761-2B7220ADD169}" srcOrd="11" destOrd="0" presId="urn:microsoft.com/office/officeart/2005/8/layout/cycle8"/>
    <dgm:cxn modelId="{B62648CB-C6AD-4535-A06D-E78415CA8FEF}" type="presParOf" srcId="{3259790B-1C0F-487A-AFD2-CEFA07AE9BD0}" destId="{DB164393-7189-4BE7-B2ED-8B6F47476E36}" srcOrd="12" destOrd="0" presId="urn:microsoft.com/office/officeart/2005/8/layout/cycle8"/>
    <dgm:cxn modelId="{D849226C-FEBD-4EE0-BE59-4D150BFBC8E6}" type="presParOf" srcId="{3259790B-1C0F-487A-AFD2-CEFA07AE9BD0}" destId="{5311AE41-6B0E-4D8C-9D82-BAEE351E0A81}" srcOrd="13" destOrd="0" presId="urn:microsoft.com/office/officeart/2005/8/layout/cycle8"/>
    <dgm:cxn modelId="{C86D1841-81B5-40AA-9699-455CBB06492A}" type="presParOf" srcId="{3259790B-1C0F-487A-AFD2-CEFA07AE9BD0}" destId="{23405CAD-EC50-4F77-A617-BE32D737A15B}" srcOrd="14" destOrd="0" presId="urn:microsoft.com/office/officeart/2005/8/layout/cycle8"/>
    <dgm:cxn modelId="{F9FA23B7-924B-437C-819F-813365EB2532}" type="presParOf" srcId="{3259790B-1C0F-487A-AFD2-CEFA07AE9BD0}" destId="{115180F5-6B57-4249-AAF8-B028887A3D2F}" srcOrd="15" destOrd="0" presId="urn:microsoft.com/office/officeart/2005/8/layout/cycle8"/>
    <dgm:cxn modelId="{4E96199F-7942-489B-B479-178A2CD7489A}" type="presParOf" srcId="{3259790B-1C0F-487A-AFD2-CEFA07AE9BD0}" destId="{FD23758C-462B-470D-8E4B-CA4053EF1CE5}" srcOrd="16" destOrd="0" presId="urn:microsoft.com/office/officeart/2005/8/layout/cycle8"/>
    <dgm:cxn modelId="{38B650AF-3D7E-4D7D-A703-43B2297BAF45}" type="presParOf" srcId="{3259790B-1C0F-487A-AFD2-CEFA07AE9BD0}" destId="{C68FD2C2-536E-4E3A-BB88-DF10921CEA30}" srcOrd="17" destOrd="0" presId="urn:microsoft.com/office/officeart/2005/8/layout/cycle8"/>
    <dgm:cxn modelId="{C644E481-4271-43C7-9D81-26F9772CACFE}" type="presParOf" srcId="{3259790B-1C0F-487A-AFD2-CEFA07AE9BD0}" destId="{B7E6729B-3666-4436-9F7D-0AF8C79C6618}" srcOrd="18" destOrd="0" presId="urn:microsoft.com/office/officeart/2005/8/layout/cycle8"/>
    <dgm:cxn modelId="{0F333EE5-27CD-46D8-81A4-688C982117D0}" type="presParOf" srcId="{3259790B-1C0F-487A-AFD2-CEFA07AE9BD0}" destId="{C3831B92-B3AB-4D62-8B54-51CA39638CAC}" srcOrd="19" destOrd="0" presId="urn:microsoft.com/office/officeart/2005/8/layout/cycle8"/>
    <dgm:cxn modelId="{77B99E6C-4285-415E-A65A-2CA9B183B00C}" type="presParOf" srcId="{3259790B-1C0F-487A-AFD2-CEFA07AE9BD0}" destId="{5D7ABCBD-36D9-4235-8905-5CA52881DCD1}" srcOrd="20" destOrd="0" presId="urn:microsoft.com/office/officeart/2005/8/layout/cycle8"/>
    <dgm:cxn modelId="{9EF3FCFB-C1C6-4F41-80A0-A9D78D160CF7}" type="presParOf" srcId="{3259790B-1C0F-487A-AFD2-CEFA07AE9BD0}" destId="{94F1F9AB-87CD-40EA-B4DD-67536737F87D}" srcOrd="21" destOrd="0" presId="urn:microsoft.com/office/officeart/2005/8/layout/cycle8"/>
    <dgm:cxn modelId="{50C311B6-4C57-45B9-819D-34DB83D812B3}" type="presParOf" srcId="{3259790B-1C0F-487A-AFD2-CEFA07AE9BD0}" destId="{37EA8690-A4FD-4F49-A737-86D958E12157}" srcOrd="22" destOrd="0" presId="urn:microsoft.com/office/officeart/2005/8/layout/cycle8"/>
    <dgm:cxn modelId="{C1C57999-DC51-4835-8696-A0F74CAFA4E8}" type="presParOf" srcId="{3259790B-1C0F-487A-AFD2-CEFA07AE9BD0}" destId="{E511EB1B-DC3C-48CF-80EF-0DE5AC5696BF}" srcOrd="23" destOrd="0" presId="urn:microsoft.com/office/officeart/2005/8/layout/cycle8"/>
    <dgm:cxn modelId="{EE40BB7E-347E-459B-BD32-029D9B25914C}" type="presParOf" srcId="{3259790B-1C0F-487A-AFD2-CEFA07AE9BD0}" destId="{081AAF60-BC98-41DC-BB34-EF3355945AF1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648941F-D770-4EF7-B096-83C3208BBACF}" type="doc">
      <dgm:prSet loTypeId="urn:microsoft.com/office/officeart/2005/8/layout/target3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719270BC-D562-4925-A89A-AD6772556DC5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588587EB-314C-4242-81CC-1FE5BDF01D0E}" type="parTrans" cxnId="{22034DDE-F5CE-4038-9E97-72DCD953EA53}">
      <dgm:prSet/>
      <dgm:spPr/>
      <dgm:t>
        <a:bodyPr/>
        <a:lstStyle/>
        <a:p>
          <a:endParaRPr lang="cs-CZ"/>
        </a:p>
      </dgm:t>
    </dgm:pt>
    <dgm:pt modelId="{A9F8136E-44EE-4AD8-A1AC-E32C538E9F9A}" type="sibTrans" cxnId="{22034DDE-F5CE-4038-9E97-72DCD953EA53}">
      <dgm:prSet/>
      <dgm:spPr/>
      <dgm:t>
        <a:bodyPr/>
        <a:lstStyle/>
        <a:p>
          <a:endParaRPr lang="cs-CZ"/>
        </a:p>
      </dgm:t>
    </dgm:pt>
    <dgm:pt modelId="{EEA6BE1C-9E4C-483C-8055-6FAE5A463385}">
      <dgm:prSet phldrT="[Text]"/>
      <dgm:spPr/>
      <dgm:t>
        <a:bodyPr/>
        <a:lstStyle/>
        <a:p>
          <a:r>
            <a:rPr lang="cs-CZ" dirty="0" smtClean="0"/>
            <a:t>40 - *</a:t>
          </a:r>
          <a:endParaRPr lang="cs-CZ" dirty="0"/>
        </a:p>
      </dgm:t>
    </dgm:pt>
    <dgm:pt modelId="{88D6A95E-BE5E-425C-9632-9A832F85DF8C}" type="parTrans" cxnId="{47ACCCD6-5465-4276-A4CF-09D815C8AF2F}">
      <dgm:prSet/>
      <dgm:spPr/>
      <dgm:t>
        <a:bodyPr/>
        <a:lstStyle/>
        <a:p>
          <a:endParaRPr lang="cs-CZ"/>
        </a:p>
      </dgm:t>
    </dgm:pt>
    <dgm:pt modelId="{504C4B71-3958-4A3A-BA01-4A9732546076}" type="sibTrans" cxnId="{47ACCCD6-5465-4276-A4CF-09D815C8AF2F}">
      <dgm:prSet/>
      <dgm:spPr/>
      <dgm:t>
        <a:bodyPr/>
        <a:lstStyle/>
        <a:p>
          <a:endParaRPr lang="cs-CZ"/>
        </a:p>
      </dgm:t>
    </dgm:pt>
    <dgm:pt modelId="{46C7D985-0768-44DB-ABA3-5B15C176DDE1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22E084EC-5B72-4B20-ABE1-24A76525DA91}" type="parTrans" cxnId="{CB718259-82A8-4AE9-B11E-4632665CB8B1}">
      <dgm:prSet/>
      <dgm:spPr/>
      <dgm:t>
        <a:bodyPr/>
        <a:lstStyle/>
        <a:p>
          <a:endParaRPr lang="cs-CZ"/>
        </a:p>
      </dgm:t>
    </dgm:pt>
    <dgm:pt modelId="{3795BF37-04BF-4C31-BA16-6DDC740A3E62}" type="sibTrans" cxnId="{CB718259-82A8-4AE9-B11E-4632665CB8B1}">
      <dgm:prSet/>
      <dgm:spPr/>
      <dgm:t>
        <a:bodyPr/>
        <a:lstStyle/>
        <a:p>
          <a:endParaRPr lang="cs-CZ"/>
        </a:p>
      </dgm:t>
    </dgm:pt>
    <dgm:pt modelId="{4087CDDA-FC55-4CE3-80A1-DCFFBC40A8EE}">
      <dgm:prSet phldrT="[Text]"/>
      <dgm:spPr/>
      <dgm:t>
        <a:bodyPr/>
        <a:lstStyle/>
        <a:p>
          <a:r>
            <a:rPr lang="cs-CZ" dirty="0" smtClean="0"/>
            <a:t>100 - *</a:t>
          </a:r>
          <a:endParaRPr lang="cs-CZ" dirty="0"/>
        </a:p>
      </dgm:t>
    </dgm:pt>
    <dgm:pt modelId="{C9F643FD-BD02-4505-8943-AA27ADB2C124}" type="parTrans" cxnId="{9A71C9A8-8CB0-4CE7-9A52-1621FAED65C1}">
      <dgm:prSet/>
      <dgm:spPr/>
      <dgm:t>
        <a:bodyPr/>
        <a:lstStyle/>
        <a:p>
          <a:endParaRPr lang="cs-CZ"/>
        </a:p>
      </dgm:t>
    </dgm:pt>
    <dgm:pt modelId="{A5E31552-DAA7-4F3F-9D26-E133DBD434F0}" type="sibTrans" cxnId="{9A71C9A8-8CB0-4CE7-9A52-1621FAED65C1}">
      <dgm:prSet/>
      <dgm:spPr/>
      <dgm:t>
        <a:bodyPr/>
        <a:lstStyle/>
        <a:p>
          <a:endParaRPr lang="cs-CZ"/>
        </a:p>
      </dgm:t>
    </dgm:pt>
    <dgm:pt modelId="{E55BD756-399E-4BC4-BF4B-04EDDE347BE0}">
      <dgm:prSet phldrT="[Text]"/>
      <dgm:spPr/>
      <dgm:t>
        <a:bodyPr/>
        <a:lstStyle/>
        <a:p>
          <a:r>
            <a:rPr lang="cs-CZ" dirty="0" smtClean="0"/>
            <a:t>80 - *</a:t>
          </a:r>
          <a:endParaRPr lang="cs-CZ" dirty="0"/>
        </a:p>
      </dgm:t>
    </dgm:pt>
    <dgm:pt modelId="{07EA629A-F045-45D1-8D0D-564CA2909EC7}" type="parTrans" cxnId="{9AA810BA-0123-4D34-A489-05566910F8D3}">
      <dgm:prSet/>
      <dgm:spPr/>
      <dgm:t>
        <a:bodyPr/>
        <a:lstStyle/>
        <a:p>
          <a:endParaRPr lang="cs-CZ"/>
        </a:p>
      </dgm:t>
    </dgm:pt>
    <dgm:pt modelId="{FB54B0ED-66D9-469B-B659-9ABFBD247E57}" type="sibTrans" cxnId="{9AA810BA-0123-4D34-A489-05566910F8D3}">
      <dgm:prSet/>
      <dgm:spPr/>
      <dgm:t>
        <a:bodyPr/>
        <a:lstStyle/>
        <a:p>
          <a:endParaRPr lang="cs-CZ"/>
        </a:p>
      </dgm:t>
    </dgm:pt>
    <dgm:pt modelId="{0D61BB2A-DFD6-4A19-930C-3BE68BDDAB4B}">
      <dgm:prSet phldrT="[Text]"/>
      <dgm:spPr/>
      <dgm:t>
        <a:bodyPr/>
        <a:lstStyle/>
        <a:p>
          <a:r>
            <a:rPr lang="cs-CZ" dirty="0" smtClean="0"/>
            <a:t>60</a:t>
          </a:r>
          <a:endParaRPr lang="cs-CZ" dirty="0"/>
        </a:p>
      </dgm:t>
    </dgm:pt>
    <dgm:pt modelId="{1810B150-7251-426B-8261-A30364723C5D}" type="parTrans" cxnId="{AECE13F3-4DFE-40D6-B528-1B26EF6DFA46}">
      <dgm:prSet/>
      <dgm:spPr/>
      <dgm:t>
        <a:bodyPr/>
        <a:lstStyle/>
        <a:p>
          <a:endParaRPr lang="cs-CZ"/>
        </a:p>
      </dgm:t>
    </dgm:pt>
    <dgm:pt modelId="{6F5A5546-CE31-437F-BCF7-E21DD37E9CA1}" type="sibTrans" cxnId="{AECE13F3-4DFE-40D6-B528-1B26EF6DFA46}">
      <dgm:prSet/>
      <dgm:spPr/>
      <dgm:t>
        <a:bodyPr/>
        <a:lstStyle/>
        <a:p>
          <a:endParaRPr lang="cs-CZ"/>
        </a:p>
      </dgm:t>
    </dgm:pt>
    <dgm:pt modelId="{139315E7-DDB0-4B4A-B2EA-2BBC8717A827}">
      <dgm:prSet phldrT="[Text]"/>
      <dgm:spPr/>
      <dgm:t>
        <a:bodyPr/>
        <a:lstStyle/>
        <a:p>
          <a:r>
            <a:rPr lang="cs-CZ" dirty="0" smtClean="0"/>
            <a:t>100 - *</a:t>
          </a:r>
          <a:endParaRPr lang="cs-CZ" dirty="0"/>
        </a:p>
      </dgm:t>
    </dgm:pt>
    <dgm:pt modelId="{49644E7B-7CE6-4AE5-9B56-A3427D208802}" type="parTrans" cxnId="{7DD65734-0E48-4B85-AB0C-DB4283EDEE01}">
      <dgm:prSet/>
      <dgm:spPr/>
      <dgm:t>
        <a:bodyPr/>
        <a:lstStyle/>
        <a:p>
          <a:endParaRPr lang="cs-CZ"/>
        </a:p>
      </dgm:t>
    </dgm:pt>
    <dgm:pt modelId="{8D981F72-B0E6-474F-9374-7A7F42905FB6}" type="sibTrans" cxnId="{7DD65734-0E48-4B85-AB0C-DB4283EDEE01}">
      <dgm:prSet/>
      <dgm:spPr/>
      <dgm:t>
        <a:bodyPr/>
        <a:lstStyle/>
        <a:p>
          <a:endParaRPr lang="cs-CZ"/>
        </a:p>
      </dgm:t>
    </dgm:pt>
    <dgm:pt modelId="{86DE4B49-3CFD-42E7-9766-60C5C0E00CAE}">
      <dgm:prSet phldrT="[Text]"/>
      <dgm:spPr/>
      <dgm:t>
        <a:bodyPr/>
        <a:lstStyle/>
        <a:p>
          <a:r>
            <a:rPr lang="cs-CZ" dirty="0" smtClean="0"/>
            <a:t>70 - *</a:t>
          </a:r>
          <a:endParaRPr lang="cs-CZ" dirty="0"/>
        </a:p>
      </dgm:t>
    </dgm:pt>
    <dgm:pt modelId="{F8DE413C-CC79-4E26-8175-FE406EFADA2D}" type="parTrans" cxnId="{E08F459E-6E23-474A-9DF3-F96A67964168}">
      <dgm:prSet/>
      <dgm:spPr/>
      <dgm:t>
        <a:bodyPr/>
        <a:lstStyle/>
        <a:p>
          <a:endParaRPr lang="cs-CZ"/>
        </a:p>
      </dgm:t>
    </dgm:pt>
    <dgm:pt modelId="{46C181D7-A357-465F-855B-5B144D380B37}" type="sibTrans" cxnId="{E08F459E-6E23-474A-9DF3-F96A67964168}">
      <dgm:prSet/>
      <dgm:spPr/>
      <dgm:t>
        <a:bodyPr/>
        <a:lstStyle/>
        <a:p>
          <a:endParaRPr lang="cs-CZ"/>
        </a:p>
      </dgm:t>
    </dgm:pt>
    <dgm:pt modelId="{D798AC96-292C-4552-AB26-F160085ECD17}">
      <dgm:prSet phldrT="[Text]"/>
      <dgm:spPr/>
      <dgm:t>
        <a:bodyPr/>
        <a:lstStyle/>
        <a:p>
          <a:r>
            <a:rPr lang="cs-CZ" dirty="0" smtClean="0"/>
            <a:t>70 - *</a:t>
          </a:r>
          <a:endParaRPr lang="cs-CZ" dirty="0"/>
        </a:p>
      </dgm:t>
    </dgm:pt>
    <dgm:pt modelId="{6A8EF9B8-F9EB-4626-9056-B6D3AF50AEA0}" type="parTrans" cxnId="{B5E93982-E47C-432C-BA5E-DD6EB790D667}">
      <dgm:prSet/>
      <dgm:spPr/>
      <dgm:t>
        <a:bodyPr/>
        <a:lstStyle/>
        <a:p>
          <a:endParaRPr lang="cs-CZ"/>
        </a:p>
      </dgm:t>
    </dgm:pt>
    <dgm:pt modelId="{A6420E30-6957-42AC-8C62-AA27CAA188F8}" type="sibTrans" cxnId="{B5E93982-E47C-432C-BA5E-DD6EB790D667}">
      <dgm:prSet/>
      <dgm:spPr/>
      <dgm:t>
        <a:bodyPr/>
        <a:lstStyle/>
        <a:p>
          <a:endParaRPr lang="cs-CZ"/>
        </a:p>
      </dgm:t>
    </dgm:pt>
    <dgm:pt modelId="{FF2231C7-143A-4D3D-9DBA-EC745530D485}" type="pres">
      <dgm:prSet presAssocID="{F648941F-D770-4EF7-B096-83C3208BBACF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F9C0211-32DE-4D1E-AE0B-6AE46EBA349C}" type="pres">
      <dgm:prSet presAssocID="{719270BC-D562-4925-A89A-AD6772556DC5}" presName="circle1" presStyleLbl="node1" presStyleIdx="0" presStyleCnt="3"/>
      <dgm:spPr/>
    </dgm:pt>
    <dgm:pt modelId="{1CC005EB-2DCA-4789-AD26-22044A9473C9}" type="pres">
      <dgm:prSet presAssocID="{719270BC-D562-4925-A89A-AD6772556DC5}" presName="space" presStyleCnt="0"/>
      <dgm:spPr/>
    </dgm:pt>
    <dgm:pt modelId="{4EBD157C-B947-49E5-95E9-EFB94486EBC3}" type="pres">
      <dgm:prSet presAssocID="{719270BC-D562-4925-A89A-AD6772556DC5}" presName="rect1" presStyleLbl="alignAcc1" presStyleIdx="0" presStyleCnt="3"/>
      <dgm:spPr/>
      <dgm:t>
        <a:bodyPr/>
        <a:lstStyle/>
        <a:p>
          <a:endParaRPr lang="cs-CZ"/>
        </a:p>
      </dgm:t>
    </dgm:pt>
    <dgm:pt modelId="{36EF9F10-D134-4800-8014-89ED032F8365}" type="pres">
      <dgm:prSet presAssocID="{46C7D985-0768-44DB-ABA3-5B15C176DDE1}" presName="vertSpace2" presStyleLbl="node1" presStyleIdx="0" presStyleCnt="3"/>
      <dgm:spPr/>
    </dgm:pt>
    <dgm:pt modelId="{9F1266AB-C9EE-45DF-899D-E0B76FF2D927}" type="pres">
      <dgm:prSet presAssocID="{46C7D985-0768-44DB-ABA3-5B15C176DDE1}" presName="circle2" presStyleLbl="node1" presStyleIdx="1" presStyleCnt="3"/>
      <dgm:spPr/>
    </dgm:pt>
    <dgm:pt modelId="{E5DAA1CB-6F52-48E4-AD7F-44DDD0730D1D}" type="pres">
      <dgm:prSet presAssocID="{46C7D985-0768-44DB-ABA3-5B15C176DDE1}" presName="rect2" presStyleLbl="alignAcc1" presStyleIdx="1" presStyleCnt="3"/>
      <dgm:spPr/>
      <dgm:t>
        <a:bodyPr/>
        <a:lstStyle/>
        <a:p>
          <a:endParaRPr lang="cs-CZ"/>
        </a:p>
      </dgm:t>
    </dgm:pt>
    <dgm:pt modelId="{D9A12DA9-CCF8-4BBF-8F13-3CA6762D3DE9}" type="pres">
      <dgm:prSet presAssocID="{0D61BB2A-DFD6-4A19-930C-3BE68BDDAB4B}" presName="vertSpace3" presStyleLbl="node1" presStyleIdx="1" presStyleCnt="3"/>
      <dgm:spPr/>
    </dgm:pt>
    <dgm:pt modelId="{B303761D-676F-4F36-AEB0-71C21B85F734}" type="pres">
      <dgm:prSet presAssocID="{0D61BB2A-DFD6-4A19-930C-3BE68BDDAB4B}" presName="circle3" presStyleLbl="node1" presStyleIdx="2" presStyleCnt="3"/>
      <dgm:spPr/>
    </dgm:pt>
    <dgm:pt modelId="{16EC5B36-DB77-4727-B41C-F23D14F0CCB2}" type="pres">
      <dgm:prSet presAssocID="{0D61BB2A-DFD6-4A19-930C-3BE68BDDAB4B}" presName="rect3" presStyleLbl="alignAcc1" presStyleIdx="2" presStyleCnt="3"/>
      <dgm:spPr/>
      <dgm:t>
        <a:bodyPr/>
        <a:lstStyle/>
        <a:p>
          <a:endParaRPr lang="cs-CZ"/>
        </a:p>
      </dgm:t>
    </dgm:pt>
    <dgm:pt modelId="{24510C2C-DD62-4D20-B4BD-C702915CE8F3}" type="pres">
      <dgm:prSet presAssocID="{719270BC-D562-4925-A89A-AD6772556DC5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BE7C29-372B-40E5-A084-48B79F96BD96}" type="pres">
      <dgm:prSet presAssocID="{719270BC-D562-4925-A89A-AD6772556DC5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AD9844-B36C-4D2C-9F53-446396BFF2E8}" type="pres">
      <dgm:prSet presAssocID="{46C7D985-0768-44DB-ABA3-5B15C176DDE1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0CBB42-CDDE-49C2-AAA9-FA245E7E4D40}" type="pres">
      <dgm:prSet presAssocID="{46C7D985-0768-44DB-ABA3-5B15C176DDE1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F9354-F3C6-4396-B256-E40F9484508E}" type="pres">
      <dgm:prSet presAssocID="{0D61BB2A-DFD6-4A19-930C-3BE68BDDAB4B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4108DC-C0B5-4DCA-B6AD-F9D9F0CBE5E4}" type="pres">
      <dgm:prSet presAssocID="{0D61BB2A-DFD6-4A19-930C-3BE68BDDAB4B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34DBE5-8700-48CE-8028-5C37C03B1E91}" type="presOf" srcId="{4087CDDA-FC55-4CE3-80A1-DCFFBC40A8EE}" destId="{720CBB42-CDDE-49C2-AAA9-FA245E7E4D40}" srcOrd="0" destOrd="0" presId="urn:microsoft.com/office/officeart/2005/8/layout/target3"/>
    <dgm:cxn modelId="{EFF668EB-9297-4DEF-817F-D2B386F403FB}" type="presOf" srcId="{46C7D985-0768-44DB-ABA3-5B15C176DDE1}" destId="{72AD9844-B36C-4D2C-9F53-446396BFF2E8}" srcOrd="1" destOrd="0" presId="urn:microsoft.com/office/officeart/2005/8/layout/target3"/>
    <dgm:cxn modelId="{EB9C8616-7BD7-4FAE-9231-8BE5EF3BBBF7}" type="presOf" srcId="{E55BD756-399E-4BC4-BF4B-04EDDE347BE0}" destId="{720CBB42-CDDE-49C2-AAA9-FA245E7E4D40}" srcOrd="0" destOrd="1" presId="urn:microsoft.com/office/officeart/2005/8/layout/target3"/>
    <dgm:cxn modelId="{E08F459E-6E23-474A-9DF3-F96A67964168}" srcId="{0D61BB2A-DFD6-4A19-930C-3BE68BDDAB4B}" destId="{86DE4B49-3CFD-42E7-9766-60C5C0E00CAE}" srcOrd="1" destOrd="0" parTransId="{F8DE413C-CC79-4E26-8175-FE406EFADA2D}" sibTransId="{46C181D7-A357-465F-855B-5B144D380B37}"/>
    <dgm:cxn modelId="{47ACCCD6-5465-4276-A4CF-09D815C8AF2F}" srcId="{719270BC-D562-4925-A89A-AD6772556DC5}" destId="{EEA6BE1C-9E4C-483C-8055-6FAE5A463385}" srcOrd="0" destOrd="0" parTransId="{88D6A95E-BE5E-425C-9632-9A832F85DF8C}" sibTransId="{504C4B71-3958-4A3A-BA01-4A9732546076}"/>
    <dgm:cxn modelId="{B5E93982-E47C-432C-BA5E-DD6EB790D667}" srcId="{719270BC-D562-4925-A89A-AD6772556DC5}" destId="{D798AC96-292C-4552-AB26-F160085ECD17}" srcOrd="1" destOrd="0" parTransId="{6A8EF9B8-F9EB-4626-9056-B6D3AF50AEA0}" sibTransId="{A6420E30-6957-42AC-8C62-AA27CAA188F8}"/>
    <dgm:cxn modelId="{1E195F2F-89DF-4969-A4BE-F31E7DFE0336}" type="presOf" srcId="{F648941F-D770-4EF7-B096-83C3208BBACF}" destId="{FF2231C7-143A-4D3D-9DBA-EC745530D485}" srcOrd="0" destOrd="0" presId="urn:microsoft.com/office/officeart/2005/8/layout/target3"/>
    <dgm:cxn modelId="{9A71C9A8-8CB0-4CE7-9A52-1621FAED65C1}" srcId="{46C7D985-0768-44DB-ABA3-5B15C176DDE1}" destId="{4087CDDA-FC55-4CE3-80A1-DCFFBC40A8EE}" srcOrd="0" destOrd="0" parTransId="{C9F643FD-BD02-4505-8943-AA27ADB2C124}" sibTransId="{A5E31552-DAA7-4F3F-9D26-E133DBD434F0}"/>
    <dgm:cxn modelId="{1567997C-71D9-45D4-A046-AFA2D723A28A}" type="presOf" srcId="{719270BC-D562-4925-A89A-AD6772556DC5}" destId="{24510C2C-DD62-4D20-B4BD-C702915CE8F3}" srcOrd="1" destOrd="0" presId="urn:microsoft.com/office/officeart/2005/8/layout/target3"/>
    <dgm:cxn modelId="{9CEF2B8E-E134-4778-8123-11A22DD49FBC}" type="presOf" srcId="{139315E7-DDB0-4B4A-B2EA-2BBC8717A827}" destId="{814108DC-C0B5-4DCA-B6AD-F9D9F0CBE5E4}" srcOrd="0" destOrd="0" presId="urn:microsoft.com/office/officeart/2005/8/layout/target3"/>
    <dgm:cxn modelId="{22034DDE-F5CE-4038-9E97-72DCD953EA53}" srcId="{F648941F-D770-4EF7-B096-83C3208BBACF}" destId="{719270BC-D562-4925-A89A-AD6772556DC5}" srcOrd="0" destOrd="0" parTransId="{588587EB-314C-4242-81CC-1FE5BDF01D0E}" sibTransId="{A9F8136E-44EE-4AD8-A1AC-E32C538E9F9A}"/>
    <dgm:cxn modelId="{AECE13F3-4DFE-40D6-B528-1B26EF6DFA46}" srcId="{F648941F-D770-4EF7-B096-83C3208BBACF}" destId="{0D61BB2A-DFD6-4A19-930C-3BE68BDDAB4B}" srcOrd="2" destOrd="0" parTransId="{1810B150-7251-426B-8261-A30364723C5D}" sibTransId="{6F5A5546-CE31-437F-BCF7-E21DD37E9CA1}"/>
    <dgm:cxn modelId="{9AA810BA-0123-4D34-A489-05566910F8D3}" srcId="{46C7D985-0768-44DB-ABA3-5B15C176DDE1}" destId="{E55BD756-399E-4BC4-BF4B-04EDDE347BE0}" srcOrd="1" destOrd="0" parTransId="{07EA629A-F045-45D1-8D0D-564CA2909EC7}" sibTransId="{FB54B0ED-66D9-469B-B659-9ABFBD247E57}"/>
    <dgm:cxn modelId="{AF823F85-3BFA-4A41-AAC8-BAD7A9BD67A3}" type="presOf" srcId="{EEA6BE1C-9E4C-483C-8055-6FAE5A463385}" destId="{3BBE7C29-372B-40E5-A084-48B79F96BD96}" srcOrd="0" destOrd="0" presId="urn:microsoft.com/office/officeart/2005/8/layout/target3"/>
    <dgm:cxn modelId="{E7828099-A7FF-41AC-B030-8DBFE98A8CCD}" type="presOf" srcId="{D798AC96-292C-4552-AB26-F160085ECD17}" destId="{3BBE7C29-372B-40E5-A084-48B79F96BD96}" srcOrd="0" destOrd="1" presId="urn:microsoft.com/office/officeart/2005/8/layout/target3"/>
    <dgm:cxn modelId="{CB718259-82A8-4AE9-B11E-4632665CB8B1}" srcId="{F648941F-D770-4EF7-B096-83C3208BBACF}" destId="{46C7D985-0768-44DB-ABA3-5B15C176DDE1}" srcOrd="1" destOrd="0" parTransId="{22E084EC-5B72-4B20-ABE1-24A76525DA91}" sibTransId="{3795BF37-04BF-4C31-BA16-6DDC740A3E62}"/>
    <dgm:cxn modelId="{02236646-829B-4682-917E-8B047019EFE5}" type="presOf" srcId="{0D61BB2A-DFD6-4A19-930C-3BE68BDDAB4B}" destId="{16EC5B36-DB77-4727-B41C-F23D14F0CCB2}" srcOrd="0" destOrd="0" presId="urn:microsoft.com/office/officeart/2005/8/layout/target3"/>
    <dgm:cxn modelId="{7DD65734-0E48-4B85-AB0C-DB4283EDEE01}" srcId="{0D61BB2A-DFD6-4A19-930C-3BE68BDDAB4B}" destId="{139315E7-DDB0-4B4A-B2EA-2BBC8717A827}" srcOrd="0" destOrd="0" parTransId="{49644E7B-7CE6-4AE5-9B56-A3427D208802}" sibTransId="{8D981F72-B0E6-474F-9374-7A7F42905FB6}"/>
    <dgm:cxn modelId="{9899F2B1-BA1B-4E60-ADFA-9D3CE93EA906}" type="presOf" srcId="{86DE4B49-3CFD-42E7-9766-60C5C0E00CAE}" destId="{814108DC-C0B5-4DCA-B6AD-F9D9F0CBE5E4}" srcOrd="0" destOrd="1" presId="urn:microsoft.com/office/officeart/2005/8/layout/target3"/>
    <dgm:cxn modelId="{DCF54A3F-FA3A-472E-83AD-CF964CCAD865}" type="presOf" srcId="{46C7D985-0768-44DB-ABA3-5B15C176DDE1}" destId="{E5DAA1CB-6F52-48E4-AD7F-44DDD0730D1D}" srcOrd="0" destOrd="0" presId="urn:microsoft.com/office/officeart/2005/8/layout/target3"/>
    <dgm:cxn modelId="{44D130BB-2930-462F-BEB1-80F97E4AAECB}" type="presOf" srcId="{719270BC-D562-4925-A89A-AD6772556DC5}" destId="{4EBD157C-B947-49E5-95E9-EFB94486EBC3}" srcOrd="0" destOrd="0" presId="urn:microsoft.com/office/officeart/2005/8/layout/target3"/>
    <dgm:cxn modelId="{E97D6CC9-E90A-42B7-A9FA-DB2BE651491E}" type="presOf" srcId="{0D61BB2A-DFD6-4A19-930C-3BE68BDDAB4B}" destId="{59FF9354-F3C6-4396-B256-E40F9484508E}" srcOrd="1" destOrd="0" presId="urn:microsoft.com/office/officeart/2005/8/layout/target3"/>
    <dgm:cxn modelId="{915D81AF-8FE3-4036-A336-64B7AF4E0AA9}" type="presParOf" srcId="{FF2231C7-143A-4D3D-9DBA-EC745530D485}" destId="{1F9C0211-32DE-4D1E-AE0B-6AE46EBA349C}" srcOrd="0" destOrd="0" presId="urn:microsoft.com/office/officeart/2005/8/layout/target3"/>
    <dgm:cxn modelId="{E458BE95-D4D6-4A1A-B507-7E8AB76C3EE9}" type="presParOf" srcId="{FF2231C7-143A-4D3D-9DBA-EC745530D485}" destId="{1CC005EB-2DCA-4789-AD26-22044A9473C9}" srcOrd="1" destOrd="0" presId="urn:microsoft.com/office/officeart/2005/8/layout/target3"/>
    <dgm:cxn modelId="{44BA4037-C71D-4F38-ABB4-782B78488F93}" type="presParOf" srcId="{FF2231C7-143A-4D3D-9DBA-EC745530D485}" destId="{4EBD157C-B947-49E5-95E9-EFB94486EBC3}" srcOrd="2" destOrd="0" presId="urn:microsoft.com/office/officeart/2005/8/layout/target3"/>
    <dgm:cxn modelId="{1AD89080-7A92-4CF3-AD92-C568EB4134FE}" type="presParOf" srcId="{FF2231C7-143A-4D3D-9DBA-EC745530D485}" destId="{36EF9F10-D134-4800-8014-89ED032F8365}" srcOrd="3" destOrd="0" presId="urn:microsoft.com/office/officeart/2005/8/layout/target3"/>
    <dgm:cxn modelId="{49DCC6B5-D205-42F8-8FA6-4E24053C564D}" type="presParOf" srcId="{FF2231C7-143A-4D3D-9DBA-EC745530D485}" destId="{9F1266AB-C9EE-45DF-899D-E0B76FF2D927}" srcOrd="4" destOrd="0" presId="urn:microsoft.com/office/officeart/2005/8/layout/target3"/>
    <dgm:cxn modelId="{B055679F-30EC-42FB-9837-B5AEA545B635}" type="presParOf" srcId="{FF2231C7-143A-4D3D-9DBA-EC745530D485}" destId="{E5DAA1CB-6F52-48E4-AD7F-44DDD0730D1D}" srcOrd="5" destOrd="0" presId="urn:microsoft.com/office/officeart/2005/8/layout/target3"/>
    <dgm:cxn modelId="{F9D2A36E-8FC0-4BC5-8B6E-275AB6E084B3}" type="presParOf" srcId="{FF2231C7-143A-4D3D-9DBA-EC745530D485}" destId="{D9A12DA9-CCF8-4BBF-8F13-3CA6762D3DE9}" srcOrd="6" destOrd="0" presId="urn:microsoft.com/office/officeart/2005/8/layout/target3"/>
    <dgm:cxn modelId="{42AA9D44-349A-4E78-828C-44D5B4D2EDC3}" type="presParOf" srcId="{FF2231C7-143A-4D3D-9DBA-EC745530D485}" destId="{B303761D-676F-4F36-AEB0-71C21B85F734}" srcOrd="7" destOrd="0" presId="urn:microsoft.com/office/officeart/2005/8/layout/target3"/>
    <dgm:cxn modelId="{5E10193D-C341-4912-800B-9F6E86FD3A24}" type="presParOf" srcId="{FF2231C7-143A-4D3D-9DBA-EC745530D485}" destId="{16EC5B36-DB77-4727-B41C-F23D14F0CCB2}" srcOrd="8" destOrd="0" presId="urn:microsoft.com/office/officeart/2005/8/layout/target3"/>
    <dgm:cxn modelId="{C94B47E9-F99D-4C2F-952A-CEFEC9DD7BE4}" type="presParOf" srcId="{FF2231C7-143A-4D3D-9DBA-EC745530D485}" destId="{24510C2C-DD62-4D20-B4BD-C702915CE8F3}" srcOrd="9" destOrd="0" presId="urn:microsoft.com/office/officeart/2005/8/layout/target3"/>
    <dgm:cxn modelId="{F84C6809-548F-438E-8E0F-52D6C220D8EC}" type="presParOf" srcId="{FF2231C7-143A-4D3D-9DBA-EC745530D485}" destId="{3BBE7C29-372B-40E5-A084-48B79F96BD96}" srcOrd="10" destOrd="0" presId="urn:microsoft.com/office/officeart/2005/8/layout/target3"/>
    <dgm:cxn modelId="{3D4747DC-5034-445A-B94B-11CC12D149D0}" type="presParOf" srcId="{FF2231C7-143A-4D3D-9DBA-EC745530D485}" destId="{72AD9844-B36C-4D2C-9F53-446396BFF2E8}" srcOrd="11" destOrd="0" presId="urn:microsoft.com/office/officeart/2005/8/layout/target3"/>
    <dgm:cxn modelId="{843AB5CA-7449-41DD-9716-28D6EA81338A}" type="presParOf" srcId="{FF2231C7-143A-4D3D-9DBA-EC745530D485}" destId="{720CBB42-CDDE-49C2-AAA9-FA245E7E4D40}" srcOrd="12" destOrd="0" presId="urn:microsoft.com/office/officeart/2005/8/layout/target3"/>
    <dgm:cxn modelId="{633B3903-1090-4222-892B-669073C469BF}" type="presParOf" srcId="{FF2231C7-143A-4D3D-9DBA-EC745530D485}" destId="{59FF9354-F3C6-4396-B256-E40F9484508E}" srcOrd="13" destOrd="0" presId="urn:microsoft.com/office/officeart/2005/8/layout/target3"/>
    <dgm:cxn modelId="{FEE80E96-D41C-46D8-A58B-B3B96313A938}" type="presParOf" srcId="{FF2231C7-143A-4D3D-9DBA-EC745530D485}" destId="{814108DC-C0B5-4DCA-B6AD-F9D9F0CBE5E4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7FC5409-FF4C-4E05-A645-1F2C46A9E108}" type="doc">
      <dgm:prSet loTypeId="urn:microsoft.com/office/officeart/2005/8/layout/target3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4F41D628-BF7A-480E-80C4-8D756044BDBE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11A81D0B-E071-452A-8601-A722553CD101}" type="parTrans" cxnId="{BA447EAE-9BB1-40AF-8D5B-07468AE6DE12}">
      <dgm:prSet/>
      <dgm:spPr/>
      <dgm:t>
        <a:bodyPr/>
        <a:lstStyle/>
        <a:p>
          <a:endParaRPr lang="cs-CZ"/>
        </a:p>
      </dgm:t>
    </dgm:pt>
    <dgm:pt modelId="{98ACBD5B-11B2-4D07-97FF-FCC4C7D7AC5B}" type="sibTrans" cxnId="{BA447EAE-9BB1-40AF-8D5B-07468AE6DE12}">
      <dgm:prSet/>
      <dgm:spPr/>
      <dgm:t>
        <a:bodyPr/>
        <a:lstStyle/>
        <a:p>
          <a:endParaRPr lang="cs-CZ"/>
        </a:p>
      </dgm:t>
    </dgm:pt>
    <dgm:pt modelId="{09BB7B9E-8135-4A8D-9476-0640303BE332}">
      <dgm:prSet phldrT="[Text]"/>
      <dgm:spPr/>
      <dgm:t>
        <a:bodyPr/>
        <a:lstStyle/>
        <a:p>
          <a:r>
            <a:rPr lang="cs-CZ" dirty="0" smtClean="0"/>
            <a:t>90 - *</a:t>
          </a:r>
          <a:endParaRPr lang="cs-CZ" dirty="0"/>
        </a:p>
      </dgm:t>
    </dgm:pt>
    <dgm:pt modelId="{962BBF4E-CA25-46F9-AA94-B6C4FAE9F88C}" type="parTrans" cxnId="{96691AD8-0BFF-4D1D-AA87-2639AA5F38A4}">
      <dgm:prSet/>
      <dgm:spPr/>
      <dgm:t>
        <a:bodyPr/>
        <a:lstStyle/>
        <a:p>
          <a:endParaRPr lang="cs-CZ"/>
        </a:p>
      </dgm:t>
    </dgm:pt>
    <dgm:pt modelId="{40631A10-A414-41ED-927A-222EC7993520}" type="sibTrans" cxnId="{96691AD8-0BFF-4D1D-AA87-2639AA5F38A4}">
      <dgm:prSet/>
      <dgm:spPr/>
      <dgm:t>
        <a:bodyPr/>
        <a:lstStyle/>
        <a:p>
          <a:endParaRPr lang="cs-CZ"/>
        </a:p>
      </dgm:t>
    </dgm:pt>
    <dgm:pt modelId="{44A0F9D4-FCA3-446A-B295-05B89ACDD782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014E4E8E-F6C1-466A-95DC-2D73CD719AFC}" type="parTrans" cxnId="{9CA199C4-0817-4A34-9456-1DC6014FAA79}">
      <dgm:prSet/>
      <dgm:spPr/>
      <dgm:t>
        <a:bodyPr/>
        <a:lstStyle/>
        <a:p>
          <a:endParaRPr lang="cs-CZ"/>
        </a:p>
      </dgm:t>
    </dgm:pt>
    <dgm:pt modelId="{A9857C13-BA2A-45F6-8BCA-166FEE751CCF}" type="sibTrans" cxnId="{9CA199C4-0817-4A34-9456-1DC6014FAA79}">
      <dgm:prSet/>
      <dgm:spPr/>
      <dgm:t>
        <a:bodyPr/>
        <a:lstStyle/>
        <a:p>
          <a:endParaRPr lang="cs-CZ"/>
        </a:p>
      </dgm:t>
    </dgm:pt>
    <dgm:pt modelId="{AAEA136D-0357-47E7-B459-BF4D53B5025B}">
      <dgm:prSet phldrT="[Text]"/>
      <dgm:spPr/>
      <dgm:t>
        <a:bodyPr/>
        <a:lstStyle/>
        <a:p>
          <a:r>
            <a:rPr lang="cs-CZ" dirty="0" smtClean="0"/>
            <a:t>80 - *</a:t>
          </a:r>
          <a:endParaRPr lang="cs-CZ" dirty="0"/>
        </a:p>
      </dgm:t>
    </dgm:pt>
    <dgm:pt modelId="{2299B781-93C6-437F-87BE-E4AB3DAA8DF6}" type="parTrans" cxnId="{02E26C4A-28BF-4702-BDA8-D5089151E571}">
      <dgm:prSet/>
      <dgm:spPr/>
      <dgm:t>
        <a:bodyPr/>
        <a:lstStyle/>
        <a:p>
          <a:endParaRPr lang="cs-CZ"/>
        </a:p>
      </dgm:t>
    </dgm:pt>
    <dgm:pt modelId="{0A2455DC-9EEA-49A6-83A5-E08492D5D14D}" type="sibTrans" cxnId="{02E26C4A-28BF-4702-BDA8-D5089151E571}">
      <dgm:prSet/>
      <dgm:spPr/>
      <dgm:t>
        <a:bodyPr/>
        <a:lstStyle/>
        <a:p>
          <a:endParaRPr lang="cs-CZ"/>
        </a:p>
      </dgm:t>
    </dgm:pt>
    <dgm:pt modelId="{EEE3A587-A148-48B6-8666-928FC59E8563}">
      <dgm:prSet phldrT="[Text]"/>
      <dgm:spPr/>
      <dgm:t>
        <a:bodyPr/>
        <a:lstStyle/>
        <a:p>
          <a:r>
            <a:rPr lang="cs-CZ" dirty="0" smtClean="0"/>
            <a:t>50 - *</a:t>
          </a:r>
          <a:endParaRPr lang="cs-CZ" dirty="0"/>
        </a:p>
      </dgm:t>
    </dgm:pt>
    <dgm:pt modelId="{EE026334-129F-406F-B8C0-D2BA63F848F8}" type="parTrans" cxnId="{DD394BCB-BC23-4DEE-97C0-6E3984D756DB}">
      <dgm:prSet/>
      <dgm:spPr/>
      <dgm:t>
        <a:bodyPr/>
        <a:lstStyle/>
        <a:p>
          <a:endParaRPr lang="cs-CZ"/>
        </a:p>
      </dgm:t>
    </dgm:pt>
    <dgm:pt modelId="{69C217E6-A51D-4B49-954A-6FFE82247979}" type="sibTrans" cxnId="{DD394BCB-BC23-4DEE-97C0-6E3984D756DB}">
      <dgm:prSet/>
      <dgm:spPr/>
      <dgm:t>
        <a:bodyPr/>
        <a:lstStyle/>
        <a:p>
          <a:endParaRPr lang="cs-CZ"/>
        </a:p>
      </dgm:t>
    </dgm:pt>
    <dgm:pt modelId="{0E99192F-55AA-4BC8-AA0B-FF73B57A1C8A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EC0A7836-550C-4CE3-B9AF-2154C683DD24}" type="parTrans" cxnId="{F36A1C6F-83A9-4583-BBFE-F74E0C1508BB}">
      <dgm:prSet/>
      <dgm:spPr/>
      <dgm:t>
        <a:bodyPr/>
        <a:lstStyle/>
        <a:p>
          <a:endParaRPr lang="cs-CZ"/>
        </a:p>
      </dgm:t>
    </dgm:pt>
    <dgm:pt modelId="{7E4DE1A8-FCC6-48A5-8B14-303467AA8B0D}" type="sibTrans" cxnId="{F36A1C6F-83A9-4583-BBFE-F74E0C1508BB}">
      <dgm:prSet/>
      <dgm:spPr/>
      <dgm:t>
        <a:bodyPr/>
        <a:lstStyle/>
        <a:p>
          <a:endParaRPr lang="cs-CZ"/>
        </a:p>
      </dgm:t>
    </dgm:pt>
    <dgm:pt modelId="{FAF6F1E0-F750-431F-9AD5-422F92DD94A4}">
      <dgm:prSet phldrT="[Text]"/>
      <dgm:spPr/>
      <dgm:t>
        <a:bodyPr/>
        <a:lstStyle/>
        <a:p>
          <a:r>
            <a:rPr lang="cs-CZ" dirty="0" smtClean="0"/>
            <a:t>60 - *</a:t>
          </a:r>
          <a:endParaRPr lang="cs-CZ" dirty="0"/>
        </a:p>
      </dgm:t>
    </dgm:pt>
    <dgm:pt modelId="{10E11784-14A3-47EE-BB4B-9A26B31210FC}" type="parTrans" cxnId="{04018913-7728-4501-8859-C44E5ABC43DC}">
      <dgm:prSet/>
      <dgm:spPr/>
      <dgm:t>
        <a:bodyPr/>
        <a:lstStyle/>
        <a:p>
          <a:endParaRPr lang="cs-CZ"/>
        </a:p>
      </dgm:t>
    </dgm:pt>
    <dgm:pt modelId="{EDA91CC7-C852-4B87-9DAA-73D10EAF54B7}" type="sibTrans" cxnId="{04018913-7728-4501-8859-C44E5ABC43DC}">
      <dgm:prSet/>
      <dgm:spPr/>
      <dgm:t>
        <a:bodyPr/>
        <a:lstStyle/>
        <a:p>
          <a:endParaRPr lang="cs-CZ"/>
        </a:p>
      </dgm:t>
    </dgm:pt>
    <dgm:pt modelId="{82A38DB3-D219-4514-B416-CC75D7BD6282}">
      <dgm:prSet phldrT="[Text]"/>
      <dgm:spPr/>
      <dgm:t>
        <a:bodyPr/>
        <a:lstStyle/>
        <a:p>
          <a:r>
            <a:rPr lang="cs-CZ" dirty="0" smtClean="0"/>
            <a:t>90 - *</a:t>
          </a:r>
          <a:endParaRPr lang="cs-CZ" dirty="0"/>
        </a:p>
      </dgm:t>
    </dgm:pt>
    <dgm:pt modelId="{C5420988-874E-4894-BA50-7959C8C1388C}" type="parTrans" cxnId="{AE30075B-A64D-4778-AC8E-7DBEC055E907}">
      <dgm:prSet/>
      <dgm:spPr/>
      <dgm:t>
        <a:bodyPr/>
        <a:lstStyle/>
        <a:p>
          <a:endParaRPr lang="cs-CZ"/>
        </a:p>
      </dgm:t>
    </dgm:pt>
    <dgm:pt modelId="{418C0BAC-43A7-4AD2-89EF-CB0BD4D9EAAE}" type="sibTrans" cxnId="{AE30075B-A64D-4778-AC8E-7DBEC055E907}">
      <dgm:prSet/>
      <dgm:spPr/>
      <dgm:t>
        <a:bodyPr/>
        <a:lstStyle/>
        <a:p>
          <a:endParaRPr lang="cs-CZ"/>
        </a:p>
      </dgm:t>
    </dgm:pt>
    <dgm:pt modelId="{24B9086E-8784-4E66-9844-D8F6A81E46E0}">
      <dgm:prSet phldrT="[Text]"/>
      <dgm:spPr/>
      <dgm:t>
        <a:bodyPr/>
        <a:lstStyle/>
        <a:p>
          <a:r>
            <a:rPr lang="cs-CZ" dirty="0" smtClean="0"/>
            <a:t>60 - *</a:t>
          </a:r>
          <a:endParaRPr lang="cs-CZ" dirty="0"/>
        </a:p>
      </dgm:t>
    </dgm:pt>
    <dgm:pt modelId="{BE988B4D-C34D-4574-9DBE-C185C8DA91F3}" type="parTrans" cxnId="{44D74A8E-1FF8-44B4-A7F0-0DF8C5EAA67F}">
      <dgm:prSet/>
      <dgm:spPr/>
    </dgm:pt>
    <dgm:pt modelId="{5956D5AC-408A-4AD6-81E7-2DAEEEE8F6B7}" type="sibTrans" cxnId="{44D74A8E-1FF8-44B4-A7F0-0DF8C5EAA67F}">
      <dgm:prSet/>
      <dgm:spPr/>
    </dgm:pt>
    <dgm:pt modelId="{C5F6822F-B2EB-40B4-8887-A192EBBDA8AF}" type="pres">
      <dgm:prSet presAssocID="{F7FC5409-FF4C-4E05-A645-1F2C46A9E10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F3F826-CBD0-4399-B294-A9139E6604AC}" type="pres">
      <dgm:prSet presAssocID="{4F41D628-BF7A-480E-80C4-8D756044BDBE}" presName="circle1" presStyleLbl="node1" presStyleIdx="0" presStyleCnt="3"/>
      <dgm:spPr/>
    </dgm:pt>
    <dgm:pt modelId="{BB615CED-F7D8-4D10-BB6F-60173747272F}" type="pres">
      <dgm:prSet presAssocID="{4F41D628-BF7A-480E-80C4-8D756044BDBE}" presName="space" presStyleCnt="0"/>
      <dgm:spPr/>
    </dgm:pt>
    <dgm:pt modelId="{7E55CD40-52D2-43F0-BA3B-39433EB71394}" type="pres">
      <dgm:prSet presAssocID="{4F41D628-BF7A-480E-80C4-8D756044BDBE}" presName="rect1" presStyleLbl="alignAcc1" presStyleIdx="0" presStyleCnt="3"/>
      <dgm:spPr/>
      <dgm:t>
        <a:bodyPr/>
        <a:lstStyle/>
        <a:p>
          <a:endParaRPr lang="cs-CZ"/>
        </a:p>
      </dgm:t>
    </dgm:pt>
    <dgm:pt modelId="{222FD9FE-26A2-44C5-8F26-5CA1577F21BD}" type="pres">
      <dgm:prSet presAssocID="{44A0F9D4-FCA3-446A-B295-05B89ACDD782}" presName="vertSpace2" presStyleLbl="node1" presStyleIdx="0" presStyleCnt="3"/>
      <dgm:spPr/>
    </dgm:pt>
    <dgm:pt modelId="{F0B684B2-9B9B-48C8-8860-58CD2309558F}" type="pres">
      <dgm:prSet presAssocID="{44A0F9D4-FCA3-446A-B295-05B89ACDD782}" presName="circle2" presStyleLbl="node1" presStyleIdx="1" presStyleCnt="3"/>
      <dgm:spPr/>
    </dgm:pt>
    <dgm:pt modelId="{ADB3147E-CE1F-4285-836A-754712091CD2}" type="pres">
      <dgm:prSet presAssocID="{44A0F9D4-FCA3-446A-B295-05B89ACDD782}" presName="rect2" presStyleLbl="alignAcc1" presStyleIdx="1" presStyleCnt="3"/>
      <dgm:spPr/>
      <dgm:t>
        <a:bodyPr/>
        <a:lstStyle/>
        <a:p>
          <a:endParaRPr lang="cs-CZ"/>
        </a:p>
      </dgm:t>
    </dgm:pt>
    <dgm:pt modelId="{B05154E3-6BDA-435D-82FC-DE7AFA428643}" type="pres">
      <dgm:prSet presAssocID="{0E99192F-55AA-4BC8-AA0B-FF73B57A1C8A}" presName="vertSpace3" presStyleLbl="node1" presStyleIdx="1" presStyleCnt="3"/>
      <dgm:spPr/>
    </dgm:pt>
    <dgm:pt modelId="{AB4B073A-D296-4CA2-8374-0EE1FE5480B3}" type="pres">
      <dgm:prSet presAssocID="{0E99192F-55AA-4BC8-AA0B-FF73B57A1C8A}" presName="circle3" presStyleLbl="node1" presStyleIdx="2" presStyleCnt="3"/>
      <dgm:spPr/>
    </dgm:pt>
    <dgm:pt modelId="{1697E081-DC9F-44A8-B4F6-87893CB1B0F5}" type="pres">
      <dgm:prSet presAssocID="{0E99192F-55AA-4BC8-AA0B-FF73B57A1C8A}" presName="rect3" presStyleLbl="alignAcc1" presStyleIdx="2" presStyleCnt="3"/>
      <dgm:spPr/>
      <dgm:t>
        <a:bodyPr/>
        <a:lstStyle/>
        <a:p>
          <a:endParaRPr lang="cs-CZ"/>
        </a:p>
      </dgm:t>
    </dgm:pt>
    <dgm:pt modelId="{7CFA2049-3ECA-4AE5-9A1B-2E8FD947C4AD}" type="pres">
      <dgm:prSet presAssocID="{4F41D628-BF7A-480E-80C4-8D756044BDBE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9E2650-43EA-4E35-9093-4F0D9403B8DB}" type="pres">
      <dgm:prSet presAssocID="{4F41D628-BF7A-480E-80C4-8D756044BDBE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CA49F7-4131-4067-B716-C82A7635C6A7}" type="pres">
      <dgm:prSet presAssocID="{44A0F9D4-FCA3-446A-B295-05B89ACDD782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0C5772-1413-4EFC-88C0-8C008B46A570}" type="pres">
      <dgm:prSet presAssocID="{44A0F9D4-FCA3-446A-B295-05B89ACDD782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A45D15-E019-4EC9-B90A-C0CD87DFBE1F}" type="pres">
      <dgm:prSet presAssocID="{0E99192F-55AA-4BC8-AA0B-FF73B57A1C8A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01F47C-EE4E-4146-8C92-54201154E759}" type="pres">
      <dgm:prSet presAssocID="{0E99192F-55AA-4BC8-AA0B-FF73B57A1C8A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A13DE3-693D-44E2-910E-660D8AFA8A26}" type="presOf" srcId="{4F41D628-BF7A-480E-80C4-8D756044BDBE}" destId="{7CFA2049-3ECA-4AE5-9A1B-2E8FD947C4AD}" srcOrd="1" destOrd="0" presId="urn:microsoft.com/office/officeart/2005/8/layout/target3"/>
    <dgm:cxn modelId="{C230882C-5B68-4C1A-A89A-2C5267C6236D}" type="presOf" srcId="{4F41D628-BF7A-480E-80C4-8D756044BDBE}" destId="{7E55CD40-52D2-43F0-BA3B-39433EB71394}" srcOrd="0" destOrd="0" presId="urn:microsoft.com/office/officeart/2005/8/layout/target3"/>
    <dgm:cxn modelId="{23A11647-2CC1-4CE8-AD77-43276D416EBC}" type="presOf" srcId="{AAEA136D-0357-47E7-B459-BF4D53B5025B}" destId="{7F0C5772-1413-4EFC-88C0-8C008B46A570}" srcOrd="0" destOrd="0" presId="urn:microsoft.com/office/officeart/2005/8/layout/target3"/>
    <dgm:cxn modelId="{CD5DEB44-345F-4359-A2F5-397B6DDA99CC}" type="presOf" srcId="{EEE3A587-A148-48B6-8666-928FC59E8563}" destId="{7F0C5772-1413-4EFC-88C0-8C008B46A570}" srcOrd="0" destOrd="1" presId="urn:microsoft.com/office/officeart/2005/8/layout/target3"/>
    <dgm:cxn modelId="{DC5892CA-10C0-41A7-B13F-C0F3074BBB23}" type="presOf" srcId="{24B9086E-8784-4E66-9844-D8F6A81E46E0}" destId="{EC9E2650-43EA-4E35-9093-4F0D9403B8DB}" srcOrd="0" destOrd="1" presId="urn:microsoft.com/office/officeart/2005/8/layout/target3"/>
    <dgm:cxn modelId="{44D74A8E-1FF8-44B4-A7F0-0DF8C5EAA67F}" srcId="{4F41D628-BF7A-480E-80C4-8D756044BDBE}" destId="{24B9086E-8784-4E66-9844-D8F6A81E46E0}" srcOrd="1" destOrd="0" parTransId="{BE988B4D-C34D-4574-9DBE-C185C8DA91F3}" sibTransId="{5956D5AC-408A-4AD6-81E7-2DAEEEE8F6B7}"/>
    <dgm:cxn modelId="{57EBC198-20F9-4EEE-AEE5-B14C9BE64F2B}" type="presOf" srcId="{FAF6F1E0-F750-431F-9AD5-422F92DD94A4}" destId="{8001F47C-EE4E-4146-8C92-54201154E759}" srcOrd="0" destOrd="0" presId="urn:microsoft.com/office/officeart/2005/8/layout/target3"/>
    <dgm:cxn modelId="{B13E50E0-A423-47AF-ACC9-515CF68F5472}" type="presOf" srcId="{0E99192F-55AA-4BC8-AA0B-FF73B57A1C8A}" destId="{1697E081-DC9F-44A8-B4F6-87893CB1B0F5}" srcOrd="0" destOrd="0" presId="urn:microsoft.com/office/officeart/2005/8/layout/target3"/>
    <dgm:cxn modelId="{02E26C4A-28BF-4702-BDA8-D5089151E571}" srcId="{44A0F9D4-FCA3-446A-B295-05B89ACDD782}" destId="{AAEA136D-0357-47E7-B459-BF4D53B5025B}" srcOrd="0" destOrd="0" parTransId="{2299B781-93C6-437F-87BE-E4AB3DAA8DF6}" sibTransId="{0A2455DC-9EEA-49A6-83A5-E08492D5D14D}"/>
    <dgm:cxn modelId="{9CA199C4-0817-4A34-9456-1DC6014FAA79}" srcId="{F7FC5409-FF4C-4E05-A645-1F2C46A9E108}" destId="{44A0F9D4-FCA3-446A-B295-05B89ACDD782}" srcOrd="1" destOrd="0" parTransId="{014E4E8E-F6C1-466A-95DC-2D73CD719AFC}" sibTransId="{A9857C13-BA2A-45F6-8BCA-166FEE751CCF}"/>
    <dgm:cxn modelId="{DD394BCB-BC23-4DEE-97C0-6E3984D756DB}" srcId="{44A0F9D4-FCA3-446A-B295-05B89ACDD782}" destId="{EEE3A587-A148-48B6-8666-928FC59E8563}" srcOrd="1" destOrd="0" parTransId="{EE026334-129F-406F-B8C0-D2BA63F848F8}" sibTransId="{69C217E6-A51D-4B49-954A-6FFE82247979}"/>
    <dgm:cxn modelId="{04018913-7728-4501-8859-C44E5ABC43DC}" srcId="{0E99192F-55AA-4BC8-AA0B-FF73B57A1C8A}" destId="{FAF6F1E0-F750-431F-9AD5-422F92DD94A4}" srcOrd="0" destOrd="0" parTransId="{10E11784-14A3-47EE-BB4B-9A26B31210FC}" sibTransId="{EDA91CC7-C852-4B87-9DAA-73D10EAF54B7}"/>
    <dgm:cxn modelId="{A5D3E9E8-B712-4DB0-884E-4DB573878BA5}" type="presOf" srcId="{44A0F9D4-FCA3-446A-B295-05B89ACDD782}" destId="{ADB3147E-CE1F-4285-836A-754712091CD2}" srcOrd="0" destOrd="0" presId="urn:microsoft.com/office/officeart/2005/8/layout/target3"/>
    <dgm:cxn modelId="{A4B1A7E7-18D0-4713-A07F-7B646BFAEA69}" type="presOf" srcId="{0E99192F-55AA-4BC8-AA0B-FF73B57A1C8A}" destId="{DDA45D15-E019-4EC9-B90A-C0CD87DFBE1F}" srcOrd="1" destOrd="0" presId="urn:microsoft.com/office/officeart/2005/8/layout/target3"/>
    <dgm:cxn modelId="{68FBF1A4-1B08-4284-8E02-88860B3238EA}" type="presOf" srcId="{F7FC5409-FF4C-4E05-A645-1F2C46A9E108}" destId="{C5F6822F-B2EB-40B4-8887-A192EBBDA8AF}" srcOrd="0" destOrd="0" presId="urn:microsoft.com/office/officeart/2005/8/layout/target3"/>
    <dgm:cxn modelId="{96691AD8-0BFF-4D1D-AA87-2639AA5F38A4}" srcId="{4F41D628-BF7A-480E-80C4-8D756044BDBE}" destId="{09BB7B9E-8135-4A8D-9476-0640303BE332}" srcOrd="0" destOrd="0" parTransId="{962BBF4E-CA25-46F9-AA94-B6C4FAE9F88C}" sibTransId="{40631A10-A414-41ED-927A-222EC7993520}"/>
    <dgm:cxn modelId="{AE30075B-A64D-4778-AC8E-7DBEC055E907}" srcId="{0E99192F-55AA-4BC8-AA0B-FF73B57A1C8A}" destId="{82A38DB3-D219-4514-B416-CC75D7BD6282}" srcOrd="1" destOrd="0" parTransId="{C5420988-874E-4894-BA50-7959C8C1388C}" sibTransId="{418C0BAC-43A7-4AD2-89EF-CB0BD4D9EAAE}"/>
    <dgm:cxn modelId="{29EAA53D-DCE8-4168-89DA-B431FE0721E0}" type="presOf" srcId="{09BB7B9E-8135-4A8D-9476-0640303BE332}" destId="{EC9E2650-43EA-4E35-9093-4F0D9403B8DB}" srcOrd="0" destOrd="0" presId="urn:microsoft.com/office/officeart/2005/8/layout/target3"/>
    <dgm:cxn modelId="{1A43CBA9-33B6-4DB6-BC7A-02A334773958}" type="presOf" srcId="{44A0F9D4-FCA3-446A-B295-05B89ACDD782}" destId="{53CA49F7-4131-4067-B716-C82A7635C6A7}" srcOrd="1" destOrd="0" presId="urn:microsoft.com/office/officeart/2005/8/layout/target3"/>
    <dgm:cxn modelId="{BA447EAE-9BB1-40AF-8D5B-07468AE6DE12}" srcId="{F7FC5409-FF4C-4E05-A645-1F2C46A9E108}" destId="{4F41D628-BF7A-480E-80C4-8D756044BDBE}" srcOrd="0" destOrd="0" parTransId="{11A81D0B-E071-452A-8601-A722553CD101}" sibTransId="{98ACBD5B-11B2-4D07-97FF-FCC4C7D7AC5B}"/>
    <dgm:cxn modelId="{F36A1C6F-83A9-4583-BBFE-F74E0C1508BB}" srcId="{F7FC5409-FF4C-4E05-A645-1F2C46A9E108}" destId="{0E99192F-55AA-4BC8-AA0B-FF73B57A1C8A}" srcOrd="2" destOrd="0" parTransId="{EC0A7836-550C-4CE3-B9AF-2154C683DD24}" sibTransId="{7E4DE1A8-FCC6-48A5-8B14-303467AA8B0D}"/>
    <dgm:cxn modelId="{7ED59F81-038B-48E8-9922-B4C81666EEDA}" type="presOf" srcId="{82A38DB3-D219-4514-B416-CC75D7BD6282}" destId="{8001F47C-EE4E-4146-8C92-54201154E759}" srcOrd="0" destOrd="1" presId="urn:microsoft.com/office/officeart/2005/8/layout/target3"/>
    <dgm:cxn modelId="{4DD38E0A-604D-4CB9-BB08-BC8E4571C114}" type="presParOf" srcId="{C5F6822F-B2EB-40B4-8887-A192EBBDA8AF}" destId="{6EF3F826-CBD0-4399-B294-A9139E6604AC}" srcOrd="0" destOrd="0" presId="urn:microsoft.com/office/officeart/2005/8/layout/target3"/>
    <dgm:cxn modelId="{96B9864A-693C-4A03-B55F-9BB7CEB7FA3E}" type="presParOf" srcId="{C5F6822F-B2EB-40B4-8887-A192EBBDA8AF}" destId="{BB615CED-F7D8-4D10-BB6F-60173747272F}" srcOrd="1" destOrd="0" presId="urn:microsoft.com/office/officeart/2005/8/layout/target3"/>
    <dgm:cxn modelId="{B2926519-37F9-4D28-9820-B9E52836C3DA}" type="presParOf" srcId="{C5F6822F-B2EB-40B4-8887-A192EBBDA8AF}" destId="{7E55CD40-52D2-43F0-BA3B-39433EB71394}" srcOrd="2" destOrd="0" presId="urn:microsoft.com/office/officeart/2005/8/layout/target3"/>
    <dgm:cxn modelId="{D3F16CD8-9A1A-4C11-8F98-ABFF0A770A95}" type="presParOf" srcId="{C5F6822F-B2EB-40B4-8887-A192EBBDA8AF}" destId="{222FD9FE-26A2-44C5-8F26-5CA1577F21BD}" srcOrd="3" destOrd="0" presId="urn:microsoft.com/office/officeart/2005/8/layout/target3"/>
    <dgm:cxn modelId="{EF4D0422-1044-429B-8EB9-D9C2534A2094}" type="presParOf" srcId="{C5F6822F-B2EB-40B4-8887-A192EBBDA8AF}" destId="{F0B684B2-9B9B-48C8-8860-58CD2309558F}" srcOrd="4" destOrd="0" presId="urn:microsoft.com/office/officeart/2005/8/layout/target3"/>
    <dgm:cxn modelId="{218031F3-827D-40FF-9F03-99B11D3016CF}" type="presParOf" srcId="{C5F6822F-B2EB-40B4-8887-A192EBBDA8AF}" destId="{ADB3147E-CE1F-4285-836A-754712091CD2}" srcOrd="5" destOrd="0" presId="urn:microsoft.com/office/officeart/2005/8/layout/target3"/>
    <dgm:cxn modelId="{D42CA8B5-B454-401C-9AB0-B4AB4707953E}" type="presParOf" srcId="{C5F6822F-B2EB-40B4-8887-A192EBBDA8AF}" destId="{B05154E3-6BDA-435D-82FC-DE7AFA428643}" srcOrd="6" destOrd="0" presId="urn:microsoft.com/office/officeart/2005/8/layout/target3"/>
    <dgm:cxn modelId="{DE09C47D-610C-4B55-BB89-D28FF2F243FD}" type="presParOf" srcId="{C5F6822F-B2EB-40B4-8887-A192EBBDA8AF}" destId="{AB4B073A-D296-4CA2-8374-0EE1FE5480B3}" srcOrd="7" destOrd="0" presId="urn:microsoft.com/office/officeart/2005/8/layout/target3"/>
    <dgm:cxn modelId="{746426F9-6948-4D54-AFB8-E3D3C0F4DDAC}" type="presParOf" srcId="{C5F6822F-B2EB-40B4-8887-A192EBBDA8AF}" destId="{1697E081-DC9F-44A8-B4F6-87893CB1B0F5}" srcOrd="8" destOrd="0" presId="urn:microsoft.com/office/officeart/2005/8/layout/target3"/>
    <dgm:cxn modelId="{D28BF1DC-C7DA-4EBF-B098-0D9E81FB4FA7}" type="presParOf" srcId="{C5F6822F-B2EB-40B4-8887-A192EBBDA8AF}" destId="{7CFA2049-3ECA-4AE5-9A1B-2E8FD947C4AD}" srcOrd="9" destOrd="0" presId="urn:microsoft.com/office/officeart/2005/8/layout/target3"/>
    <dgm:cxn modelId="{E4DD4CA0-A09D-466A-BA2E-D5093BAABA33}" type="presParOf" srcId="{C5F6822F-B2EB-40B4-8887-A192EBBDA8AF}" destId="{EC9E2650-43EA-4E35-9093-4F0D9403B8DB}" srcOrd="10" destOrd="0" presId="urn:microsoft.com/office/officeart/2005/8/layout/target3"/>
    <dgm:cxn modelId="{E4881616-FBDE-4D1D-8D3D-9336AB0758B9}" type="presParOf" srcId="{C5F6822F-B2EB-40B4-8887-A192EBBDA8AF}" destId="{53CA49F7-4131-4067-B716-C82A7635C6A7}" srcOrd="11" destOrd="0" presId="urn:microsoft.com/office/officeart/2005/8/layout/target3"/>
    <dgm:cxn modelId="{9F56EC49-72D4-43EE-8B0D-0CCA6326F163}" type="presParOf" srcId="{C5F6822F-B2EB-40B4-8887-A192EBBDA8AF}" destId="{7F0C5772-1413-4EFC-88C0-8C008B46A570}" srcOrd="12" destOrd="0" presId="urn:microsoft.com/office/officeart/2005/8/layout/target3"/>
    <dgm:cxn modelId="{19F7AD3A-B436-48B1-AB45-077CB60752B5}" type="presParOf" srcId="{C5F6822F-B2EB-40B4-8887-A192EBBDA8AF}" destId="{DDA45D15-E019-4EC9-B90A-C0CD87DFBE1F}" srcOrd="13" destOrd="0" presId="urn:microsoft.com/office/officeart/2005/8/layout/target3"/>
    <dgm:cxn modelId="{F40D22B2-C983-40F1-9D53-C4C27FF510B5}" type="presParOf" srcId="{C5F6822F-B2EB-40B4-8887-A192EBBDA8AF}" destId="{8001F47C-EE4E-4146-8C92-54201154E759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80B8C19-D186-4786-BD8E-809A7EC25D7B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A668EBE0-C0DA-485C-90C0-02F9655BBDC1}">
      <dgm:prSet phldrT="[Text]"/>
      <dgm:spPr/>
      <dgm:t>
        <a:bodyPr/>
        <a:lstStyle/>
        <a:p>
          <a:r>
            <a:rPr lang="cs-CZ" dirty="0" smtClean="0"/>
            <a:t>100</a:t>
          </a:r>
          <a:endParaRPr lang="cs-CZ" dirty="0"/>
        </a:p>
      </dgm:t>
    </dgm:pt>
    <dgm:pt modelId="{DBFD0FE7-C0C3-405F-8F03-030F80F4000F}" type="parTrans" cxnId="{B50240E4-EFB7-4B88-B0AB-75216CF759D5}">
      <dgm:prSet/>
      <dgm:spPr/>
      <dgm:t>
        <a:bodyPr/>
        <a:lstStyle/>
        <a:p>
          <a:endParaRPr lang="cs-CZ"/>
        </a:p>
      </dgm:t>
    </dgm:pt>
    <dgm:pt modelId="{87492FA0-A260-4E84-9B20-BD89CCD242F1}" type="sibTrans" cxnId="{B50240E4-EFB7-4B88-B0AB-75216CF759D5}">
      <dgm:prSet/>
      <dgm:spPr/>
      <dgm:t>
        <a:bodyPr/>
        <a:lstStyle/>
        <a:p>
          <a:endParaRPr lang="cs-CZ"/>
        </a:p>
      </dgm:t>
    </dgm:pt>
    <dgm:pt modelId="{EE395678-2439-408A-AB91-19303FA0ACA4}">
      <dgm:prSet phldrT="[Text]"/>
      <dgm:spPr/>
      <dgm:t>
        <a:bodyPr/>
        <a:lstStyle/>
        <a:p>
          <a:r>
            <a:rPr lang="cs-CZ" dirty="0" smtClean="0"/>
            <a:t>90</a:t>
          </a:r>
          <a:endParaRPr lang="cs-CZ" dirty="0"/>
        </a:p>
      </dgm:t>
    </dgm:pt>
    <dgm:pt modelId="{B334AC30-87B7-40B0-9CD4-0BC4FFD61694}" type="parTrans" cxnId="{55CB0EF8-9745-4929-8C56-69297D07A65B}">
      <dgm:prSet/>
      <dgm:spPr/>
      <dgm:t>
        <a:bodyPr/>
        <a:lstStyle/>
        <a:p>
          <a:endParaRPr lang="cs-CZ"/>
        </a:p>
      </dgm:t>
    </dgm:pt>
    <dgm:pt modelId="{9813196E-2BAD-4863-8BE5-75ADE3C0E9EC}" type="sibTrans" cxnId="{55CB0EF8-9745-4929-8C56-69297D07A65B}">
      <dgm:prSet/>
      <dgm:spPr/>
      <dgm:t>
        <a:bodyPr/>
        <a:lstStyle/>
        <a:p>
          <a:endParaRPr lang="cs-CZ"/>
        </a:p>
      </dgm:t>
    </dgm:pt>
    <dgm:pt modelId="{E1DE3E13-2621-4C63-9844-C474E79D2CA8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9C1F555A-74D4-4E22-A13A-C9BEFB7A6836}" type="parTrans" cxnId="{13EBE677-0BE2-4874-A1A9-8080619FFEF0}">
      <dgm:prSet/>
      <dgm:spPr/>
      <dgm:t>
        <a:bodyPr/>
        <a:lstStyle/>
        <a:p>
          <a:endParaRPr lang="cs-CZ"/>
        </a:p>
      </dgm:t>
    </dgm:pt>
    <dgm:pt modelId="{9D64B950-B291-499B-8625-9EFD15137BF8}" type="sibTrans" cxnId="{13EBE677-0BE2-4874-A1A9-8080619FFEF0}">
      <dgm:prSet/>
      <dgm:spPr/>
      <dgm:t>
        <a:bodyPr/>
        <a:lstStyle/>
        <a:p>
          <a:endParaRPr lang="cs-CZ"/>
        </a:p>
      </dgm:t>
    </dgm:pt>
    <dgm:pt modelId="{78872407-F352-4C8A-A977-5A551A426C03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92EE1049-0300-41C3-8A4B-BA3AB56F0C5B}" type="parTrans" cxnId="{246493DC-4158-4706-BB12-FE07EB1D0948}">
      <dgm:prSet/>
      <dgm:spPr/>
      <dgm:t>
        <a:bodyPr/>
        <a:lstStyle/>
        <a:p>
          <a:endParaRPr lang="cs-CZ"/>
        </a:p>
      </dgm:t>
    </dgm:pt>
    <dgm:pt modelId="{8B30E235-C4C7-430A-822A-CA804C3998A4}" type="sibTrans" cxnId="{246493DC-4158-4706-BB12-FE07EB1D0948}">
      <dgm:prSet/>
      <dgm:spPr/>
      <dgm:t>
        <a:bodyPr/>
        <a:lstStyle/>
        <a:p>
          <a:endParaRPr lang="cs-CZ"/>
        </a:p>
      </dgm:t>
    </dgm:pt>
    <dgm:pt modelId="{4CF6453D-73AB-4DC1-BDF5-09EEC3895EB9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B84A3CB3-E4E0-4903-9729-D2721DCE907F}" type="parTrans" cxnId="{68335F64-4848-45DE-A87C-CC9AD0D7BDD5}">
      <dgm:prSet/>
      <dgm:spPr/>
      <dgm:t>
        <a:bodyPr/>
        <a:lstStyle/>
        <a:p>
          <a:endParaRPr lang="cs-CZ"/>
        </a:p>
      </dgm:t>
    </dgm:pt>
    <dgm:pt modelId="{15C23A9D-CE67-43D3-A5D8-1CD8A71E0045}" type="sibTrans" cxnId="{68335F64-4848-45DE-A87C-CC9AD0D7BDD5}">
      <dgm:prSet/>
      <dgm:spPr/>
      <dgm:t>
        <a:bodyPr/>
        <a:lstStyle/>
        <a:p>
          <a:endParaRPr lang="cs-CZ"/>
        </a:p>
      </dgm:t>
    </dgm:pt>
    <dgm:pt modelId="{A8703C7B-14BD-4BD2-9AA3-AA5942F80697}">
      <dgm:prSet phldrT="[Text]"/>
      <dgm:spPr/>
      <dgm:t>
        <a:bodyPr/>
        <a:lstStyle/>
        <a:p>
          <a:r>
            <a:rPr lang="cs-CZ" dirty="0" smtClean="0"/>
            <a:t>5+?</a:t>
          </a:r>
          <a:endParaRPr lang="cs-CZ" dirty="0"/>
        </a:p>
      </dgm:t>
    </dgm:pt>
    <dgm:pt modelId="{47AE2E98-59F7-4802-B365-114065EDEA67}" type="parTrans" cxnId="{2B9DD276-F148-4523-A080-9D91BEC7A3F1}">
      <dgm:prSet/>
      <dgm:spPr/>
      <dgm:t>
        <a:bodyPr/>
        <a:lstStyle/>
        <a:p>
          <a:endParaRPr lang="cs-CZ"/>
        </a:p>
      </dgm:t>
    </dgm:pt>
    <dgm:pt modelId="{2072049A-9181-4F5B-A4A0-F7620C331FF4}" type="sibTrans" cxnId="{2B9DD276-F148-4523-A080-9D91BEC7A3F1}">
      <dgm:prSet/>
      <dgm:spPr/>
      <dgm:t>
        <a:bodyPr/>
        <a:lstStyle/>
        <a:p>
          <a:endParaRPr lang="cs-CZ"/>
        </a:p>
      </dgm:t>
    </dgm:pt>
    <dgm:pt modelId="{1F3D20F6-4850-4EAC-8E67-E0B83F45D326}" type="pres">
      <dgm:prSet presAssocID="{780B8C19-D186-4786-BD8E-809A7EC25D7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112E74C-F600-46C1-85EA-0350A315F8AC}" type="pres">
      <dgm:prSet presAssocID="{A668EBE0-C0DA-485C-90C0-02F9655BBDC1}" presName="hierRoot1" presStyleCnt="0"/>
      <dgm:spPr/>
    </dgm:pt>
    <dgm:pt modelId="{4D2B315B-3266-4BF5-9DD1-25FB29BDCFBB}" type="pres">
      <dgm:prSet presAssocID="{A668EBE0-C0DA-485C-90C0-02F9655BBDC1}" presName="composite" presStyleCnt="0"/>
      <dgm:spPr/>
    </dgm:pt>
    <dgm:pt modelId="{4476A47C-36DA-4109-9DD9-DA0CA2F72709}" type="pres">
      <dgm:prSet presAssocID="{A668EBE0-C0DA-485C-90C0-02F9655BBDC1}" presName="background" presStyleLbl="node0" presStyleIdx="0" presStyleCnt="1"/>
      <dgm:spPr/>
    </dgm:pt>
    <dgm:pt modelId="{09D3ADDC-1764-45C5-906A-64D4FEB6F3AF}" type="pres">
      <dgm:prSet presAssocID="{A668EBE0-C0DA-485C-90C0-02F9655BBDC1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1E2FBE8-63EE-47E4-BA6E-3DB64A5B71F7}" type="pres">
      <dgm:prSet presAssocID="{A668EBE0-C0DA-485C-90C0-02F9655BBDC1}" presName="hierChild2" presStyleCnt="0"/>
      <dgm:spPr/>
    </dgm:pt>
    <dgm:pt modelId="{77667E30-5BAA-4FDA-AB9D-D24A49C004B8}" type="pres">
      <dgm:prSet presAssocID="{B334AC30-87B7-40B0-9CD4-0BC4FFD61694}" presName="Name10" presStyleLbl="parChTrans1D2" presStyleIdx="0" presStyleCnt="2"/>
      <dgm:spPr/>
      <dgm:t>
        <a:bodyPr/>
        <a:lstStyle/>
        <a:p>
          <a:endParaRPr lang="cs-CZ"/>
        </a:p>
      </dgm:t>
    </dgm:pt>
    <dgm:pt modelId="{3698519B-EBE1-4DC5-A103-397706BD7550}" type="pres">
      <dgm:prSet presAssocID="{EE395678-2439-408A-AB91-19303FA0ACA4}" presName="hierRoot2" presStyleCnt="0"/>
      <dgm:spPr/>
    </dgm:pt>
    <dgm:pt modelId="{C8B5E949-BF7B-466F-A760-86BE3BCDF057}" type="pres">
      <dgm:prSet presAssocID="{EE395678-2439-408A-AB91-19303FA0ACA4}" presName="composite2" presStyleCnt="0"/>
      <dgm:spPr/>
    </dgm:pt>
    <dgm:pt modelId="{96E960D6-1B81-4A1A-BAF0-ED76C1B9BA13}" type="pres">
      <dgm:prSet presAssocID="{EE395678-2439-408A-AB91-19303FA0ACA4}" presName="background2" presStyleLbl="node2" presStyleIdx="0" presStyleCnt="2"/>
      <dgm:spPr/>
    </dgm:pt>
    <dgm:pt modelId="{64D72C0D-7977-4A96-ABE3-167C95103C18}" type="pres">
      <dgm:prSet presAssocID="{EE395678-2439-408A-AB91-19303FA0ACA4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C5B36C6-76DF-450A-B5F5-EE343305FA65}" type="pres">
      <dgm:prSet presAssocID="{EE395678-2439-408A-AB91-19303FA0ACA4}" presName="hierChild3" presStyleCnt="0"/>
      <dgm:spPr/>
    </dgm:pt>
    <dgm:pt modelId="{64AEF232-BE41-4EB7-8077-E7A1591F33C7}" type="pres">
      <dgm:prSet presAssocID="{9C1F555A-74D4-4E22-A13A-C9BEFB7A6836}" presName="Name17" presStyleLbl="parChTrans1D3" presStyleIdx="0" presStyleCnt="3"/>
      <dgm:spPr/>
      <dgm:t>
        <a:bodyPr/>
        <a:lstStyle/>
        <a:p>
          <a:endParaRPr lang="cs-CZ"/>
        </a:p>
      </dgm:t>
    </dgm:pt>
    <dgm:pt modelId="{AE1939B7-4940-4A45-B1A6-277E64D7A8DC}" type="pres">
      <dgm:prSet presAssocID="{E1DE3E13-2621-4C63-9844-C474E79D2CA8}" presName="hierRoot3" presStyleCnt="0"/>
      <dgm:spPr/>
    </dgm:pt>
    <dgm:pt modelId="{DE51E3F6-F331-464C-A567-B55509D512E0}" type="pres">
      <dgm:prSet presAssocID="{E1DE3E13-2621-4C63-9844-C474E79D2CA8}" presName="composite3" presStyleCnt="0"/>
      <dgm:spPr/>
    </dgm:pt>
    <dgm:pt modelId="{3B66C2C3-9DBD-4A78-A598-03D6A600ADB8}" type="pres">
      <dgm:prSet presAssocID="{E1DE3E13-2621-4C63-9844-C474E79D2CA8}" presName="background3" presStyleLbl="node3" presStyleIdx="0" presStyleCnt="3"/>
      <dgm:spPr/>
    </dgm:pt>
    <dgm:pt modelId="{D852EFF4-3850-4963-8BEC-2609B0A41A48}" type="pres">
      <dgm:prSet presAssocID="{E1DE3E13-2621-4C63-9844-C474E79D2CA8}" presName="text3" presStyleLbl="fgAcc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C0311DD-10C6-4296-B216-CDF9E0B776C4}" type="pres">
      <dgm:prSet presAssocID="{E1DE3E13-2621-4C63-9844-C474E79D2CA8}" presName="hierChild4" presStyleCnt="0"/>
      <dgm:spPr/>
    </dgm:pt>
    <dgm:pt modelId="{776C7A81-F755-4B90-8805-2A097C41C53F}" type="pres">
      <dgm:prSet presAssocID="{92EE1049-0300-41C3-8A4B-BA3AB56F0C5B}" presName="Name17" presStyleLbl="parChTrans1D3" presStyleIdx="1" presStyleCnt="3"/>
      <dgm:spPr/>
      <dgm:t>
        <a:bodyPr/>
        <a:lstStyle/>
        <a:p>
          <a:endParaRPr lang="cs-CZ"/>
        </a:p>
      </dgm:t>
    </dgm:pt>
    <dgm:pt modelId="{B13A2365-3B5E-4EBD-8295-6942F2161BBF}" type="pres">
      <dgm:prSet presAssocID="{78872407-F352-4C8A-A977-5A551A426C03}" presName="hierRoot3" presStyleCnt="0"/>
      <dgm:spPr/>
    </dgm:pt>
    <dgm:pt modelId="{810DD721-975C-4112-972C-0C5A2A48FF77}" type="pres">
      <dgm:prSet presAssocID="{78872407-F352-4C8A-A977-5A551A426C03}" presName="composite3" presStyleCnt="0"/>
      <dgm:spPr/>
    </dgm:pt>
    <dgm:pt modelId="{64D55821-7C13-483A-B675-9C18CCCFFCB4}" type="pres">
      <dgm:prSet presAssocID="{78872407-F352-4C8A-A977-5A551A426C03}" presName="background3" presStyleLbl="node3" presStyleIdx="1" presStyleCnt="3"/>
      <dgm:spPr/>
    </dgm:pt>
    <dgm:pt modelId="{1A3C7350-DE4C-426E-A062-F96CED8387A5}" type="pres">
      <dgm:prSet presAssocID="{78872407-F352-4C8A-A977-5A551A426C03}" presName="text3" presStyleLbl="fgAcc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AF07E56-D6A5-45B9-B028-A03690762A55}" type="pres">
      <dgm:prSet presAssocID="{78872407-F352-4C8A-A977-5A551A426C03}" presName="hierChild4" presStyleCnt="0"/>
      <dgm:spPr/>
    </dgm:pt>
    <dgm:pt modelId="{C3DCE056-C750-445B-97D5-4FF02E99D7C6}" type="pres">
      <dgm:prSet presAssocID="{B84A3CB3-E4E0-4903-9729-D2721DCE907F}" presName="Name10" presStyleLbl="parChTrans1D2" presStyleIdx="1" presStyleCnt="2"/>
      <dgm:spPr/>
      <dgm:t>
        <a:bodyPr/>
        <a:lstStyle/>
        <a:p>
          <a:endParaRPr lang="cs-CZ"/>
        </a:p>
      </dgm:t>
    </dgm:pt>
    <dgm:pt modelId="{8BECD3DA-6CF9-4A0A-9C09-93828CE36184}" type="pres">
      <dgm:prSet presAssocID="{4CF6453D-73AB-4DC1-BDF5-09EEC3895EB9}" presName="hierRoot2" presStyleCnt="0"/>
      <dgm:spPr/>
    </dgm:pt>
    <dgm:pt modelId="{8B62B36F-DC32-40E8-8C57-37F68B7FBED8}" type="pres">
      <dgm:prSet presAssocID="{4CF6453D-73AB-4DC1-BDF5-09EEC3895EB9}" presName="composite2" presStyleCnt="0"/>
      <dgm:spPr/>
    </dgm:pt>
    <dgm:pt modelId="{221A6C74-FE71-47CE-9D12-23606769A876}" type="pres">
      <dgm:prSet presAssocID="{4CF6453D-73AB-4DC1-BDF5-09EEC3895EB9}" presName="background2" presStyleLbl="node2" presStyleIdx="1" presStyleCnt="2"/>
      <dgm:spPr/>
    </dgm:pt>
    <dgm:pt modelId="{93A57B79-66CB-441B-A280-19D220F12648}" type="pres">
      <dgm:prSet presAssocID="{4CF6453D-73AB-4DC1-BDF5-09EEC3895EB9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A1E59F4-7C76-4279-89AF-55B700317CDE}" type="pres">
      <dgm:prSet presAssocID="{4CF6453D-73AB-4DC1-BDF5-09EEC3895EB9}" presName="hierChild3" presStyleCnt="0"/>
      <dgm:spPr/>
    </dgm:pt>
    <dgm:pt modelId="{3BE536C1-BC8E-4CC5-9408-CDB9162AC571}" type="pres">
      <dgm:prSet presAssocID="{47AE2E98-59F7-4802-B365-114065EDEA67}" presName="Name17" presStyleLbl="parChTrans1D3" presStyleIdx="2" presStyleCnt="3"/>
      <dgm:spPr/>
      <dgm:t>
        <a:bodyPr/>
        <a:lstStyle/>
        <a:p>
          <a:endParaRPr lang="cs-CZ"/>
        </a:p>
      </dgm:t>
    </dgm:pt>
    <dgm:pt modelId="{E6BA3E33-4652-4F95-996B-5DE9598C916A}" type="pres">
      <dgm:prSet presAssocID="{A8703C7B-14BD-4BD2-9AA3-AA5942F80697}" presName="hierRoot3" presStyleCnt="0"/>
      <dgm:spPr/>
    </dgm:pt>
    <dgm:pt modelId="{5A7E09A1-634F-4986-9A69-9927B88B7FC9}" type="pres">
      <dgm:prSet presAssocID="{A8703C7B-14BD-4BD2-9AA3-AA5942F80697}" presName="composite3" presStyleCnt="0"/>
      <dgm:spPr/>
    </dgm:pt>
    <dgm:pt modelId="{6A8A32AF-D061-4BB0-A6FB-6D3C2DBF646E}" type="pres">
      <dgm:prSet presAssocID="{A8703C7B-14BD-4BD2-9AA3-AA5942F80697}" presName="background3" presStyleLbl="node3" presStyleIdx="2" presStyleCnt="3"/>
      <dgm:spPr/>
    </dgm:pt>
    <dgm:pt modelId="{735F2AD5-9E51-40A4-ADAF-F61ADE45736F}" type="pres">
      <dgm:prSet presAssocID="{A8703C7B-14BD-4BD2-9AA3-AA5942F80697}" presName="text3" presStyleLbl="fgAcc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A9EAA5E-32FA-4D02-9323-B1A58185EE1F}" type="pres">
      <dgm:prSet presAssocID="{A8703C7B-14BD-4BD2-9AA3-AA5942F80697}" presName="hierChild4" presStyleCnt="0"/>
      <dgm:spPr/>
    </dgm:pt>
  </dgm:ptLst>
  <dgm:cxnLst>
    <dgm:cxn modelId="{47940F33-521C-4900-9C33-4FFCEAABD3A4}" type="presOf" srcId="{780B8C19-D186-4786-BD8E-809A7EC25D7B}" destId="{1F3D20F6-4850-4EAC-8E67-E0B83F45D326}" srcOrd="0" destOrd="0" presId="urn:microsoft.com/office/officeart/2005/8/layout/hierarchy1"/>
    <dgm:cxn modelId="{68335F64-4848-45DE-A87C-CC9AD0D7BDD5}" srcId="{A668EBE0-C0DA-485C-90C0-02F9655BBDC1}" destId="{4CF6453D-73AB-4DC1-BDF5-09EEC3895EB9}" srcOrd="1" destOrd="0" parTransId="{B84A3CB3-E4E0-4903-9729-D2721DCE907F}" sibTransId="{15C23A9D-CE67-43D3-A5D8-1CD8A71E0045}"/>
    <dgm:cxn modelId="{8A1E7207-2F83-4BF1-AEB6-1B392C9EAEB4}" type="presOf" srcId="{9C1F555A-74D4-4E22-A13A-C9BEFB7A6836}" destId="{64AEF232-BE41-4EB7-8077-E7A1591F33C7}" srcOrd="0" destOrd="0" presId="urn:microsoft.com/office/officeart/2005/8/layout/hierarchy1"/>
    <dgm:cxn modelId="{FDFFD84C-36FE-4E3E-9CA9-0A353DCF9A6A}" type="presOf" srcId="{B84A3CB3-E4E0-4903-9729-D2721DCE907F}" destId="{C3DCE056-C750-445B-97D5-4FF02E99D7C6}" srcOrd="0" destOrd="0" presId="urn:microsoft.com/office/officeart/2005/8/layout/hierarchy1"/>
    <dgm:cxn modelId="{5F1C698C-85AB-4AD1-88CB-4559286412FA}" type="presOf" srcId="{47AE2E98-59F7-4802-B365-114065EDEA67}" destId="{3BE536C1-BC8E-4CC5-9408-CDB9162AC571}" srcOrd="0" destOrd="0" presId="urn:microsoft.com/office/officeart/2005/8/layout/hierarchy1"/>
    <dgm:cxn modelId="{13EBE677-0BE2-4874-A1A9-8080619FFEF0}" srcId="{EE395678-2439-408A-AB91-19303FA0ACA4}" destId="{E1DE3E13-2621-4C63-9844-C474E79D2CA8}" srcOrd="0" destOrd="0" parTransId="{9C1F555A-74D4-4E22-A13A-C9BEFB7A6836}" sibTransId="{9D64B950-B291-499B-8625-9EFD15137BF8}"/>
    <dgm:cxn modelId="{B57B6C06-6691-4181-90B0-26E6BD837953}" type="presOf" srcId="{E1DE3E13-2621-4C63-9844-C474E79D2CA8}" destId="{D852EFF4-3850-4963-8BEC-2609B0A41A48}" srcOrd="0" destOrd="0" presId="urn:microsoft.com/office/officeart/2005/8/layout/hierarchy1"/>
    <dgm:cxn modelId="{D84482FC-AD11-4B8C-9290-AC61674B9AB3}" type="presOf" srcId="{4CF6453D-73AB-4DC1-BDF5-09EEC3895EB9}" destId="{93A57B79-66CB-441B-A280-19D220F12648}" srcOrd="0" destOrd="0" presId="urn:microsoft.com/office/officeart/2005/8/layout/hierarchy1"/>
    <dgm:cxn modelId="{2B9DD276-F148-4523-A080-9D91BEC7A3F1}" srcId="{4CF6453D-73AB-4DC1-BDF5-09EEC3895EB9}" destId="{A8703C7B-14BD-4BD2-9AA3-AA5942F80697}" srcOrd="0" destOrd="0" parTransId="{47AE2E98-59F7-4802-B365-114065EDEA67}" sibTransId="{2072049A-9181-4F5B-A4A0-F7620C331FF4}"/>
    <dgm:cxn modelId="{F39A8E72-A7B4-4E78-B1B9-602E6A665DB4}" type="presOf" srcId="{A8703C7B-14BD-4BD2-9AA3-AA5942F80697}" destId="{735F2AD5-9E51-40A4-ADAF-F61ADE45736F}" srcOrd="0" destOrd="0" presId="urn:microsoft.com/office/officeart/2005/8/layout/hierarchy1"/>
    <dgm:cxn modelId="{D871EFC0-6E04-4DBC-897D-663F66B8544F}" type="presOf" srcId="{B334AC30-87B7-40B0-9CD4-0BC4FFD61694}" destId="{77667E30-5BAA-4FDA-AB9D-D24A49C004B8}" srcOrd="0" destOrd="0" presId="urn:microsoft.com/office/officeart/2005/8/layout/hierarchy1"/>
    <dgm:cxn modelId="{246493DC-4158-4706-BB12-FE07EB1D0948}" srcId="{EE395678-2439-408A-AB91-19303FA0ACA4}" destId="{78872407-F352-4C8A-A977-5A551A426C03}" srcOrd="1" destOrd="0" parTransId="{92EE1049-0300-41C3-8A4B-BA3AB56F0C5B}" sibTransId="{8B30E235-C4C7-430A-822A-CA804C3998A4}"/>
    <dgm:cxn modelId="{C0F678CF-F2B6-4971-B92D-EC9FD041CE33}" type="presOf" srcId="{78872407-F352-4C8A-A977-5A551A426C03}" destId="{1A3C7350-DE4C-426E-A062-F96CED8387A5}" srcOrd="0" destOrd="0" presId="urn:microsoft.com/office/officeart/2005/8/layout/hierarchy1"/>
    <dgm:cxn modelId="{2B0FE8B7-21A9-415C-8D50-F29C33FD5264}" type="presOf" srcId="{EE395678-2439-408A-AB91-19303FA0ACA4}" destId="{64D72C0D-7977-4A96-ABE3-167C95103C18}" srcOrd="0" destOrd="0" presId="urn:microsoft.com/office/officeart/2005/8/layout/hierarchy1"/>
    <dgm:cxn modelId="{B50240E4-EFB7-4B88-B0AB-75216CF759D5}" srcId="{780B8C19-D186-4786-BD8E-809A7EC25D7B}" destId="{A668EBE0-C0DA-485C-90C0-02F9655BBDC1}" srcOrd="0" destOrd="0" parTransId="{DBFD0FE7-C0C3-405F-8F03-030F80F4000F}" sibTransId="{87492FA0-A260-4E84-9B20-BD89CCD242F1}"/>
    <dgm:cxn modelId="{3DDC4857-3ACE-46D1-8724-EA67398CDEFE}" type="presOf" srcId="{A668EBE0-C0DA-485C-90C0-02F9655BBDC1}" destId="{09D3ADDC-1764-45C5-906A-64D4FEB6F3AF}" srcOrd="0" destOrd="0" presId="urn:microsoft.com/office/officeart/2005/8/layout/hierarchy1"/>
    <dgm:cxn modelId="{C3E3F95B-123B-494B-A31F-E7D53324E737}" type="presOf" srcId="{92EE1049-0300-41C3-8A4B-BA3AB56F0C5B}" destId="{776C7A81-F755-4B90-8805-2A097C41C53F}" srcOrd="0" destOrd="0" presId="urn:microsoft.com/office/officeart/2005/8/layout/hierarchy1"/>
    <dgm:cxn modelId="{55CB0EF8-9745-4929-8C56-69297D07A65B}" srcId="{A668EBE0-C0DA-485C-90C0-02F9655BBDC1}" destId="{EE395678-2439-408A-AB91-19303FA0ACA4}" srcOrd="0" destOrd="0" parTransId="{B334AC30-87B7-40B0-9CD4-0BC4FFD61694}" sibTransId="{9813196E-2BAD-4863-8BE5-75ADE3C0E9EC}"/>
    <dgm:cxn modelId="{9DB46451-FAB3-477C-9DC7-946D5E3717FF}" type="presParOf" srcId="{1F3D20F6-4850-4EAC-8E67-E0B83F45D326}" destId="{2112E74C-F600-46C1-85EA-0350A315F8AC}" srcOrd="0" destOrd="0" presId="urn:microsoft.com/office/officeart/2005/8/layout/hierarchy1"/>
    <dgm:cxn modelId="{D86204B0-0028-4C30-9E45-ABD997620036}" type="presParOf" srcId="{2112E74C-F600-46C1-85EA-0350A315F8AC}" destId="{4D2B315B-3266-4BF5-9DD1-25FB29BDCFBB}" srcOrd="0" destOrd="0" presId="urn:microsoft.com/office/officeart/2005/8/layout/hierarchy1"/>
    <dgm:cxn modelId="{91A64390-8EDC-4039-A03B-EEED37C7F93C}" type="presParOf" srcId="{4D2B315B-3266-4BF5-9DD1-25FB29BDCFBB}" destId="{4476A47C-36DA-4109-9DD9-DA0CA2F72709}" srcOrd="0" destOrd="0" presId="urn:microsoft.com/office/officeart/2005/8/layout/hierarchy1"/>
    <dgm:cxn modelId="{D177CC17-78EF-44FC-8812-F61D2318B23B}" type="presParOf" srcId="{4D2B315B-3266-4BF5-9DD1-25FB29BDCFBB}" destId="{09D3ADDC-1764-45C5-906A-64D4FEB6F3AF}" srcOrd="1" destOrd="0" presId="urn:microsoft.com/office/officeart/2005/8/layout/hierarchy1"/>
    <dgm:cxn modelId="{05C45195-C677-491A-958A-B18101EBAE36}" type="presParOf" srcId="{2112E74C-F600-46C1-85EA-0350A315F8AC}" destId="{51E2FBE8-63EE-47E4-BA6E-3DB64A5B71F7}" srcOrd="1" destOrd="0" presId="urn:microsoft.com/office/officeart/2005/8/layout/hierarchy1"/>
    <dgm:cxn modelId="{456F7DD6-3D86-4F0B-A89A-211305CF98ED}" type="presParOf" srcId="{51E2FBE8-63EE-47E4-BA6E-3DB64A5B71F7}" destId="{77667E30-5BAA-4FDA-AB9D-D24A49C004B8}" srcOrd="0" destOrd="0" presId="urn:microsoft.com/office/officeart/2005/8/layout/hierarchy1"/>
    <dgm:cxn modelId="{FF0273D7-BC5E-487D-834C-A7EB1D7A052A}" type="presParOf" srcId="{51E2FBE8-63EE-47E4-BA6E-3DB64A5B71F7}" destId="{3698519B-EBE1-4DC5-A103-397706BD7550}" srcOrd="1" destOrd="0" presId="urn:microsoft.com/office/officeart/2005/8/layout/hierarchy1"/>
    <dgm:cxn modelId="{0260C033-6024-422E-B68D-6BE54BEB63E4}" type="presParOf" srcId="{3698519B-EBE1-4DC5-A103-397706BD7550}" destId="{C8B5E949-BF7B-466F-A760-86BE3BCDF057}" srcOrd="0" destOrd="0" presId="urn:microsoft.com/office/officeart/2005/8/layout/hierarchy1"/>
    <dgm:cxn modelId="{04AEB7E0-EB86-461A-85AC-16E4004CF3D5}" type="presParOf" srcId="{C8B5E949-BF7B-466F-A760-86BE3BCDF057}" destId="{96E960D6-1B81-4A1A-BAF0-ED76C1B9BA13}" srcOrd="0" destOrd="0" presId="urn:microsoft.com/office/officeart/2005/8/layout/hierarchy1"/>
    <dgm:cxn modelId="{02A59A77-95ED-4837-AF08-EC50BC85C26E}" type="presParOf" srcId="{C8B5E949-BF7B-466F-A760-86BE3BCDF057}" destId="{64D72C0D-7977-4A96-ABE3-167C95103C18}" srcOrd="1" destOrd="0" presId="urn:microsoft.com/office/officeart/2005/8/layout/hierarchy1"/>
    <dgm:cxn modelId="{726E0525-FFB4-43D8-9C3A-CC01D242D7C9}" type="presParOf" srcId="{3698519B-EBE1-4DC5-A103-397706BD7550}" destId="{BC5B36C6-76DF-450A-B5F5-EE343305FA65}" srcOrd="1" destOrd="0" presId="urn:microsoft.com/office/officeart/2005/8/layout/hierarchy1"/>
    <dgm:cxn modelId="{3BE54B0B-7E9A-4303-A74D-66D84472DF0D}" type="presParOf" srcId="{BC5B36C6-76DF-450A-B5F5-EE343305FA65}" destId="{64AEF232-BE41-4EB7-8077-E7A1591F33C7}" srcOrd="0" destOrd="0" presId="urn:microsoft.com/office/officeart/2005/8/layout/hierarchy1"/>
    <dgm:cxn modelId="{7D76AB76-0A3D-4F5B-A0AB-734BCC04DBD4}" type="presParOf" srcId="{BC5B36C6-76DF-450A-B5F5-EE343305FA65}" destId="{AE1939B7-4940-4A45-B1A6-277E64D7A8DC}" srcOrd="1" destOrd="0" presId="urn:microsoft.com/office/officeart/2005/8/layout/hierarchy1"/>
    <dgm:cxn modelId="{A3958C9F-3FC8-41D2-BE0B-39CCF8969CC3}" type="presParOf" srcId="{AE1939B7-4940-4A45-B1A6-277E64D7A8DC}" destId="{DE51E3F6-F331-464C-A567-B55509D512E0}" srcOrd="0" destOrd="0" presId="urn:microsoft.com/office/officeart/2005/8/layout/hierarchy1"/>
    <dgm:cxn modelId="{DBB88367-BF50-4D2A-9488-8434E5CD6FD0}" type="presParOf" srcId="{DE51E3F6-F331-464C-A567-B55509D512E0}" destId="{3B66C2C3-9DBD-4A78-A598-03D6A600ADB8}" srcOrd="0" destOrd="0" presId="urn:microsoft.com/office/officeart/2005/8/layout/hierarchy1"/>
    <dgm:cxn modelId="{B7F7D307-DC20-4F87-A6AB-8DA54752B12D}" type="presParOf" srcId="{DE51E3F6-F331-464C-A567-B55509D512E0}" destId="{D852EFF4-3850-4963-8BEC-2609B0A41A48}" srcOrd="1" destOrd="0" presId="urn:microsoft.com/office/officeart/2005/8/layout/hierarchy1"/>
    <dgm:cxn modelId="{CBA5756C-526A-4815-A377-61E7A9A56E32}" type="presParOf" srcId="{AE1939B7-4940-4A45-B1A6-277E64D7A8DC}" destId="{5C0311DD-10C6-4296-B216-CDF9E0B776C4}" srcOrd="1" destOrd="0" presId="urn:microsoft.com/office/officeart/2005/8/layout/hierarchy1"/>
    <dgm:cxn modelId="{EF3CF125-8D9D-4AEE-AC62-F51DA13ECCCD}" type="presParOf" srcId="{BC5B36C6-76DF-450A-B5F5-EE343305FA65}" destId="{776C7A81-F755-4B90-8805-2A097C41C53F}" srcOrd="2" destOrd="0" presId="urn:microsoft.com/office/officeart/2005/8/layout/hierarchy1"/>
    <dgm:cxn modelId="{2EFBB469-4501-45E1-943E-53D3B26CE1A6}" type="presParOf" srcId="{BC5B36C6-76DF-450A-B5F5-EE343305FA65}" destId="{B13A2365-3B5E-4EBD-8295-6942F2161BBF}" srcOrd="3" destOrd="0" presId="urn:microsoft.com/office/officeart/2005/8/layout/hierarchy1"/>
    <dgm:cxn modelId="{460B82B0-AE00-4F7D-84B0-D632D4E7D1AB}" type="presParOf" srcId="{B13A2365-3B5E-4EBD-8295-6942F2161BBF}" destId="{810DD721-975C-4112-972C-0C5A2A48FF77}" srcOrd="0" destOrd="0" presId="urn:microsoft.com/office/officeart/2005/8/layout/hierarchy1"/>
    <dgm:cxn modelId="{15A0B52C-35F8-4DD6-8235-85A2CB655E34}" type="presParOf" srcId="{810DD721-975C-4112-972C-0C5A2A48FF77}" destId="{64D55821-7C13-483A-B675-9C18CCCFFCB4}" srcOrd="0" destOrd="0" presId="urn:microsoft.com/office/officeart/2005/8/layout/hierarchy1"/>
    <dgm:cxn modelId="{C3A56869-6485-4191-965A-6678297C4822}" type="presParOf" srcId="{810DD721-975C-4112-972C-0C5A2A48FF77}" destId="{1A3C7350-DE4C-426E-A062-F96CED8387A5}" srcOrd="1" destOrd="0" presId="urn:microsoft.com/office/officeart/2005/8/layout/hierarchy1"/>
    <dgm:cxn modelId="{8E403287-4185-496D-823B-A70945A18701}" type="presParOf" srcId="{B13A2365-3B5E-4EBD-8295-6942F2161BBF}" destId="{FAF07E56-D6A5-45B9-B028-A03690762A55}" srcOrd="1" destOrd="0" presId="urn:microsoft.com/office/officeart/2005/8/layout/hierarchy1"/>
    <dgm:cxn modelId="{2D47ED51-A572-4B59-A8BC-53CD204BC8CF}" type="presParOf" srcId="{51E2FBE8-63EE-47E4-BA6E-3DB64A5B71F7}" destId="{C3DCE056-C750-445B-97D5-4FF02E99D7C6}" srcOrd="2" destOrd="0" presId="urn:microsoft.com/office/officeart/2005/8/layout/hierarchy1"/>
    <dgm:cxn modelId="{DF088A03-E0BF-44D8-ADDD-00A6019ED453}" type="presParOf" srcId="{51E2FBE8-63EE-47E4-BA6E-3DB64A5B71F7}" destId="{8BECD3DA-6CF9-4A0A-9C09-93828CE36184}" srcOrd="3" destOrd="0" presId="urn:microsoft.com/office/officeart/2005/8/layout/hierarchy1"/>
    <dgm:cxn modelId="{4E6246E6-41F4-40C8-B841-62B523A3C2CB}" type="presParOf" srcId="{8BECD3DA-6CF9-4A0A-9C09-93828CE36184}" destId="{8B62B36F-DC32-40E8-8C57-37F68B7FBED8}" srcOrd="0" destOrd="0" presId="urn:microsoft.com/office/officeart/2005/8/layout/hierarchy1"/>
    <dgm:cxn modelId="{DEF62B28-0CF7-4006-AAC6-FB70C8EEDD9F}" type="presParOf" srcId="{8B62B36F-DC32-40E8-8C57-37F68B7FBED8}" destId="{221A6C74-FE71-47CE-9D12-23606769A876}" srcOrd="0" destOrd="0" presId="urn:microsoft.com/office/officeart/2005/8/layout/hierarchy1"/>
    <dgm:cxn modelId="{A216870E-6111-490C-9C33-F33FF9DD43BD}" type="presParOf" srcId="{8B62B36F-DC32-40E8-8C57-37F68B7FBED8}" destId="{93A57B79-66CB-441B-A280-19D220F12648}" srcOrd="1" destOrd="0" presId="urn:microsoft.com/office/officeart/2005/8/layout/hierarchy1"/>
    <dgm:cxn modelId="{0EEE5229-70DC-48A6-91CD-D0E3E70A563F}" type="presParOf" srcId="{8BECD3DA-6CF9-4A0A-9C09-93828CE36184}" destId="{6A1E59F4-7C76-4279-89AF-55B700317CDE}" srcOrd="1" destOrd="0" presId="urn:microsoft.com/office/officeart/2005/8/layout/hierarchy1"/>
    <dgm:cxn modelId="{947EAFF7-35BF-4094-8E85-C35C39257CE4}" type="presParOf" srcId="{6A1E59F4-7C76-4279-89AF-55B700317CDE}" destId="{3BE536C1-BC8E-4CC5-9408-CDB9162AC571}" srcOrd="0" destOrd="0" presId="urn:microsoft.com/office/officeart/2005/8/layout/hierarchy1"/>
    <dgm:cxn modelId="{68712725-63F3-4288-A54A-D0DFD648207E}" type="presParOf" srcId="{6A1E59F4-7C76-4279-89AF-55B700317CDE}" destId="{E6BA3E33-4652-4F95-996B-5DE9598C916A}" srcOrd="1" destOrd="0" presId="urn:microsoft.com/office/officeart/2005/8/layout/hierarchy1"/>
    <dgm:cxn modelId="{C70A815D-7120-42E0-B817-2AD575649035}" type="presParOf" srcId="{E6BA3E33-4652-4F95-996B-5DE9598C916A}" destId="{5A7E09A1-634F-4986-9A69-9927B88B7FC9}" srcOrd="0" destOrd="0" presId="urn:microsoft.com/office/officeart/2005/8/layout/hierarchy1"/>
    <dgm:cxn modelId="{58DB503D-59BE-4BA4-AEC1-0222A37213EB}" type="presParOf" srcId="{5A7E09A1-634F-4986-9A69-9927B88B7FC9}" destId="{6A8A32AF-D061-4BB0-A6FB-6D3C2DBF646E}" srcOrd="0" destOrd="0" presId="urn:microsoft.com/office/officeart/2005/8/layout/hierarchy1"/>
    <dgm:cxn modelId="{5506BA9A-5CAB-4898-B74C-C1F9734B6159}" type="presParOf" srcId="{5A7E09A1-634F-4986-9A69-9927B88B7FC9}" destId="{735F2AD5-9E51-40A4-ADAF-F61ADE45736F}" srcOrd="1" destOrd="0" presId="urn:microsoft.com/office/officeart/2005/8/layout/hierarchy1"/>
    <dgm:cxn modelId="{C8F12B68-3201-4A24-9E7A-689F4E242E86}" type="presParOf" srcId="{E6BA3E33-4652-4F95-996B-5DE9598C916A}" destId="{9A9EAA5E-32FA-4D02-9323-B1A58185EE1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3059A66-C1ED-4359-8A11-D50588209E1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AC2CB7-9F8D-4BBB-8543-EB8178DAAE6D}">
      <dgm:prSet phldrT="[Text]"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BD66B089-BB34-4C74-81BD-CB2259143DE2}" type="parTrans" cxnId="{C00BA3AB-3752-43F9-B573-1766AB66CA1A}">
      <dgm:prSet/>
      <dgm:spPr/>
      <dgm:t>
        <a:bodyPr/>
        <a:lstStyle/>
        <a:p>
          <a:endParaRPr lang="cs-CZ"/>
        </a:p>
      </dgm:t>
    </dgm:pt>
    <dgm:pt modelId="{025ED26B-D535-4102-82C9-E1D947579B44}" type="sibTrans" cxnId="{C00BA3AB-3752-43F9-B573-1766AB66CA1A}">
      <dgm:prSet/>
      <dgm:spPr/>
      <dgm:t>
        <a:bodyPr/>
        <a:lstStyle/>
        <a:p>
          <a:endParaRPr lang="cs-CZ"/>
        </a:p>
      </dgm:t>
    </dgm:pt>
    <dgm:pt modelId="{2937B72B-6783-4E95-9107-EB7A34717A56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3491AD28-B006-45D6-A14B-1753E6EE85DE}" type="parTrans" cxnId="{5C76AC85-7550-4142-99A3-BAD8E2E537A3}">
      <dgm:prSet/>
      <dgm:spPr/>
      <dgm:t>
        <a:bodyPr/>
        <a:lstStyle/>
        <a:p>
          <a:endParaRPr lang="cs-CZ"/>
        </a:p>
      </dgm:t>
    </dgm:pt>
    <dgm:pt modelId="{60B756C4-B863-4535-9C90-392855798E4D}" type="sibTrans" cxnId="{5C76AC85-7550-4142-99A3-BAD8E2E537A3}">
      <dgm:prSet/>
      <dgm:spPr/>
      <dgm:t>
        <a:bodyPr/>
        <a:lstStyle/>
        <a:p>
          <a:endParaRPr lang="cs-CZ"/>
        </a:p>
      </dgm:t>
    </dgm:pt>
    <dgm:pt modelId="{A1E77675-3321-4967-BD9B-4E78BCE15275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1B27006D-CC8E-421B-8C38-9C259DE9ECAF}" type="parTrans" cxnId="{0D99F215-1453-4255-8AE7-1E245D1770E9}">
      <dgm:prSet/>
      <dgm:spPr/>
      <dgm:t>
        <a:bodyPr/>
        <a:lstStyle/>
        <a:p>
          <a:endParaRPr lang="cs-CZ"/>
        </a:p>
      </dgm:t>
    </dgm:pt>
    <dgm:pt modelId="{87BE5009-F095-4771-A1F0-3E9AC6448E84}" type="sibTrans" cxnId="{0D99F215-1453-4255-8AE7-1E245D1770E9}">
      <dgm:prSet/>
      <dgm:spPr/>
      <dgm:t>
        <a:bodyPr/>
        <a:lstStyle/>
        <a:p>
          <a:endParaRPr lang="cs-CZ"/>
        </a:p>
      </dgm:t>
    </dgm:pt>
    <dgm:pt modelId="{018449C9-302C-46E5-84C4-6A085677BBEA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3902B759-50A3-4B60-97B9-704031702B38}" type="parTrans" cxnId="{5786B45B-E74E-4B94-9B91-91B79E62A063}">
      <dgm:prSet/>
      <dgm:spPr/>
      <dgm:t>
        <a:bodyPr/>
        <a:lstStyle/>
        <a:p>
          <a:endParaRPr lang="cs-CZ"/>
        </a:p>
      </dgm:t>
    </dgm:pt>
    <dgm:pt modelId="{B731480D-E5F1-48E1-B7B2-0F0A6F38282A}" type="sibTrans" cxnId="{5786B45B-E74E-4B94-9B91-91B79E62A063}">
      <dgm:prSet/>
      <dgm:spPr/>
      <dgm:t>
        <a:bodyPr/>
        <a:lstStyle/>
        <a:p>
          <a:endParaRPr lang="cs-CZ"/>
        </a:p>
      </dgm:t>
    </dgm:pt>
    <dgm:pt modelId="{D2915AC0-7CE1-4331-B737-9BA67EDAA473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0739C024-35AD-4C89-9015-7088CF7A0814}" type="parTrans" cxnId="{4989A59E-BE4A-4C11-B696-B43528FB7869}">
      <dgm:prSet/>
      <dgm:spPr/>
      <dgm:t>
        <a:bodyPr/>
        <a:lstStyle/>
        <a:p>
          <a:endParaRPr lang="cs-CZ"/>
        </a:p>
      </dgm:t>
    </dgm:pt>
    <dgm:pt modelId="{5496E41F-D510-4350-BA9D-593C92546F67}" type="sibTrans" cxnId="{4989A59E-BE4A-4C11-B696-B43528FB7869}">
      <dgm:prSet/>
      <dgm:spPr/>
      <dgm:t>
        <a:bodyPr/>
        <a:lstStyle/>
        <a:p>
          <a:endParaRPr lang="cs-CZ"/>
        </a:p>
      </dgm:t>
    </dgm:pt>
    <dgm:pt modelId="{1C28E70B-90AE-4394-9629-43DB331F9687}">
      <dgm:prSet phldrT="[Text]"/>
      <dgm:spPr/>
      <dgm:t>
        <a:bodyPr/>
        <a:lstStyle/>
        <a:p>
          <a:r>
            <a:rPr lang="cs-CZ" dirty="0" smtClean="0"/>
            <a:t>10+ ?</a:t>
          </a:r>
          <a:endParaRPr lang="cs-CZ" dirty="0"/>
        </a:p>
      </dgm:t>
    </dgm:pt>
    <dgm:pt modelId="{FA299FC2-180F-4964-BC85-C00A6967E0CD}" type="parTrans" cxnId="{D0989C44-EC72-4843-B024-B90F5992D81F}">
      <dgm:prSet/>
      <dgm:spPr/>
      <dgm:t>
        <a:bodyPr/>
        <a:lstStyle/>
        <a:p>
          <a:endParaRPr lang="cs-CZ"/>
        </a:p>
      </dgm:t>
    </dgm:pt>
    <dgm:pt modelId="{7BFDC0B6-1761-4BD3-B088-F806A0FFF05E}" type="sibTrans" cxnId="{D0989C44-EC72-4843-B024-B90F5992D81F}">
      <dgm:prSet/>
      <dgm:spPr/>
      <dgm:t>
        <a:bodyPr/>
        <a:lstStyle/>
        <a:p>
          <a:endParaRPr lang="cs-CZ"/>
        </a:p>
      </dgm:t>
    </dgm:pt>
    <dgm:pt modelId="{12238F3D-3748-46FA-BECE-4106EB0BB55C}" type="pres">
      <dgm:prSet presAssocID="{63059A66-C1ED-4359-8A11-D50588209E1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330F964-ABE0-4769-83F4-1DB06A1F274A}" type="pres">
      <dgm:prSet presAssocID="{4DAC2CB7-9F8D-4BBB-8543-EB8178DAAE6D}" presName="hierRoot1" presStyleCnt="0"/>
      <dgm:spPr/>
    </dgm:pt>
    <dgm:pt modelId="{11C53552-94D4-49F3-8356-0CDDC60544E9}" type="pres">
      <dgm:prSet presAssocID="{4DAC2CB7-9F8D-4BBB-8543-EB8178DAAE6D}" presName="composite" presStyleCnt="0"/>
      <dgm:spPr/>
    </dgm:pt>
    <dgm:pt modelId="{BD5DD0D2-B457-4327-BF36-E4F59CB9F847}" type="pres">
      <dgm:prSet presAssocID="{4DAC2CB7-9F8D-4BBB-8543-EB8178DAAE6D}" presName="background" presStyleLbl="node0" presStyleIdx="0" presStyleCnt="1"/>
      <dgm:spPr/>
    </dgm:pt>
    <dgm:pt modelId="{3672F886-9FD1-4486-BA79-9E81BC86B8E0}" type="pres">
      <dgm:prSet presAssocID="{4DAC2CB7-9F8D-4BBB-8543-EB8178DAAE6D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CFF3259-36C5-4D08-B2C2-E429D3A9FD44}" type="pres">
      <dgm:prSet presAssocID="{4DAC2CB7-9F8D-4BBB-8543-EB8178DAAE6D}" presName="hierChild2" presStyleCnt="0"/>
      <dgm:spPr/>
    </dgm:pt>
    <dgm:pt modelId="{9C399C67-B961-4C05-B509-A07DCB44A62C}" type="pres">
      <dgm:prSet presAssocID="{3491AD28-B006-45D6-A14B-1753E6EE85DE}" presName="Name10" presStyleLbl="parChTrans1D2" presStyleIdx="0" presStyleCnt="2"/>
      <dgm:spPr/>
      <dgm:t>
        <a:bodyPr/>
        <a:lstStyle/>
        <a:p>
          <a:endParaRPr lang="cs-CZ"/>
        </a:p>
      </dgm:t>
    </dgm:pt>
    <dgm:pt modelId="{0B84D44C-B172-47AD-BBD1-FBD9288F259E}" type="pres">
      <dgm:prSet presAssocID="{2937B72B-6783-4E95-9107-EB7A34717A56}" presName="hierRoot2" presStyleCnt="0"/>
      <dgm:spPr/>
    </dgm:pt>
    <dgm:pt modelId="{982792EB-1E92-4DE1-B378-12CEEF7C3739}" type="pres">
      <dgm:prSet presAssocID="{2937B72B-6783-4E95-9107-EB7A34717A56}" presName="composite2" presStyleCnt="0"/>
      <dgm:spPr/>
    </dgm:pt>
    <dgm:pt modelId="{5741E347-BDC0-460E-A099-DF3E43988C17}" type="pres">
      <dgm:prSet presAssocID="{2937B72B-6783-4E95-9107-EB7A34717A56}" presName="background2" presStyleLbl="node2" presStyleIdx="0" presStyleCnt="2"/>
      <dgm:spPr/>
    </dgm:pt>
    <dgm:pt modelId="{DD39D840-49A2-4844-9BE8-D3F5CA912F51}" type="pres">
      <dgm:prSet presAssocID="{2937B72B-6783-4E95-9107-EB7A34717A56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467049E-C5B8-4A17-A7FB-D4171D464888}" type="pres">
      <dgm:prSet presAssocID="{2937B72B-6783-4E95-9107-EB7A34717A56}" presName="hierChild3" presStyleCnt="0"/>
      <dgm:spPr/>
    </dgm:pt>
    <dgm:pt modelId="{FC1D1EC5-4228-4AFA-A82F-363A8C15DAAB}" type="pres">
      <dgm:prSet presAssocID="{1B27006D-CC8E-421B-8C38-9C259DE9ECAF}" presName="Name17" presStyleLbl="parChTrans1D3" presStyleIdx="0" presStyleCnt="3"/>
      <dgm:spPr/>
      <dgm:t>
        <a:bodyPr/>
        <a:lstStyle/>
        <a:p>
          <a:endParaRPr lang="cs-CZ"/>
        </a:p>
      </dgm:t>
    </dgm:pt>
    <dgm:pt modelId="{448880A2-2DE5-4100-B958-E87631FDC250}" type="pres">
      <dgm:prSet presAssocID="{A1E77675-3321-4967-BD9B-4E78BCE15275}" presName="hierRoot3" presStyleCnt="0"/>
      <dgm:spPr/>
    </dgm:pt>
    <dgm:pt modelId="{39B5302B-E7EF-4985-AF3C-83113A710A6D}" type="pres">
      <dgm:prSet presAssocID="{A1E77675-3321-4967-BD9B-4E78BCE15275}" presName="composite3" presStyleCnt="0"/>
      <dgm:spPr/>
    </dgm:pt>
    <dgm:pt modelId="{E609CED1-6265-49B4-A660-10E27D5B962F}" type="pres">
      <dgm:prSet presAssocID="{A1E77675-3321-4967-BD9B-4E78BCE15275}" presName="background3" presStyleLbl="node3" presStyleIdx="0" presStyleCnt="3"/>
      <dgm:spPr/>
    </dgm:pt>
    <dgm:pt modelId="{91CECBF5-B2CE-4B60-A20C-AB4D4C27CE65}" type="pres">
      <dgm:prSet presAssocID="{A1E77675-3321-4967-BD9B-4E78BCE15275}" presName="text3" presStyleLbl="fgAcc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E1A88C6-D863-4166-92E5-37C71634A216}" type="pres">
      <dgm:prSet presAssocID="{A1E77675-3321-4967-BD9B-4E78BCE15275}" presName="hierChild4" presStyleCnt="0"/>
      <dgm:spPr/>
    </dgm:pt>
    <dgm:pt modelId="{54C0467F-516B-4842-9673-216C6CF5CC00}" type="pres">
      <dgm:prSet presAssocID="{3902B759-50A3-4B60-97B9-704031702B38}" presName="Name17" presStyleLbl="parChTrans1D3" presStyleIdx="1" presStyleCnt="3"/>
      <dgm:spPr/>
      <dgm:t>
        <a:bodyPr/>
        <a:lstStyle/>
        <a:p>
          <a:endParaRPr lang="cs-CZ"/>
        </a:p>
      </dgm:t>
    </dgm:pt>
    <dgm:pt modelId="{034857CD-EEF7-4F71-836D-FD3F684D052E}" type="pres">
      <dgm:prSet presAssocID="{018449C9-302C-46E5-84C4-6A085677BBEA}" presName="hierRoot3" presStyleCnt="0"/>
      <dgm:spPr/>
    </dgm:pt>
    <dgm:pt modelId="{890F0409-5C90-400B-86EA-5D094AC247B0}" type="pres">
      <dgm:prSet presAssocID="{018449C9-302C-46E5-84C4-6A085677BBEA}" presName="composite3" presStyleCnt="0"/>
      <dgm:spPr/>
    </dgm:pt>
    <dgm:pt modelId="{0676C605-CAD1-499D-988A-53B287F0B045}" type="pres">
      <dgm:prSet presAssocID="{018449C9-302C-46E5-84C4-6A085677BBEA}" presName="background3" presStyleLbl="node3" presStyleIdx="1" presStyleCnt="3"/>
      <dgm:spPr/>
    </dgm:pt>
    <dgm:pt modelId="{F3A17217-4395-42B9-BCC9-9B535BD21BCF}" type="pres">
      <dgm:prSet presAssocID="{018449C9-302C-46E5-84C4-6A085677BBEA}" presName="text3" presStyleLbl="fgAcc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532BE53-3285-4D1D-BBED-4E3B29A2243B}" type="pres">
      <dgm:prSet presAssocID="{018449C9-302C-46E5-84C4-6A085677BBEA}" presName="hierChild4" presStyleCnt="0"/>
      <dgm:spPr/>
    </dgm:pt>
    <dgm:pt modelId="{BDEF020A-BC26-4B6A-8F2C-0CF98838C19F}" type="pres">
      <dgm:prSet presAssocID="{0739C024-35AD-4C89-9015-7088CF7A0814}" presName="Name10" presStyleLbl="parChTrans1D2" presStyleIdx="1" presStyleCnt="2"/>
      <dgm:spPr/>
      <dgm:t>
        <a:bodyPr/>
        <a:lstStyle/>
        <a:p>
          <a:endParaRPr lang="cs-CZ"/>
        </a:p>
      </dgm:t>
    </dgm:pt>
    <dgm:pt modelId="{FAE15477-1759-42F7-9258-06684C2B9903}" type="pres">
      <dgm:prSet presAssocID="{D2915AC0-7CE1-4331-B737-9BA67EDAA473}" presName="hierRoot2" presStyleCnt="0"/>
      <dgm:spPr/>
    </dgm:pt>
    <dgm:pt modelId="{F8849E93-F7BE-45C7-AAC0-8056F7B8030A}" type="pres">
      <dgm:prSet presAssocID="{D2915AC0-7CE1-4331-B737-9BA67EDAA473}" presName="composite2" presStyleCnt="0"/>
      <dgm:spPr/>
    </dgm:pt>
    <dgm:pt modelId="{EE0A0EF2-68CF-4FCD-AF81-77739B407C56}" type="pres">
      <dgm:prSet presAssocID="{D2915AC0-7CE1-4331-B737-9BA67EDAA473}" presName="background2" presStyleLbl="node2" presStyleIdx="1" presStyleCnt="2"/>
      <dgm:spPr/>
    </dgm:pt>
    <dgm:pt modelId="{507696D7-BF74-485B-84E1-56154DB8A24C}" type="pres">
      <dgm:prSet presAssocID="{D2915AC0-7CE1-4331-B737-9BA67EDAA473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C529432-3380-4AC3-A399-ACA9CD4B31F7}" type="pres">
      <dgm:prSet presAssocID="{D2915AC0-7CE1-4331-B737-9BA67EDAA473}" presName="hierChild3" presStyleCnt="0"/>
      <dgm:spPr/>
    </dgm:pt>
    <dgm:pt modelId="{E9C7A4E3-F645-4D92-9224-948EB38F2240}" type="pres">
      <dgm:prSet presAssocID="{FA299FC2-180F-4964-BC85-C00A6967E0CD}" presName="Name17" presStyleLbl="parChTrans1D3" presStyleIdx="2" presStyleCnt="3"/>
      <dgm:spPr/>
      <dgm:t>
        <a:bodyPr/>
        <a:lstStyle/>
        <a:p>
          <a:endParaRPr lang="cs-CZ"/>
        </a:p>
      </dgm:t>
    </dgm:pt>
    <dgm:pt modelId="{5C5B8893-1930-4244-B842-766CB4623AA0}" type="pres">
      <dgm:prSet presAssocID="{1C28E70B-90AE-4394-9629-43DB331F9687}" presName="hierRoot3" presStyleCnt="0"/>
      <dgm:spPr/>
    </dgm:pt>
    <dgm:pt modelId="{8B280306-5EB2-4A0B-8428-76D68A27F4DB}" type="pres">
      <dgm:prSet presAssocID="{1C28E70B-90AE-4394-9629-43DB331F9687}" presName="composite3" presStyleCnt="0"/>
      <dgm:spPr/>
    </dgm:pt>
    <dgm:pt modelId="{3AFDC3E8-B2E7-415C-8D72-D986AC541D7F}" type="pres">
      <dgm:prSet presAssocID="{1C28E70B-90AE-4394-9629-43DB331F9687}" presName="background3" presStyleLbl="node3" presStyleIdx="2" presStyleCnt="3"/>
      <dgm:spPr/>
    </dgm:pt>
    <dgm:pt modelId="{2D310576-4216-4474-8791-59E940819374}" type="pres">
      <dgm:prSet presAssocID="{1C28E70B-90AE-4394-9629-43DB331F9687}" presName="text3" presStyleLbl="fgAcc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38A2A17-ECF4-4E7D-95C0-D8FADFC77A2F}" type="pres">
      <dgm:prSet presAssocID="{1C28E70B-90AE-4394-9629-43DB331F9687}" presName="hierChild4" presStyleCnt="0"/>
      <dgm:spPr/>
    </dgm:pt>
  </dgm:ptLst>
  <dgm:cxnLst>
    <dgm:cxn modelId="{5786B45B-E74E-4B94-9B91-91B79E62A063}" srcId="{2937B72B-6783-4E95-9107-EB7A34717A56}" destId="{018449C9-302C-46E5-84C4-6A085677BBEA}" srcOrd="1" destOrd="0" parTransId="{3902B759-50A3-4B60-97B9-704031702B38}" sibTransId="{B731480D-E5F1-48E1-B7B2-0F0A6F38282A}"/>
    <dgm:cxn modelId="{6B7E8AC7-7DBE-4C65-8D4F-A5F10EFFDF79}" type="presOf" srcId="{A1E77675-3321-4967-BD9B-4E78BCE15275}" destId="{91CECBF5-B2CE-4B60-A20C-AB4D4C27CE65}" srcOrd="0" destOrd="0" presId="urn:microsoft.com/office/officeart/2005/8/layout/hierarchy1"/>
    <dgm:cxn modelId="{5C76AC85-7550-4142-99A3-BAD8E2E537A3}" srcId="{4DAC2CB7-9F8D-4BBB-8543-EB8178DAAE6D}" destId="{2937B72B-6783-4E95-9107-EB7A34717A56}" srcOrd="0" destOrd="0" parTransId="{3491AD28-B006-45D6-A14B-1753E6EE85DE}" sibTransId="{60B756C4-B863-4535-9C90-392855798E4D}"/>
    <dgm:cxn modelId="{03DDD711-B9D2-453E-92BB-1B215F341B51}" type="presOf" srcId="{3491AD28-B006-45D6-A14B-1753E6EE85DE}" destId="{9C399C67-B961-4C05-B509-A07DCB44A62C}" srcOrd="0" destOrd="0" presId="urn:microsoft.com/office/officeart/2005/8/layout/hierarchy1"/>
    <dgm:cxn modelId="{33202F84-CC18-4AA7-B43A-C35701C5F8EF}" type="presOf" srcId="{4DAC2CB7-9F8D-4BBB-8543-EB8178DAAE6D}" destId="{3672F886-9FD1-4486-BA79-9E81BC86B8E0}" srcOrd="0" destOrd="0" presId="urn:microsoft.com/office/officeart/2005/8/layout/hierarchy1"/>
    <dgm:cxn modelId="{C00BA3AB-3752-43F9-B573-1766AB66CA1A}" srcId="{63059A66-C1ED-4359-8A11-D50588209E17}" destId="{4DAC2CB7-9F8D-4BBB-8543-EB8178DAAE6D}" srcOrd="0" destOrd="0" parTransId="{BD66B089-BB34-4C74-81BD-CB2259143DE2}" sibTransId="{025ED26B-D535-4102-82C9-E1D947579B44}"/>
    <dgm:cxn modelId="{4DC4C6EF-A661-4222-AC9C-D16C3EF9AD0C}" type="presOf" srcId="{018449C9-302C-46E5-84C4-6A085677BBEA}" destId="{F3A17217-4395-42B9-BCC9-9B535BD21BCF}" srcOrd="0" destOrd="0" presId="urn:microsoft.com/office/officeart/2005/8/layout/hierarchy1"/>
    <dgm:cxn modelId="{D1792705-19A1-4716-9989-3EA1443DBE2D}" type="presOf" srcId="{D2915AC0-7CE1-4331-B737-9BA67EDAA473}" destId="{507696D7-BF74-485B-84E1-56154DB8A24C}" srcOrd="0" destOrd="0" presId="urn:microsoft.com/office/officeart/2005/8/layout/hierarchy1"/>
    <dgm:cxn modelId="{4989A59E-BE4A-4C11-B696-B43528FB7869}" srcId="{4DAC2CB7-9F8D-4BBB-8543-EB8178DAAE6D}" destId="{D2915AC0-7CE1-4331-B737-9BA67EDAA473}" srcOrd="1" destOrd="0" parTransId="{0739C024-35AD-4C89-9015-7088CF7A0814}" sibTransId="{5496E41F-D510-4350-BA9D-593C92546F67}"/>
    <dgm:cxn modelId="{6B5BE956-BD43-46E5-8D5D-80E58BED627F}" type="presOf" srcId="{0739C024-35AD-4C89-9015-7088CF7A0814}" destId="{BDEF020A-BC26-4B6A-8F2C-0CF98838C19F}" srcOrd="0" destOrd="0" presId="urn:microsoft.com/office/officeart/2005/8/layout/hierarchy1"/>
    <dgm:cxn modelId="{B21438F5-2B1F-4A36-A676-0E40B828AA7F}" type="presOf" srcId="{3902B759-50A3-4B60-97B9-704031702B38}" destId="{54C0467F-516B-4842-9673-216C6CF5CC00}" srcOrd="0" destOrd="0" presId="urn:microsoft.com/office/officeart/2005/8/layout/hierarchy1"/>
    <dgm:cxn modelId="{D0989C44-EC72-4843-B024-B90F5992D81F}" srcId="{D2915AC0-7CE1-4331-B737-9BA67EDAA473}" destId="{1C28E70B-90AE-4394-9629-43DB331F9687}" srcOrd="0" destOrd="0" parTransId="{FA299FC2-180F-4964-BC85-C00A6967E0CD}" sibTransId="{7BFDC0B6-1761-4BD3-B088-F806A0FFF05E}"/>
    <dgm:cxn modelId="{5E0E7265-F071-4012-A4A7-FDB4F9F0BD17}" type="presOf" srcId="{1C28E70B-90AE-4394-9629-43DB331F9687}" destId="{2D310576-4216-4474-8791-59E940819374}" srcOrd="0" destOrd="0" presId="urn:microsoft.com/office/officeart/2005/8/layout/hierarchy1"/>
    <dgm:cxn modelId="{C2A38B5D-520C-4BE8-A35D-EE46D540EACA}" type="presOf" srcId="{FA299FC2-180F-4964-BC85-C00A6967E0CD}" destId="{E9C7A4E3-F645-4D92-9224-948EB38F2240}" srcOrd="0" destOrd="0" presId="urn:microsoft.com/office/officeart/2005/8/layout/hierarchy1"/>
    <dgm:cxn modelId="{0D99F215-1453-4255-8AE7-1E245D1770E9}" srcId="{2937B72B-6783-4E95-9107-EB7A34717A56}" destId="{A1E77675-3321-4967-BD9B-4E78BCE15275}" srcOrd="0" destOrd="0" parTransId="{1B27006D-CC8E-421B-8C38-9C259DE9ECAF}" sibTransId="{87BE5009-F095-4771-A1F0-3E9AC6448E84}"/>
    <dgm:cxn modelId="{9D19E619-B7B3-4B69-8614-DAAFB75F2EF7}" type="presOf" srcId="{2937B72B-6783-4E95-9107-EB7A34717A56}" destId="{DD39D840-49A2-4844-9BE8-D3F5CA912F51}" srcOrd="0" destOrd="0" presId="urn:microsoft.com/office/officeart/2005/8/layout/hierarchy1"/>
    <dgm:cxn modelId="{6429889A-5A91-4FFA-88EE-14D3426EEA6E}" type="presOf" srcId="{63059A66-C1ED-4359-8A11-D50588209E17}" destId="{12238F3D-3748-46FA-BECE-4106EB0BB55C}" srcOrd="0" destOrd="0" presId="urn:microsoft.com/office/officeart/2005/8/layout/hierarchy1"/>
    <dgm:cxn modelId="{698651B1-21B0-4FE3-A719-7CA7C9B52997}" type="presOf" srcId="{1B27006D-CC8E-421B-8C38-9C259DE9ECAF}" destId="{FC1D1EC5-4228-4AFA-A82F-363A8C15DAAB}" srcOrd="0" destOrd="0" presId="urn:microsoft.com/office/officeart/2005/8/layout/hierarchy1"/>
    <dgm:cxn modelId="{AD3C1C9F-14DA-4525-87F3-BE7F445E4593}" type="presParOf" srcId="{12238F3D-3748-46FA-BECE-4106EB0BB55C}" destId="{1330F964-ABE0-4769-83F4-1DB06A1F274A}" srcOrd="0" destOrd="0" presId="urn:microsoft.com/office/officeart/2005/8/layout/hierarchy1"/>
    <dgm:cxn modelId="{3BCCAA08-B8FC-4889-B62F-E97B559F7420}" type="presParOf" srcId="{1330F964-ABE0-4769-83F4-1DB06A1F274A}" destId="{11C53552-94D4-49F3-8356-0CDDC60544E9}" srcOrd="0" destOrd="0" presId="urn:microsoft.com/office/officeart/2005/8/layout/hierarchy1"/>
    <dgm:cxn modelId="{9B33C034-C320-43D4-A5C9-106E69F5740D}" type="presParOf" srcId="{11C53552-94D4-49F3-8356-0CDDC60544E9}" destId="{BD5DD0D2-B457-4327-BF36-E4F59CB9F847}" srcOrd="0" destOrd="0" presId="urn:microsoft.com/office/officeart/2005/8/layout/hierarchy1"/>
    <dgm:cxn modelId="{1EC938E0-EDD7-46C6-9E4D-4E4E50A3E2FF}" type="presParOf" srcId="{11C53552-94D4-49F3-8356-0CDDC60544E9}" destId="{3672F886-9FD1-4486-BA79-9E81BC86B8E0}" srcOrd="1" destOrd="0" presId="urn:microsoft.com/office/officeart/2005/8/layout/hierarchy1"/>
    <dgm:cxn modelId="{DB12B842-3257-4D2E-8C91-64B593D62DAD}" type="presParOf" srcId="{1330F964-ABE0-4769-83F4-1DB06A1F274A}" destId="{BCFF3259-36C5-4D08-B2C2-E429D3A9FD44}" srcOrd="1" destOrd="0" presId="urn:microsoft.com/office/officeart/2005/8/layout/hierarchy1"/>
    <dgm:cxn modelId="{1EF05B46-C197-4785-9D98-820B120ECBC6}" type="presParOf" srcId="{BCFF3259-36C5-4D08-B2C2-E429D3A9FD44}" destId="{9C399C67-B961-4C05-B509-A07DCB44A62C}" srcOrd="0" destOrd="0" presId="urn:microsoft.com/office/officeart/2005/8/layout/hierarchy1"/>
    <dgm:cxn modelId="{B1893FDE-6B32-4D33-940F-942694EF2D83}" type="presParOf" srcId="{BCFF3259-36C5-4D08-B2C2-E429D3A9FD44}" destId="{0B84D44C-B172-47AD-BBD1-FBD9288F259E}" srcOrd="1" destOrd="0" presId="urn:microsoft.com/office/officeart/2005/8/layout/hierarchy1"/>
    <dgm:cxn modelId="{BB451AAF-1948-4588-93DF-1F654BDBFDF5}" type="presParOf" srcId="{0B84D44C-B172-47AD-BBD1-FBD9288F259E}" destId="{982792EB-1E92-4DE1-B378-12CEEF7C3739}" srcOrd="0" destOrd="0" presId="urn:microsoft.com/office/officeart/2005/8/layout/hierarchy1"/>
    <dgm:cxn modelId="{CD68F1F6-440B-4D0A-BAA9-0B4494828078}" type="presParOf" srcId="{982792EB-1E92-4DE1-B378-12CEEF7C3739}" destId="{5741E347-BDC0-460E-A099-DF3E43988C17}" srcOrd="0" destOrd="0" presId="urn:microsoft.com/office/officeart/2005/8/layout/hierarchy1"/>
    <dgm:cxn modelId="{3998DF3D-CBD3-498B-8FB5-5AF7196DCC57}" type="presParOf" srcId="{982792EB-1E92-4DE1-B378-12CEEF7C3739}" destId="{DD39D840-49A2-4844-9BE8-D3F5CA912F51}" srcOrd="1" destOrd="0" presId="urn:microsoft.com/office/officeart/2005/8/layout/hierarchy1"/>
    <dgm:cxn modelId="{DC986256-06E5-4CF1-92C3-6D051ABC55A1}" type="presParOf" srcId="{0B84D44C-B172-47AD-BBD1-FBD9288F259E}" destId="{8467049E-C5B8-4A17-A7FB-D4171D464888}" srcOrd="1" destOrd="0" presId="urn:microsoft.com/office/officeart/2005/8/layout/hierarchy1"/>
    <dgm:cxn modelId="{1E6E6FB5-2B2C-4BE3-AA90-29E325CC3BEF}" type="presParOf" srcId="{8467049E-C5B8-4A17-A7FB-D4171D464888}" destId="{FC1D1EC5-4228-4AFA-A82F-363A8C15DAAB}" srcOrd="0" destOrd="0" presId="urn:microsoft.com/office/officeart/2005/8/layout/hierarchy1"/>
    <dgm:cxn modelId="{55AE0EFA-F61A-4FCA-B665-72AB3788F6AC}" type="presParOf" srcId="{8467049E-C5B8-4A17-A7FB-D4171D464888}" destId="{448880A2-2DE5-4100-B958-E87631FDC250}" srcOrd="1" destOrd="0" presId="urn:microsoft.com/office/officeart/2005/8/layout/hierarchy1"/>
    <dgm:cxn modelId="{425B1F72-653A-4D02-85B5-E85FD1466667}" type="presParOf" srcId="{448880A2-2DE5-4100-B958-E87631FDC250}" destId="{39B5302B-E7EF-4985-AF3C-83113A710A6D}" srcOrd="0" destOrd="0" presId="urn:microsoft.com/office/officeart/2005/8/layout/hierarchy1"/>
    <dgm:cxn modelId="{866F2E52-B559-4AEB-8F2D-33B950B37A6C}" type="presParOf" srcId="{39B5302B-E7EF-4985-AF3C-83113A710A6D}" destId="{E609CED1-6265-49B4-A660-10E27D5B962F}" srcOrd="0" destOrd="0" presId="urn:microsoft.com/office/officeart/2005/8/layout/hierarchy1"/>
    <dgm:cxn modelId="{045C9BB4-0395-4142-83AC-93D5C632093A}" type="presParOf" srcId="{39B5302B-E7EF-4985-AF3C-83113A710A6D}" destId="{91CECBF5-B2CE-4B60-A20C-AB4D4C27CE65}" srcOrd="1" destOrd="0" presId="urn:microsoft.com/office/officeart/2005/8/layout/hierarchy1"/>
    <dgm:cxn modelId="{0814470B-559F-47AE-9EA5-94B5E9828BAA}" type="presParOf" srcId="{448880A2-2DE5-4100-B958-E87631FDC250}" destId="{2E1A88C6-D863-4166-92E5-37C71634A216}" srcOrd="1" destOrd="0" presId="urn:microsoft.com/office/officeart/2005/8/layout/hierarchy1"/>
    <dgm:cxn modelId="{3C740AE8-7245-4645-A5ED-4A32D6392ADF}" type="presParOf" srcId="{8467049E-C5B8-4A17-A7FB-D4171D464888}" destId="{54C0467F-516B-4842-9673-216C6CF5CC00}" srcOrd="2" destOrd="0" presId="urn:microsoft.com/office/officeart/2005/8/layout/hierarchy1"/>
    <dgm:cxn modelId="{E178B53A-6C65-449A-A834-573ADC8BFB55}" type="presParOf" srcId="{8467049E-C5B8-4A17-A7FB-D4171D464888}" destId="{034857CD-EEF7-4F71-836D-FD3F684D052E}" srcOrd="3" destOrd="0" presId="urn:microsoft.com/office/officeart/2005/8/layout/hierarchy1"/>
    <dgm:cxn modelId="{5A931542-3386-4EF8-A336-8473A4C068B6}" type="presParOf" srcId="{034857CD-EEF7-4F71-836D-FD3F684D052E}" destId="{890F0409-5C90-400B-86EA-5D094AC247B0}" srcOrd="0" destOrd="0" presId="urn:microsoft.com/office/officeart/2005/8/layout/hierarchy1"/>
    <dgm:cxn modelId="{BD070679-9C15-45E7-AF87-668B4398A813}" type="presParOf" srcId="{890F0409-5C90-400B-86EA-5D094AC247B0}" destId="{0676C605-CAD1-499D-988A-53B287F0B045}" srcOrd="0" destOrd="0" presId="urn:microsoft.com/office/officeart/2005/8/layout/hierarchy1"/>
    <dgm:cxn modelId="{F5C30DA9-95D5-42F5-B580-D5399D4D14D8}" type="presParOf" srcId="{890F0409-5C90-400B-86EA-5D094AC247B0}" destId="{F3A17217-4395-42B9-BCC9-9B535BD21BCF}" srcOrd="1" destOrd="0" presId="urn:microsoft.com/office/officeart/2005/8/layout/hierarchy1"/>
    <dgm:cxn modelId="{1C4E2C03-9D2C-41F4-B759-0C18E324605E}" type="presParOf" srcId="{034857CD-EEF7-4F71-836D-FD3F684D052E}" destId="{5532BE53-3285-4D1D-BBED-4E3B29A2243B}" srcOrd="1" destOrd="0" presId="urn:microsoft.com/office/officeart/2005/8/layout/hierarchy1"/>
    <dgm:cxn modelId="{696FB691-CFC7-405E-A3E3-511D49C4974B}" type="presParOf" srcId="{BCFF3259-36C5-4D08-B2C2-E429D3A9FD44}" destId="{BDEF020A-BC26-4B6A-8F2C-0CF98838C19F}" srcOrd="2" destOrd="0" presId="urn:microsoft.com/office/officeart/2005/8/layout/hierarchy1"/>
    <dgm:cxn modelId="{8271F9CC-2CD4-4343-8F45-9D80353D1F31}" type="presParOf" srcId="{BCFF3259-36C5-4D08-B2C2-E429D3A9FD44}" destId="{FAE15477-1759-42F7-9258-06684C2B9903}" srcOrd="3" destOrd="0" presId="urn:microsoft.com/office/officeart/2005/8/layout/hierarchy1"/>
    <dgm:cxn modelId="{53527639-CF7A-422B-ACD3-C0F3386ACEBC}" type="presParOf" srcId="{FAE15477-1759-42F7-9258-06684C2B9903}" destId="{F8849E93-F7BE-45C7-AAC0-8056F7B8030A}" srcOrd="0" destOrd="0" presId="urn:microsoft.com/office/officeart/2005/8/layout/hierarchy1"/>
    <dgm:cxn modelId="{877E9DC1-B3F8-45C1-947E-874180CD5421}" type="presParOf" srcId="{F8849E93-F7BE-45C7-AAC0-8056F7B8030A}" destId="{EE0A0EF2-68CF-4FCD-AF81-77739B407C56}" srcOrd="0" destOrd="0" presId="urn:microsoft.com/office/officeart/2005/8/layout/hierarchy1"/>
    <dgm:cxn modelId="{4DAF3434-E87F-461B-9AF5-F6C47DF8CB37}" type="presParOf" srcId="{F8849E93-F7BE-45C7-AAC0-8056F7B8030A}" destId="{507696D7-BF74-485B-84E1-56154DB8A24C}" srcOrd="1" destOrd="0" presId="urn:microsoft.com/office/officeart/2005/8/layout/hierarchy1"/>
    <dgm:cxn modelId="{3C1F62FF-43A0-43EB-957F-EB19A065AEF6}" type="presParOf" srcId="{FAE15477-1759-42F7-9258-06684C2B9903}" destId="{FC529432-3380-4AC3-A399-ACA9CD4B31F7}" srcOrd="1" destOrd="0" presId="urn:microsoft.com/office/officeart/2005/8/layout/hierarchy1"/>
    <dgm:cxn modelId="{CF7B0823-CCFE-46E4-901C-B596933E6364}" type="presParOf" srcId="{FC529432-3380-4AC3-A399-ACA9CD4B31F7}" destId="{E9C7A4E3-F645-4D92-9224-948EB38F2240}" srcOrd="0" destOrd="0" presId="urn:microsoft.com/office/officeart/2005/8/layout/hierarchy1"/>
    <dgm:cxn modelId="{D2FBE490-F0CB-4FD1-A6DD-D8A42617F75E}" type="presParOf" srcId="{FC529432-3380-4AC3-A399-ACA9CD4B31F7}" destId="{5C5B8893-1930-4244-B842-766CB4623AA0}" srcOrd="1" destOrd="0" presId="urn:microsoft.com/office/officeart/2005/8/layout/hierarchy1"/>
    <dgm:cxn modelId="{9C514987-54C9-45A0-BFFA-7839BA1CE687}" type="presParOf" srcId="{5C5B8893-1930-4244-B842-766CB4623AA0}" destId="{8B280306-5EB2-4A0B-8428-76D68A27F4DB}" srcOrd="0" destOrd="0" presId="urn:microsoft.com/office/officeart/2005/8/layout/hierarchy1"/>
    <dgm:cxn modelId="{AF508BD4-36A5-4BB9-BB86-C2AB669E9E95}" type="presParOf" srcId="{8B280306-5EB2-4A0B-8428-76D68A27F4DB}" destId="{3AFDC3E8-B2E7-415C-8D72-D986AC541D7F}" srcOrd="0" destOrd="0" presId="urn:microsoft.com/office/officeart/2005/8/layout/hierarchy1"/>
    <dgm:cxn modelId="{E4B8DF77-178B-4BE1-AF07-7A22834CD7A6}" type="presParOf" srcId="{8B280306-5EB2-4A0B-8428-76D68A27F4DB}" destId="{2D310576-4216-4474-8791-59E940819374}" srcOrd="1" destOrd="0" presId="urn:microsoft.com/office/officeart/2005/8/layout/hierarchy1"/>
    <dgm:cxn modelId="{859BB1F1-31F5-4F18-B6E5-BD37887FCC6E}" type="presParOf" srcId="{5C5B8893-1930-4244-B842-766CB4623AA0}" destId="{C38A2A17-ECF4-4E7D-95C0-D8FADFC77A2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579419"/>
          <a:ext cx="7924800" cy="538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NÁZEV ŠKOLY: ZŠ Pardubice - </a:t>
          </a:r>
          <a:r>
            <a:rPr lang="cs-CZ" sz="2300" kern="1200" dirty="0" err="1" smtClean="0"/>
            <a:t>Spořilov</a:t>
          </a:r>
          <a:endParaRPr lang="cs-CZ" sz="2300" kern="1200" dirty="0"/>
        </a:p>
      </dsp:txBody>
      <dsp:txXfrm>
        <a:off x="26273" y="605692"/>
        <a:ext cx="7872254" cy="485654"/>
      </dsp:txXfrm>
    </dsp:sp>
    <dsp:sp modelId="{45FAE54C-2B7D-4C24-8DFF-2D9E8A3DF887}">
      <dsp:nvSpPr>
        <dsp:cNvPr id="0" name=""/>
        <dsp:cNvSpPr/>
      </dsp:nvSpPr>
      <dsp:spPr>
        <a:xfrm>
          <a:off x="0" y="1211354"/>
          <a:ext cx="7924800" cy="538200"/>
        </a:xfrm>
        <a:prstGeom prst="roundRect">
          <a:avLst/>
        </a:prstGeom>
        <a:solidFill>
          <a:schemeClr val="accent2">
            <a:hueOff val="-37168"/>
            <a:satOff val="-9875"/>
            <a:lumOff val="-402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 : Hana Slavíková</a:t>
          </a:r>
          <a:endParaRPr lang="cs-CZ" sz="2300" kern="1200" dirty="0"/>
        </a:p>
      </dsp:txBody>
      <dsp:txXfrm>
        <a:off x="26273" y="1237627"/>
        <a:ext cx="7872254" cy="485654"/>
      </dsp:txXfrm>
    </dsp:sp>
    <dsp:sp modelId="{CD1F462A-8EDA-434D-9342-2C73FCF9D894}">
      <dsp:nvSpPr>
        <dsp:cNvPr id="0" name=""/>
        <dsp:cNvSpPr/>
      </dsp:nvSpPr>
      <dsp:spPr>
        <a:xfrm>
          <a:off x="0" y="1825777"/>
          <a:ext cx="7924800" cy="538200"/>
        </a:xfrm>
        <a:prstGeom prst="roundRect">
          <a:avLst/>
        </a:prstGeom>
        <a:solidFill>
          <a:schemeClr val="accent2">
            <a:hueOff val="-74336"/>
            <a:satOff val="-19751"/>
            <a:lumOff val="-804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NÁZEV : VY_42_INOVACE_MATEMATIKA 5_24. Kouzelnické počítání 2</a:t>
          </a:r>
          <a:endParaRPr lang="cs-CZ" sz="2300" kern="1200" dirty="0"/>
        </a:p>
      </dsp:txBody>
      <dsp:txXfrm>
        <a:off x="26273" y="1852050"/>
        <a:ext cx="7872254" cy="485654"/>
      </dsp:txXfrm>
    </dsp:sp>
    <dsp:sp modelId="{7ED2BFF5-562D-448B-A2B3-EA637190C721}">
      <dsp:nvSpPr>
        <dsp:cNvPr id="0" name=""/>
        <dsp:cNvSpPr/>
      </dsp:nvSpPr>
      <dsp:spPr>
        <a:xfrm>
          <a:off x="0" y="2392740"/>
          <a:ext cx="7924800" cy="538200"/>
        </a:xfrm>
        <a:prstGeom prst="roundRect">
          <a:avLst/>
        </a:prstGeom>
        <a:solidFill>
          <a:schemeClr val="accent2">
            <a:hueOff val="-111504"/>
            <a:satOff val="-29626"/>
            <a:lumOff val="-12059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TÉMA :Kouzelnické počítání 2</a:t>
          </a:r>
          <a:endParaRPr lang="cs-CZ" sz="2300" kern="1200" dirty="0"/>
        </a:p>
      </dsp:txBody>
      <dsp:txXfrm>
        <a:off x="26273" y="2419013"/>
        <a:ext cx="7872254" cy="485654"/>
      </dsp:txXfrm>
    </dsp:sp>
    <dsp:sp modelId="{162EBC16-4716-472B-9EB3-0A62D1C8E8FB}">
      <dsp:nvSpPr>
        <dsp:cNvPr id="0" name=""/>
        <dsp:cNvSpPr/>
      </dsp:nvSpPr>
      <dsp:spPr>
        <a:xfrm>
          <a:off x="0" y="2997180"/>
          <a:ext cx="7924800" cy="538200"/>
        </a:xfrm>
        <a:prstGeom prst="roundRect">
          <a:avLst/>
        </a:prstGeom>
        <a:solidFill>
          <a:schemeClr val="accent2">
            <a:hueOff val="-148672"/>
            <a:satOff val="-39502"/>
            <a:lumOff val="-16079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: CZ.1.07/1.4.00/21.2349</a:t>
          </a:r>
          <a:endParaRPr lang="cs-CZ" sz="2300" kern="1200" dirty="0"/>
        </a:p>
      </dsp:txBody>
      <dsp:txXfrm>
        <a:off x="26273" y="3023453"/>
        <a:ext cx="7872254" cy="4856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B92D23-0E80-4709-93F7-A0D82549C17B}">
      <dsp:nvSpPr>
        <dsp:cNvPr id="0" name=""/>
        <dsp:cNvSpPr/>
      </dsp:nvSpPr>
      <dsp:spPr>
        <a:xfrm>
          <a:off x="908372" y="2872"/>
          <a:ext cx="1110555" cy="111055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0</a:t>
          </a:r>
          <a:endParaRPr lang="cs-CZ" sz="3900" kern="1200" dirty="0"/>
        </a:p>
      </dsp:txBody>
      <dsp:txXfrm>
        <a:off x="1071009" y="165509"/>
        <a:ext cx="785281" cy="785281"/>
      </dsp:txXfrm>
    </dsp:sp>
    <dsp:sp modelId="{B40314A5-A0B1-4DC3-ACF3-E293AEF02189}">
      <dsp:nvSpPr>
        <dsp:cNvPr id="0" name=""/>
        <dsp:cNvSpPr/>
      </dsp:nvSpPr>
      <dsp:spPr>
        <a:xfrm rot="10800000">
          <a:off x="1269302" y="1256828"/>
          <a:ext cx="388694" cy="304009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D2DDD-4E0A-4DCF-87E8-2741591DD5C3}">
      <dsp:nvSpPr>
        <dsp:cNvPr id="0" name=""/>
        <dsp:cNvSpPr/>
      </dsp:nvSpPr>
      <dsp:spPr>
        <a:xfrm>
          <a:off x="1093279" y="1687029"/>
          <a:ext cx="740740" cy="740740"/>
        </a:xfrm>
        <a:prstGeom prst="ellipse">
          <a:avLst/>
        </a:prstGeom>
        <a:solidFill>
          <a:schemeClr val="accent2">
            <a:hueOff val="-14867"/>
            <a:satOff val="-3950"/>
            <a:lumOff val="-1608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10</a:t>
          </a:r>
          <a:endParaRPr lang="cs-CZ" sz="3300" kern="1200" dirty="0"/>
        </a:p>
      </dsp:txBody>
      <dsp:txXfrm>
        <a:off x="1201758" y="1795508"/>
        <a:ext cx="523782" cy="523782"/>
      </dsp:txXfrm>
    </dsp:sp>
    <dsp:sp modelId="{A90D974F-9A5E-4D82-A3E8-01E98D466DB8}">
      <dsp:nvSpPr>
        <dsp:cNvPr id="0" name=""/>
        <dsp:cNvSpPr/>
      </dsp:nvSpPr>
      <dsp:spPr>
        <a:xfrm rot="10800000">
          <a:off x="1269302" y="2663624"/>
          <a:ext cx="388694" cy="304009"/>
        </a:xfrm>
        <a:prstGeom prst="triangle">
          <a:avLst/>
        </a:prstGeom>
        <a:solidFill>
          <a:schemeClr val="accent2">
            <a:hueOff val="-16519"/>
            <a:satOff val="-4389"/>
            <a:lumOff val="-178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35F9B1-155F-467C-B2B7-EC29B8393329}">
      <dsp:nvSpPr>
        <dsp:cNvPr id="0" name=""/>
        <dsp:cNvSpPr/>
      </dsp:nvSpPr>
      <dsp:spPr>
        <a:xfrm>
          <a:off x="1093279" y="3186279"/>
          <a:ext cx="740740" cy="740740"/>
        </a:xfrm>
        <a:prstGeom prst="ellipse">
          <a:avLst/>
        </a:prstGeom>
        <a:solidFill>
          <a:schemeClr val="accent2">
            <a:hueOff val="-29734"/>
            <a:satOff val="-7900"/>
            <a:lumOff val="-3216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*</a:t>
          </a:r>
          <a:endParaRPr lang="cs-CZ" sz="3300" kern="1200" dirty="0"/>
        </a:p>
      </dsp:txBody>
      <dsp:txXfrm>
        <a:off x="1201758" y="3294758"/>
        <a:ext cx="523782" cy="523782"/>
      </dsp:txXfrm>
    </dsp:sp>
    <dsp:sp modelId="{A59EE7AC-CCCE-40E7-B42A-5764EB9D72E2}">
      <dsp:nvSpPr>
        <dsp:cNvPr id="0" name=""/>
        <dsp:cNvSpPr/>
      </dsp:nvSpPr>
      <dsp:spPr>
        <a:xfrm rot="5400000">
          <a:off x="2110823" y="3404645"/>
          <a:ext cx="388694" cy="304009"/>
        </a:xfrm>
        <a:prstGeom prst="triangle">
          <a:avLst/>
        </a:prstGeom>
        <a:solidFill>
          <a:schemeClr val="accent2">
            <a:hueOff val="-33038"/>
            <a:satOff val="-8778"/>
            <a:lumOff val="-35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FAB32E-B2D0-478D-9AA5-5E5709E93B78}">
      <dsp:nvSpPr>
        <dsp:cNvPr id="0" name=""/>
        <dsp:cNvSpPr/>
      </dsp:nvSpPr>
      <dsp:spPr>
        <a:xfrm>
          <a:off x="2759113" y="3186279"/>
          <a:ext cx="740740" cy="740740"/>
        </a:xfrm>
        <a:prstGeom prst="ellipse">
          <a:avLst/>
        </a:prstGeom>
        <a:solidFill>
          <a:schemeClr val="accent2">
            <a:hueOff val="-44602"/>
            <a:satOff val="-11851"/>
            <a:lumOff val="-4824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30</a:t>
          </a:r>
          <a:endParaRPr lang="cs-CZ" sz="3300" kern="1200" dirty="0"/>
        </a:p>
      </dsp:txBody>
      <dsp:txXfrm>
        <a:off x="2867592" y="3294758"/>
        <a:ext cx="523782" cy="523782"/>
      </dsp:txXfrm>
    </dsp:sp>
    <dsp:sp modelId="{EF8F8CBF-530C-4240-870F-58707C9667A5}">
      <dsp:nvSpPr>
        <dsp:cNvPr id="0" name=""/>
        <dsp:cNvSpPr/>
      </dsp:nvSpPr>
      <dsp:spPr>
        <a:xfrm>
          <a:off x="2935136" y="2646416"/>
          <a:ext cx="388694" cy="304009"/>
        </a:xfrm>
        <a:prstGeom prst="triangle">
          <a:avLst/>
        </a:prstGeom>
        <a:solidFill>
          <a:schemeClr val="accent2">
            <a:hueOff val="-49557"/>
            <a:satOff val="-13167"/>
            <a:lumOff val="-53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8E490-FF25-4952-921D-ECC0D7D155EE}">
      <dsp:nvSpPr>
        <dsp:cNvPr id="0" name=""/>
        <dsp:cNvSpPr/>
      </dsp:nvSpPr>
      <dsp:spPr>
        <a:xfrm>
          <a:off x="2759113" y="1687029"/>
          <a:ext cx="740740" cy="740740"/>
        </a:xfrm>
        <a:prstGeom prst="ellipse">
          <a:avLst/>
        </a:prstGeom>
        <a:solidFill>
          <a:schemeClr val="accent2">
            <a:hueOff val="-59469"/>
            <a:satOff val="-15801"/>
            <a:lumOff val="-6432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40</a:t>
          </a:r>
          <a:endParaRPr lang="cs-CZ" sz="3300" kern="1200" dirty="0"/>
        </a:p>
      </dsp:txBody>
      <dsp:txXfrm>
        <a:off x="2867592" y="1795508"/>
        <a:ext cx="523782" cy="523782"/>
      </dsp:txXfrm>
    </dsp:sp>
    <dsp:sp modelId="{D068CBDF-08B7-420A-8581-69E9C1894FB0}">
      <dsp:nvSpPr>
        <dsp:cNvPr id="0" name=""/>
        <dsp:cNvSpPr/>
      </dsp:nvSpPr>
      <dsp:spPr>
        <a:xfrm>
          <a:off x="2935136" y="1147166"/>
          <a:ext cx="388694" cy="304009"/>
        </a:xfrm>
        <a:prstGeom prst="triangle">
          <a:avLst/>
        </a:prstGeom>
        <a:solidFill>
          <a:schemeClr val="accent2">
            <a:hueOff val="-66076"/>
            <a:satOff val="-17556"/>
            <a:lumOff val="-714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58D21C-B2F3-4468-BE05-8E919A11D001}">
      <dsp:nvSpPr>
        <dsp:cNvPr id="0" name=""/>
        <dsp:cNvSpPr/>
      </dsp:nvSpPr>
      <dsp:spPr>
        <a:xfrm>
          <a:off x="2759113" y="187779"/>
          <a:ext cx="740740" cy="740740"/>
        </a:xfrm>
        <a:prstGeom prst="ellipse">
          <a:avLst/>
        </a:prstGeom>
        <a:solidFill>
          <a:schemeClr val="accent2">
            <a:hueOff val="-74336"/>
            <a:satOff val="-19751"/>
            <a:lumOff val="-804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*</a:t>
          </a:r>
          <a:endParaRPr lang="cs-CZ" sz="3300" kern="1200" dirty="0"/>
        </a:p>
      </dsp:txBody>
      <dsp:txXfrm>
        <a:off x="2867592" y="296258"/>
        <a:ext cx="523782" cy="523782"/>
      </dsp:txXfrm>
    </dsp:sp>
    <dsp:sp modelId="{3EC2933B-B503-440E-BED8-1E09E0DA8F21}">
      <dsp:nvSpPr>
        <dsp:cNvPr id="0" name=""/>
        <dsp:cNvSpPr/>
      </dsp:nvSpPr>
      <dsp:spPr>
        <a:xfrm rot="5400000">
          <a:off x="3776656" y="406145"/>
          <a:ext cx="388694" cy="304009"/>
        </a:xfrm>
        <a:prstGeom prst="triangle">
          <a:avLst/>
        </a:prstGeom>
        <a:solidFill>
          <a:schemeClr val="accent2">
            <a:hueOff val="-82596"/>
            <a:satOff val="-21946"/>
            <a:lumOff val="-893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4E52B9-B1CB-4BEA-82ED-8D7C1DABBB55}">
      <dsp:nvSpPr>
        <dsp:cNvPr id="0" name=""/>
        <dsp:cNvSpPr/>
      </dsp:nvSpPr>
      <dsp:spPr>
        <a:xfrm>
          <a:off x="4424946" y="187779"/>
          <a:ext cx="740740" cy="740740"/>
        </a:xfrm>
        <a:prstGeom prst="ellipse">
          <a:avLst/>
        </a:prstGeom>
        <a:solidFill>
          <a:schemeClr val="accent2">
            <a:hueOff val="-89203"/>
            <a:satOff val="-23701"/>
            <a:lumOff val="-9647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*</a:t>
          </a:r>
          <a:endParaRPr lang="cs-CZ" sz="3300" kern="1200" dirty="0"/>
        </a:p>
      </dsp:txBody>
      <dsp:txXfrm>
        <a:off x="4533425" y="296258"/>
        <a:ext cx="523782" cy="523782"/>
      </dsp:txXfrm>
    </dsp:sp>
    <dsp:sp modelId="{0C69ED48-5705-422C-A24B-A41B4373A0EA}">
      <dsp:nvSpPr>
        <dsp:cNvPr id="0" name=""/>
        <dsp:cNvSpPr/>
      </dsp:nvSpPr>
      <dsp:spPr>
        <a:xfrm rot="10800000">
          <a:off x="4600969" y="1164374"/>
          <a:ext cx="388694" cy="304009"/>
        </a:xfrm>
        <a:prstGeom prst="triangle">
          <a:avLst/>
        </a:prstGeom>
        <a:solidFill>
          <a:schemeClr val="accent2">
            <a:hueOff val="-99115"/>
            <a:satOff val="-26335"/>
            <a:lumOff val="-1071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C59E4-1FAA-435A-AC8E-C16740A636FF}">
      <dsp:nvSpPr>
        <dsp:cNvPr id="0" name=""/>
        <dsp:cNvSpPr/>
      </dsp:nvSpPr>
      <dsp:spPr>
        <a:xfrm>
          <a:off x="4424946" y="1687029"/>
          <a:ext cx="740740" cy="740740"/>
        </a:xfrm>
        <a:prstGeom prst="ellipse">
          <a:avLst/>
        </a:prstGeom>
        <a:solidFill>
          <a:schemeClr val="accent2">
            <a:hueOff val="-104070"/>
            <a:satOff val="-27651"/>
            <a:lumOff val="-11255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*</a:t>
          </a:r>
          <a:endParaRPr lang="cs-CZ" sz="3300" kern="1200" dirty="0"/>
        </a:p>
      </dsp:txBody>
      <dsp:txXfrm>
        <a:off x="4533425" y="1795508"/>
        <a:ext cx="523782" cy="523782"/>
      </dsp:txXfrm>
    </dsp:sp>
    <dsp:sp modelId="{189A0E56-0D65-4607-B076-78058A7DA7EB}">
      <dsp:nvSpPr>
        <dsp:cNvPr id="0" name=""/>
        <dsp:cNvSpPr/>
      </dsp:nvSpPr>
      <dsp:spPr>
        <a:xfrm rot="10800000">
          <a:off x="4600969" y="2663624"/>
          <a:ext cx="388694" cy="304009"/>
        </a:xfrm>
        <a:prstGeom prst="triangle">
          <a:avLst/>
        </a:prstGeom>
        <a:solidFill>
          <a:schemeClr val="accent2">
            <a:hueOff val="-115634"/>
            <a:satOff val="-30724"/>
            <a:lumOff val="-125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81187-1FEB-4066-BCDA-B313E547A853}">
      <dsp:nvSpPr>
        <dsp:cNvPr id="0" name=""/>
        <dsp:cNvSpPr/>
      </dsp:nvSpPr>
      <dsp:spPr>
        <a:xfrm>
          <a:off x="4424946" y="3186279"/>
          <a:ext cx="740740" cy="740740"/>
        </a:xfrm>
        <a:prstGeom prst="ellipse">
          <a:avLst/>
        </a:prstGeom>
        <a:solidFill>
          <a:schemeClr val="accent2">
            <a:hueOff val="-118938"/>
            <a:satOff val="-31602"/>
            <a:lumOff val="-12863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80</a:t>
          </a:r>
          <a:endParaRPr lang="cs-CZ" sz="3300" kern="1200" dirty="0"/>
        </a:p>
      </dsp:txBody>
      <dsp:txXfrm>
        <a:off x="4533425" y="3294758"/>
        <a:ext cx="523782" cy="523782"/>
      </dsp:txXfrm>
    </dsp:sp>
    <dsp:sp modelId="{89DCE469-45A0-4AEB-A650-898137722B1B}">
      <dsp:nvSpPr>
        <dsp:cNvPr id="0" name=""/>
        <dsp:cNvSpPr/>
      </dsp:nvSpPr>
      <dsp:spPr>
        <a:xfrm rot="5400000">
          <a:off x="5442490" y="3404645"/>
          <a:ext cx="388694" cy="304009"/>
        </a:xfrm>
        <a:prstGeom prst="triangle">
          <a:avLst/>
        </a:prstGeom>
        <a:solidFill>
          <a:schemeClr val="accent2">
            <a:hueOff val="-132153"/>
            <a:satOff val="-35113"/>
            <a:lumOff val="-142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357C40-920A-4F5B-956A-FD285F2118CB}">
      <dsp:nvSpPr>
        <dsp:cNvPr id="0" name=""/>
        <dsp:cNvSpPr/>
      </dsp:nvSpPr>
      <dsp:spPr>
        <a:xfrm>
          <a:off x="6090779" y="3186279"/>
          <a:ext cx="740740" cy="740740"/>
        </a:xfrm>
        <a:prstGeom prst="ellipse">
          <a:avLst/>
        </a:prstGeom>
        <a:solidFill>
          <a:schemeClr val="accent2">
            <a:hueOff val="-133805"/>
            <a:satOff val="-35552"/>
            <a:lumOff val="-14471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*</a:t>
          </a:r>
          <a:endParaRPr lang="cs-CZ" sz="3300" kern="1200" dirty="0"/>
        </a:p>
      </dsp:txBody>
      <dsp:txXfrm>
        <a:off x="6199258" y="3294758"/>
        <a:ext cx="523782" cy="523782"/>
      </dsp:txXfrm>
    </dsp:sp>
    <dsp:sp modelId="{6B8691E9-1374-4422-8414-9C5267DA06A1}">
      <dsp:nvSpPr>
        <dsp:cNvPr id="0" name=""/>
        <dsp:cNvSpPr/>
      </dsp:nvSpPr>
      <dsp:spPr>
        <a:xfrm>
          <a:off x="6266802" y="2738870"/>
          <a:ext cx="388694" cy="304009"/>
        </a:xfrm>
        <a:prstGeom prst="triangle">
          <a:avLst/>
        </a:prstGeom>
        <a:solidFill>
          <a:schemeClr val="accent2">
            <a:hueOff val="-148672"/>
            <a:satOff val="-39502"/>
            <a:lumOff val="-1607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3F45D8-EF7D-48A3-9C5F-2787F225C939}">
      <dsp:nvSpPr>
        <dsp:cNvPr id="0" name=""/>
        <dsp:cNvSpPr/>
      </dsp:nvSpPr>
      <dsp:spPr>
        <a:xfrm>
          <a:off x="5905872" y="1502122"/>
          <a:ext cx="1110555" cy="1110555"/>
        </a:xfrm>
        <a:prstGeom prst="ellipse">
          <a:avLst/>
        </a:prstGeom>
        <a:solidFill>
          <a:schemeClr val="accent2">
            <a:hueOff val="-148672"/>
            <a:satOff val="-39502"/>
            <a:lumOff val="-16079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100</a:t>
          </a:r>
          <a:endParaRPr lang="cs-CZ" sz="3900" kern="1200" dirty="0"/>
        </a:p>
      </dsp:txBody>
      <dsp:txXfrm>
        <a:off x="6068509" y="1664759"/>
        <a:ext cx="785281" cy="7852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69B271-9221-4E4A-AED5-3A5107880564}">
      <dsp:nvSpPr>
        <dsp:cNvPr id="0" name=""/>
        <dsp:cNvSpPr/>
      </dsp:nvSpPr>
      <dsp:spPr>
        <a:xfrm>
          <a:off x="342762" y="421622"/>
          <a:ext cx="3136392" cy="3136392"/>
        </a:xfrm>
        <a:prstGeom prst="pie">
          <a:avLst>
            <a:gd name="adj1" fmla="val 16200000"/>
            <a:gd name="adj2" fmla="val 2052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20</a:t>
          </a:r>
          <a:endParaRPr lang="cs-CZ" sz="4200" kern="1200" dirty="0"/>
        </a:p>
      </dsp:txBody>
      <dsp:txXfrm>
        <a:off x="1978913" y="948834"/>
        <a:ext cx="1008126" cy="672084"/>
      </dsp:txXfrm>
    </dsp:sp>
    <dsp:sp modelId="{8B6EA272-6799-4E7D-94CC-377FFCFA431B}">
      <dsp:nvSpPr>
        <dsp:cNvPr id="0" name=""/>
        <dsp:cNvSpPr/>
      </dsp:nvSpPr>
      <dsp:spPr>
        <a:xfrm>
          <a:off x="369646" y="505259"/>
          <a:ext cx="3136392" cy="3136392"/>
        </a:xfrm>
        <a:prstGeom prst="pie">
          <a:avLst>
            <a:gd name="adj1" fmla="val 20520000"/>
            <a:gd name="adj2" fmla="val 3240000"/>
          </a:avLst>
        </a:prstGeom>
        <a:solidFill>
          <a:schemeClr val="accent5">
            <a:hueOff val="-2130652"/>
            <a:satOff val="2540"/>
            <a:lumOff val="2059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30</a:t>
          </a:r>
          <a:endParaRPr lang="cs-CZ" sz="4200" kern="1200" dirty="0"/>
        </a:p>
      </dsp:txBody>
      <dsp:txXfrm>
        <a:off x="2389631" y="1938291"/>
        <a:ext cx="933450" cy="746760"/>
      </dsp:txXfrm>
    </dsp:sp>
    <dsp:sp modelId="{11840688-79D3-47F3-9916-E3FC085FBC4D}">
      <dsp:nvSpPr>
        <dsp:cNvPr id="0" name=""/>
        <dsp:cNvSpPr/>
      </dsp:nvSpPr>
      <dsp:spPr>
        <a:xfrm>
          <a:off x="298703" y="556785"/>
          <a:ext cx="3136392" cy="3136392"/>
        </a:xfrm>
        <a:prstGeom prst="pie">
          <a:avLst>
            <a:gd name="adj1" fmla="val 3240000"/>
            <a:gd name="adj2" fmla="val 7560000"/>
          </a:avLst>
        </a:prstGeom>
        <a:solidFill>
          <a:schemeClr val="accent5">
            <a:hueOff val="-4261304"/>
            <a:satOff val="5079"/>
            <a:lumOff val="4117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10</a:t>
          </a:r>
          <a:endParaRPr lang="cs-CZ" sz="4200" kern="1200" dirty="0"/>
        </a:p>
      </dsp:txBody>
      <dsp:txXfrm>
        <a:off x="1418843" y="2759727"/>
        <a:ext cx="896112" cy="821436"/>
      </dsp:txXfrm>
    </dsp:sp>
    <dsp:sp modelId="{A8A04D8A-265E-466F-A1B7-D3DA62F9254D}">
      <dsp:nvSpPr>
        <dsp:cNvPr id="0" name=""/>
        <dsp:cNvSpPr/>
      </dsp:nvSpPr>
      <dsp:spPr>
        <a:xfrm>
          <a:off x="227761" y="505259"/>
          <a:ext cx="3136392" cy="3136392"/>
        </a:xfrm>
        <a:prstGeom prst="pie">
          <a:avLst>
            <a:gd name="adj1" fmla="val 7560000"/>
            <a:gd name="adj2" fmla="val 11880000"/>
          </a:avLst>
        </a:prstGeom>
        <a:solidFill>
          <a:schemeClr val="accent5">
            <a:hueOff val="-6391956"/>
            <a:satOff val="7619"/>
            <a:lumOff val="6176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40</a:t>
          </a:r>
          <a:endParaRPr lang="cs-CZ" sz="4200" kern="1200" dirty="0"/>
        </a:p>
      </dsp:txBody>
      <dsp:txXfrm>
        <a:off x="410717" y="1938291"/>
        <a:ext cx="933450" cy="746760"/>
      </dsp:txXfrm>
    </dsp:sp>
    <dsp:sp modelId="{D15D3968-8387-459A-8389-D543D9B3AC3D}">
      <dsp:nvSpPr>
        <dsp:cNvPr id="0" name=""/>
        <dsp:cNvSpPr/>
      </dsp:nvSpPr>
      <dsp:spPr>
        <a:xfrm>
          <a:off x="254645" y="421622"/>
          <a:ext cx="3136392" cy="3136392"/>
        </a:xfrm>
        <a:prstGeom prst="pie">
          <a:avLst>
            <a:gd name="adj1" fmla="val 11880000"/>
            <a:gd name="adj2" fmla="val 16200000"/>
          </a:avLst>
        </a:prstGeom>
        <a:solidFill>
          <a:schemeClr val="accent5">
            <a:hueOff val="-8522608"/>
            <a:satOff val="10158"/>
            <a:lumOff val="8235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?</a:t>
          </a:r>
          <a:endParaRPr lang="cs-CZ" sz="4200" kern="1200" dirty="0"/>
        </a:p>
      </dsp:txBody>
      <dsp:txXfrm>
        <a:off x="746759" y="948834"/>
        <a:ext cx="1008126" cy="672084"/>
      </dsp:txXfrm>
    </dsp:sp>
    <dsp:sp modelId="{8AC22E13-F6D7-4444-BCA8-E2BD78739727}">
      <dsp:nvSpPr>
        <dsp:cNvPr id="0" name=""/>
        <dsp:cNvSpPr/>
      </dsp:nvSpPr>
      <dsp:spPr>
        <a:xfrm>
          <a:off x="148457" y="227464"/>
          <a:ext cx="3524707" cy="3524707"/>
        </a:xfrm>
        <a:prstGeom prst="leftCircularArrow">
          <a:avLst>
            <a:gd name="adj1" fmla="val 5085"/>
            <a:gd name="adj2" fmla="val 327528"/>
            <a:gd name="adj3" fmla="val 16527852"/>
            <a:gd name="adj4" fmla="val 20519889"/>
            <a:gd name="adj5" fmla="val 593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2956E-8C2A-4158-AE6A-6EA144EA4323}">
      <dsp:nvSpPr>
        <dsp:cNvPr id="0" name=""/>
        <dsp:cNvSpPr/>
      </dsp:nvSpPr>
      <dsp:spPr>
        <a:xfrm>
          <a:off x="175705" y="311074"/>
          <a:ext cx="3524707" cy="3524707"/>
        </a:xfrm>
        <a:prstGeom prst="leftCircularArrow">
          <a:avLst>
            <a:gd name="adj1" fmla="val 5085"/>
            <a:gd name="adj2" fmla="val 327528"/>
            <a:gd name="adj3" fmla="val 20847481"/>
            <a:gd name="adj4" fmla="val 3240282"/>
            <a:gd name="adj5" fmla="val 5932"/>
          </a:avLst>
        </a:prstGeom>
        <a:solidFill>
          <a:schemeClr val="accent5">
            <a:hueOff val="-2130652"/>
            <a:satOff val="2540"/>
            <a:lumOff val="205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8EBC65-E140-47D3-BCA8-B9335AEE49E7}">
      <dsp:nvSpPr>
        <dsp:cNvPr id="0" name=""/>
        <dsp:cNvSpPr/>
      </dsp:nvSpPr>
      <dsp:spPr>
        <a:xfrm>
          <a:off x="104546" y="362758"/>
          <a:ext cx="3524707" cy="3524707"/>
        </a:xfrm>
        <a:prstGeom prst="leftCircularArrow">
          <a:avLst>
            <a:gd name="adj1" fmla="val 5085"/>
            <a:gd name="adj2" fmla="val 327528"/>
            <a:gd name="adj3" fmla="val 3567223"/>
            <a:gd name="adj4" fmla="val 7560305"/>
            <a:gd name="adj5" fmla="val 5932"/>
          </a:avLst>
        </a:prstGeom>
        <a:solidFill>
          <a:schemeClr val="accent5">
            <a:hueOff val="-4261304"/>
            <a:satOff val="5079"/>
            <a:lumOff val="411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9EF37A-BDF4-418D-A627-54F3346367D5}">
      <dsp:nvSpPr>
        <dsp:cNvPr id="0" name=""/>
        <dsp:cNvSpPr/>
      </dsp:nvSpPr>
      <dsp:spPr>
        <a:xfrm>
          <a:off x="33387" y="311074"/>
          <a:ext cx="3524707" cy="3524707"/>
        </a:xfrm>
        <a:prstGeom prst="leftCircularArrow">
          <a:avLst>
            <a:gd name="adj1" fmla="val 5085"/>
            <a:gd name="adj2" fmla="val 327528"/>
            <a:gd name="adj3" fmla="val 7887247"/>
            <a:gd name="adj4" fmla="val 11880047"/>
            <a:gd name="adj5" fmla="val 5932"/>
          </a:avLst>
        </a:prstGeom>
        <a:solidFill>
          <a:schemeClr val="accent5">
            <a:hueOff val="-6391956"/>
            <a:satOff val="7619"/>
            <a:lumOff val="61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3C27CD-E7AD-4807-91FC-CD00F8800713}">
      <dsp:nvSpPr>
        <dsp:cNvPr id="0" name=""/>
        <dsp:cNvSpPr/>
      </dsp:nvSpPr>
      <dsp:spPr>
        <a:xfrm>
          <a:off x="60635" y="227464"/>
          <a:ext cx="3524707" cy="3524707"/>
        </a:xfrm>
        <a:prstGeom prst="leftCircularArrow">
          <a:avLst>
            <a:gd name="adj1" fmla="val 5085"/>
            <a:gd name="adj2" fmla="val 327528"/>
            <a:gd name="adj3" fmla="val 12207639"/>
            <a:gd name="adj4" fmla="val 16199676"/>
            <a:gd name="adj5" fmla="val 5932"/>
          </a:avLst>
        </a:prstGeom>
        <a:solidFill>
          <a:schemeClr val="accent5">
            <a:hueOff val="-8522608"/>
            <a:satOff val="10158"/>
            <a:lumOff val="823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8BD135-BE69-4670-A662-EB8952A7D2D2}">
      <dsp:nvSpPr>
        <dsp:cNvPr id="0" name=""/>
        <dsp:cNvSpPr/>
      </dsp:nvSpPr>
      <dsp:spPr>
        <a:xfrm>
          <a:off x="342762" y="421622"/>
          <a:ext cx="3136392" cy="3136392"/>
        </a:xfrm>
        <a:prstGeom prst="pie">
          <a:avLst>
            <a:gd name="adj1" fmla="val 16200000"/>
            <a:gd name="adj2" fmla="val 2052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40</a:t>
          </a:r>
          <a:endParaRPr lang="cs-CZ" sz="4200" kern="1200" dirty="0"/>
        </a:p>
      </dsp:txBody>
      <dsp:txXfrm>
        <a:off x="1978913" y="948834"/>
        <a:ext cx="1008126" cy="672084"/>
      </dsp:txXfrm>
    </dsp:sp>
    <dsp:sp modelId="{3AA51D42-2A7D-4EAF-B4F6-038F3962C59B}">
      <dsp:nvSpPr>
        <dsp:cNvPr id="0" name=""/>
        <dsp:cNvSpPr/>
      </dsp:nvSpPr>
      <dsp:spPr>
        <a:xfrm>
          <a:off x="395552" y="524234"/>
          <a:ext cx="3136392" cy="3136392"/>
        </a:xfrm>
        <a:prstGeom prst="pie">
          <a:avLst>
            <a:gd name="adj1" fmla="val 20520000"/>
            <a:gd name="adj2" fmla="val 3240000"/>
          </a:avLst>
        </a:prstGeom>
        <a:solidFill>
          <a:schemeClr val="accent3">
            <a:hueOff val="135512"/>
            <a:satOff val="5050"/>
            <a:lumOff val="348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200" kern="1200"/>
        </a:p>
      </dsp:txBody>
      <dsp:txXfrm>
        <a:off x="2415538" y="1957266"/>
        <a:ext cx="933450" cy="746760"/>
      </dsp:txXfrm>
    </dsp:sp>
    <dsp:sp modelId="{8E6ED1A9-E358-4FFD-9AB7-F394345488AE}">
      <dsp:nvSpPr>
        <dsp:cNvPr id="0" name=""/>
        <dsp:cNvSpPr/>
      </dsp:nvSpPr>
      <dsp:spPr>
        <a:xfrm>
          <a:off x="298703" y="556785"/>
          <a:ext cx="3136392" cy="3136392"/>
        </a:xfrm>
        <a:prstGeom prst="pie">
          <a:avLst>
            <a:gd name="adj1" fmla="val 3240000"/>
            <a:gd name="adj2" fmla="val 7560000"/>
          </a:avLst>
        </a:prstGeom>
        <a:solidFill>
          <a:schemeClr val="accent3">
            <a:hueOff val="271025"/>
            <a:satOff val="10100"/>
            <a:lumOff val="6961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200" kern="1200"/>
        </a:p>
      </dsp:txBody>
      <dsp:txXfrm>
        <a:off x="1418843" y="2759727"/>
        <a:ext cx="896112" cy="821436"/>
      </dsp:txXfrm>
    </dsp:sp>
    <dsp:sp modelId="{DB164393-7189-4BE7-B2ED-8B6F47476E36}">
      <dsp:nvSpPr>
        <dsp:cNvPr id="0" name=""/>
        <dsp:cNvSpPr/>
      </dsp:nvSpPr>
      <dsp:spPr>
        <a:xfrm>
          <a:off x="227761" y="505259"/>
          <a:ext cx="3136392" cy="3136392"/>
        </a:xfrm>
        <a:prstGeom prst="pie">
          <a:avLst>
            <a:gd name="adj1" fmla="val 7560000"/>
            <a:gd name="adj2" fmla="val 11880000"/>
          </a:avLst>
        </a:prstGeom>
        <a:solidFill>
          <a:schemeClr val="accent3">
            <a:hueOff val="406537"/>
            <a:satOff val="15149"/>
            <a:lumOff val="10441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smtClean="0"/>
            <a:t>10</a:t>
          </a:r>
          <a:endParaRPr lang="cs-CZ" sz="4200" kern="1200" dirty="0"/>
        </a:p>
      </dsp:txBody>
      <dsp:txXfrm>
        <a:off x="410717" y="1938291"/>
        <a:ext cx="933450" cy="746760"/>
      </dsp:txXfrm>
    </dsp:sp>
    <dsp:sp modelId="{FD23758C-462B-470D-8E4B-CA4053EF1CE5}">
      <dsp:nvSpPr>
        <dsp:cNvPr id="0" name=""/>
        <dsp:cNvSpPr/>
      </dsp:nvSpPr>
      <dsp:spPr>
        <a:xfrm>
          <a:off x="254645" y="421622"/>
          <a:ext cx="3136392" cy="3136392"/>
        </a:xfrm>
        <a:prstGeom prst="pie">
          <a:avLst>
            <a:gd name="adj1" fmla="val 11880000"/>
            <a:gd name="adj2" fmla="val 16200000"/>
          </a:avLst>
        </a:prstGeom>
        <a:solidFill>
          <a:schemeClr val="accent3">
            <a:hueOff val="542050"/>
            <a:satOff val="20199"/>
            <a:lumOff val="13922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20</a:t>
          </a:r>
          <a:endParaRPr lang="cs-CZ" sz="4200" kern="1200" dirty="0"/>
        </a:p>
      </dsp:txBody>
      <dsp:txXfrm>
        <a:off x="746759" y="948834"/>
        <a:ext cx="1008126" cy="672084"/>
      </dsp:txXfrm>
    </dsp:sp>
    <dsp:sp modelId="{5D7ABCBD-36D9-4235-8905-5CA52881DCD1}">
      <dsp:nvSpPr>
        <dsp:cNvPr id="0" name=""/>
        <dsp:cNvSpPr/>
      </dsp:nvSpPr>
      <dsp:spPr>
        <a:xfrm>
          <a:off x="148457" y="227464"/>
          <a:ext cx="3524707" cy="3524707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F1F9AB-87CD-40EA-B4DD-67536737F87D}">
      <dsp:nvSpPr>
        <dsp:cNvPr id="0" name=""/>
        <dsp:cNvSpPr/>
      </dsp:nvSpPr>
      <dsp:spPr>
        <a:xfrm>
          <a:off x="201611" y="330049"/>
          <a:ext cx="3524707" cy="3524707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3">
            <a:hueOff val="135512"/>
            <a:satOff val="5050"/>
            <a:lumOff val="34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A8690-A4FD-4F49-A737-86D958E12157}">
      <dsp:nvSpPr>
        <dsp:cNvPr id="0" name=""/>
        <dsp:cNvSpPr/>
      </dsp:nvSpPr>
      <dsp:spPr>
        <a:xfrm>
          <a:off x="104546" y="362758"/>
          <a:ext cx="3524707" cy="3524707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3">
            <a:hueOff val="271025"/>
            <a:satOff val="10100"/>
            <a:lumOff val="6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1EB1B-DC3C-48CF-80EF-0DE5AC5696BF}">
      <dsp:nvSpPr>
        <dsp:cNvPr id="0" name=""/>
        <dsp:cNvSpPr/>
      </dsp:nvSpPr>
      <dsp:spPr>
        <a:xfrm>
          <a:off x="33387" y="311074"/>
          <a:ext cx="3524707" cy="3524707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3">
            <a:hueOff val="406537"/>
            <a:satOff val="15149"/>
            <a:lumOff val="1044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1AAF60-BC98-41DC-BB34-EF3355945AF1}">
      <dsp:nvSpPr>
        <dsp:cNvPr id="0" name=""/>
        <dsp:cNvSpPr/>
      </dsp:nvSpPr>
      <dsp:spPr>
        <a:xfrm>
          <a:off x="60635" y="227464"/>
          <a:ext cx="3524707" cy="3524707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3">
            <a:hueOff val="542050"/>
            <a:satOff val="20199"/>
            <a:lumOff val="1392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9C0211-32DE-4D1E-AE0B-6AE46EBA349C}">
      <dsp:nvSpPr>
        <dsp:cNvPr id="0" name=""/>
        <dsp:cNvSpPr/>
      </dsp:nvSpPr>
      <dsp:spPr>
        <a:xfrm>
          <a:off x="0" y="937259"/>
          <a:ext cx="2240280" cy="2240280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BD157C-B947-49E5-95E9-EFB94486EBC3}">
      <dsp:nvSpPr>
        <dsp:cNvPr id="0" name=""/>
        <dsp:cNvSpPr/>
      </dsp:nvSpPr>
      <dsp:spPr>
        <a:xfrm>
          <a:off x="1120140" y="937259"/>
          <a:ext cx="2613659" cy="22402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20</a:t>
          </a:r>
          <a:endParaRPr lang="cs-CZ" sz="3200" kern="1200" dirty="0"/>
        </a:p>
      </dsp:txBody>
      <dsp:txXfrm>
        <a:off x="1120140" y="937259"/>
        <a:ext cx="1306829" cy="672085"/>
      </dsp:txXfrm>
    </dsp:sp>
    <dsp:sp modelId="{9F1266AB-C9EE-45DF-899D-E0B76FF2D927}">
      <dsp:nvSpPr>
        <dsp:cNvPr id="0" name=""/>
        <dsp:cNvSpPr/>
      </dsp:nvSpPr>
      <dsp:spPr>
        <a:xfrm>
          <a:off x="392049" y="1609345"/>
          <a:ext cx="1456180" cy="1456180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-74336"/>
            <a:satOff val="-19751"/>
            <a:lumOff val="-804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DAA1CB-6F52-48E4-AD7F-44DDD0730D1D}">
      <dsp:nvSpPr>
        <dsp:cNvPr id="0" name=""/>
        <dsp:cNvSpPr/>
      </dsp:nvSpPr>
      <dsp:spPr>
        <a:xfrm>
          <a:off x="1120140" y="1609345"/>
          <a:ext cx="2613659" cy="1456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-74336"/>
              <a:satOff val="-19751"/>
              <a:lumOff val="-80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50</a:t>
          </a:r>
          <a:endParaRPr lang="cs-CZ" sz="3200" kern="1200" dirty="0"/>
        </a:p>
      </dsp:txBody>
      <dsp:txXfrm>
        <a:off x="1120140" y="1609345"/>
        <a:ext cx="1306829" cy="672083"/>
      </dsp:txXfrm>
    </dsp:sp>
    <dsp:sp modelId="{B303761D-676F-4F36-AEB0-71C21B85F734}">
      <dsp:nvSpPr>
        <dsp:cNvPr id="0" name=""/>
        <dsp:cNvSpPr/>
      </dsp:nvSpPr>
      <dsp:spPr>
        <a:xfrm>
          <a:off x="784098" y="2281428"/>
          <a:ext cx="672083" cy="67208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-148672"/>
            <a:satOff val="-39502"/>
            <a:lumOff val="-16079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C5B36-DB77-4727-B41C-F23D14F0CCB2}">
      <dsp:nvSpPr>
        <dsp:cNvPr id="0" name=""/>
        <dsp:cNvSpPr/>
      </dsp:nvSpPr>
      <dsp:spPr>
        <a:xfrm>
          <a:off x="1120140" y="2281428"/>
          <a:ext cx="2613659" cy="672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-148672"/>
              <a:satOff val="-39502"/>
              <a:lumOff val="-160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60</a:t>
          </a:r>
          <a:endParaRPr lang="cs-CZ" sz="3200" kern="1200" dirty="0"/>
        </a:p>
      </dsp:txBody>
      <dsp:txXfrm>
        <a:off x="1120140" y="2281428"/>
        <a:ext cx="1306829" cy="672083"/>
      </dsp:txXfrm>
    </dsp:sp>
    <dsp:sp modelId="{3BBE7C29-372B-40E5-A084-48B79F96BD96}">
      <dsp:nvSpPr>
        <dsp:cNvPr id="0" name=""/>
        <dsp:cNvSpPr/>
      </dsp:nvSpPr>
      <dsp:spPr>
        <a:xfrm>
          <a:off x="2426970" y="937259"/>
          <a:ext cx="1306829" cy="672085"/>
        </a:xfrm>
        <a:prstGeom prst="rect">
          <a:avLst/>
        </a:prstGeom>
        <a:noFill/>
        <a:ln w="1079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40 - *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70 - *</a:t>
          </a:r>
          <a:endParaRPr lang="cs-CZ" sz="1800" kern="1200" dirty="0"/>
        </a:p>
      </dsp:txBody>
      <dsp:txXfrm>
        <a:off x="2426970" y="937259"/>
        <a:ext cx="1306829" cy="672085"/>
      </dsp:txXfrm>
    </dsp:sp>
    <dsp:sp modelId="{720CBB42-CDDE-49C2-AAA9-FA245E7E4D40}">
      <dsp:nvSpPr>
        <dsp:cNvPr id="0" name=""/>
        <dsp:cNvSpPr/>
      </dsp:nvSpPr>
      <dsp:spPr>
        <a:xfrm>
          <a:off x="2426970" y="1609345"/>
          <a:ext cx="1306829" cy="672083"/>
        </a:xfrm>
        <a:prstGeom prst="rect">
          <a:avLst/>
        </a:prstGeom>
        <a:noFill/>
        <a:ln w="1079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100 - *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80 - *</a:t>
          </a:r>
          <a:endParaRPr lang="cs-CZ" sz="1800" kern="1200" dirty="0"/>
        </a:p>
      </dsp:txBody>
      <dsp:txXfrm>
        <a:off x="2426970" y="1609345"/>
        <a:ext cx="1306829" cy="672083"/>
      </dsp:txXfrm>
    </dsp:sp>
    <dsp:sp modelId="{814108DC-C0B5-4DCA-B6AD-F9D9F0CBE5E4}">
      <dsp:nvSpPr>
        <dsp:cNvPr id="0" name=""/>
        <dsp:cNvSpPr/>
      </dsp:nvSpPr>
      <dsp:spPr>
        <a:xfrm>
          <a:off x="2426970" y="2281428"/>
          <a:ext cx="1306829" cy="672083"/>
        </a:xfrm>
        <a:prstGeom prst="rect">
          <a:avLst/>
        </a:prstGeom>
        <a:noFill/>
        <a:ln w="1079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100 - *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70 - *</a:t>
          </a:r>
          <a:endParaRPr lang="cs-CZ" sz="1800" kern="1200" dirty="0"/>
        </a:p>
      </dsp:txBody>
      <dsp:txXfrm>
        <a:off x="2426970" y="2281428"/>
        <a:ext cx="1306829" cy="6720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F3F826-CBD0-4399-B294-A9139E6604AC}">
      <dsp:nvSpPr>
        <dsp:cNvPr id="0" name=""/>
        <dsp:cNvSpPr/>
      </dsp:nvSpPr>
      <dsp:spPr>
        <a:xfrm>
          <a:off x="0" y="937259"/>
          <a:ext cx="2240280" cy="224028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55CD40-52D2-43F0-BA3B-39433EB71394}">
      <dsp:nvSpPr>
        <dsp:cNvPr id="0" name=""/>
        <dsp:cNvSpPr/>
      </dsp:nvSpPr>
      <dsp:spPr>
        <a:xfrm>
          <a:off x="1120140" y="937259"/>
          <a:ext cx="2613659" cy="22402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10</a:t>
          </a:r>
          <a:endParaRPr lang="cs-CZ" sz="3200" kern="1200" dirty="0"/>
        </a:p>
      </dsp:txBody>
      <dsp:txXfrm>
        <a:off x="1120140" y="937259"/>
        <a:ext cx="1306829" cy="672085"/>
      </dsp:txXfrm>
    </dsp:sp>
    <dsp:sp modelId="{F0B684B2-9B9B-48C8-8860-58CD2309558F}">
      <dsp:nvSpPr>
        <dsp:cNvPr id="0" name=""/>
        <dsp:cNvSpPr/>
      </dsp:nvSpPr>
      <dsp:spPr>
        <a:xfrm>
          <a:off x="392049" y="1609345"/>
          <a:ext cx="1456180" cy="145618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4706656"/>
            <a:satOff val="-11638"/>
            <a:lumOff val="-6177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B3147E-CE1F-4285-836A-754712091CD2}">
      <dsp:nvSpPr>
        <dsp:cNvPr id="0" name=""/>
        <dsp:cNvSpPr/>
      </dsp:nvSpPr>
      <dsp:spPr>
        <a:xfrm>
          <a:off x="1120140" y="1609345"/>
          <a:ext cx="2613659" cy="1456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4706656"/>
              <a:satOff val="-11638"/>
              <a:lumOff val="-6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30</a:t>
          </a:r>
          <a:endParaRPr lang="cs-CZ" sz="3200" kern="1200" dirty="0"/>
        </a:p>
      </dsp:txBody>
      <dsp:txXfrm>
        <a:off x="1120140" y="1609345"/>
        <a:ext cx="1306829" cy="672083"/>
      </dsp:txXfrm>
    </dsp:sp>
    <dsp:sp modelId="{AB4B073A-D296-4CA2-8374-0EE1FE5480B3}">
      <dsp:nvSpPr>
        <dsp:cNvPr id="0" name=""/>
        <dsp:cNvSpPr/>
      </dsp:nvSpPr>
      <dsp:spPr>
        <a:xfrm>
          <a:off x="784098" y="2281428"/>
          <a:ext cx="672083" cy="672083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9413312"/>
            <a:satOff val="-23276"/>
            <a:lumOff val="-12353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97E081-DC9F-44A8-B4F6-87893CB1B0F5}">
      <dsp:nvSpPr>
        <dsp:cNvPr id="0" name=""/>
        <dsp:cNvSpPr/>
      </dsp:nvSpPr>
      <dsp:spPr>
        <a:xfrm>
          <a:off x="1120140" y="2281428"/>
          <a:ext cx="2613659" cy="672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9413312"/>
              <a:satOff val="-23276"/>
              <a:lumOff val="-1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40</a:t>
          </a:r>
          <a:endParaRPr lang="cs-CZ" sz="3200" kern="1200" dirty="0"/>
        </a:p>
      </dsp:txBody>
      <dsp:txXfrm>
        <a:off x="1120140" y="2281428"/>
        <a:ext cx="1306829" cy="672083"/>
      </dsp:txXfrm>
    </dsp:sp>
    <dsp:sp modelId="{EC9E2650-43EA-4E35-9093-4F0D9403B8DB}">
      <dsp:nvSpPr>
        <dsp:cNvPr id="0" name=""/>
        <dsp:cNvSpPr/>
      </dsp:nvSpPr>
      <dsp:spPr>
        <a:xfrm>
          <a:off x="2426970" y="937259"/>
          <a:ext cx="1306829" cy="672085"/>
        </a:xfrm>
        <a:prstGeom prst="rect">
          <a:avLst/>
        </a:prstGeom>
        <a:noFill/>
        <a:ln w="1079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90 - *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60 - *</a:t>
          </a:r>
          <a:endParaRPr lang="cs-CZ" sz="1800" kern="1200" dirty="0"/>
        </a:p>
      </dsp:txBody>
      <dsp:txXfrm>
        <a:off x="2426970" y="937259"/>
        <a:ext cx="1306829" cy="672085"/>
      </dsp:txXfrm>
    </dsp:sp>
    <dsp:sp modelId="{7F0C5772-1413-4EFC-88C0-8C008B46A570}">
      <dsp:nvSpPr>
        <dsp:cNvPr id="0" name=""/>
        <dsp:cNvSpPr/>
      </dsp:nvSpPr>
      <dsp:spPr>
        <a:xfrm>
          <a:off x="2426970" y="1609345"/>
          <a:ext cx="1306829" cy="672083"/>
        </a:xfrm>
        <a:prstGeom prst="rect">
          <a:avLst/>
        </a:prstGeom>
        <a:noFill/>
        <a:ln w="1079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80 - *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50 - *</a:t>
          </a:r>
          <a:endParaRPr lang="cs-CZ" sz="1800" kern="1200" dirty="0"/>
        </a:p>
      </dsp:txBody>
      <dsp:txXfrm>
        <a:off x="2426970" y="1609345"/>
        <a:ext cx="1306829" cy="672083"/>
      </dsp:txXfrm>
    </dsp:sp>
    <dsp:sp modelId="{8001F47C-EE4E-4146-8C92-54201154E759}">
      <dsp:nvSpPr>
        <dsp:cNvPr id="0" name=""/>
        <dsp:cNvSpPr/>
      </dsp:nvSpPr>
      <dsp:spPr>
        <a:xfrm>
          <a:off x="2426970" y="2281428"/>
          <a:ext cx="1306829" cy="672083"/>
        </a:xfrm>
        <a:prstGeom prst="rect">
          <a:avLst/>
        </a:prstGeom>
        <a:noFill/>
        <a:ln w="1079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60 - *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90 - *</a:t>
          </a:r>
          <a:endParaRPr lang="cs-CZ" sz="1800" kern="1200" dirty="0"/>
        </a:p>
      </dsp:txBody>
      <dsp:txXfrm>
        <a:off x="2426970" y="2281428"/>
        <a:ext cx="1306829" cy="67208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E536C1-BC8E-4CC5-9408-CDB9162AC571}">
      <dsp:nvSpPr>
        <dsp:cNvPr id="0" name=""/>
        <dsp:cNvSpPr/>
      </dsp:nvSpPr>
      <dsp:spPr>
        <a:xfrm>
          <a:off x="3046333" y="2335393"/>
          <a:ext cx="91440" cy="30541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5413"/>
              </a:lnTo>
            </a:path>
          </a:pathLst>
        </a:custGeom>
        <a:noFill/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DCE056-C750-445B-97D5-4FF02E99D7C6}">
      <dsp:nvSpPr>
        <dsp:cNvPr id="0" name=""/>
        <dsp:cNvSpPr/>
      </dsp:nvSpPr>
      <dsp:spPr>
        <a:xfrm>
          <a:off x="2129432" y="1363146"/>
          <a:ext cx="962620" cy="3054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8130"/>
              </a:lnTo>
              <a:lnTo>
                <a:pt x="962620" y="208130"/>
              </a:lnTo>
              <a:lnTo>
                <a:pt x="962620" y="305413"/>
              </a:lnTo>
            </a:path>
          </a:pathLst>
        </a:custGeom>
        <a:noFill/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6C7A81-F755-4B90-8805-2A097C41C53F}">
      <dsp:nvSpPr>
        <dsp:cNvPr id="0" name=""/>
        <dsp:cNvSpPr/>
      </dsp:nvSpPr>
      <dsp:spPr>
        <a:xfrm>
          <a:off x="1166812" y="2335393"/>
          <a:ext cx="641746" cy="3054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8130"/>
              </a:lnTo>
              <a:lnTo>
                <a:pt x="641746" y="208130"/>
              </a:lnTo>
              <a:lnTo>
                <a:pt x="641746" y="305413"/>
              </a:lnTo>
            </a:path>
          </a:pathLst>
        </a:custGeom>
        <a:noFill/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AEF232-BE41-4EB7-8077-E7A1591F33C7}">
      <dsp:nvSpPr>
        <dsp:cNvPr id="0" name=""/>
        <dsp:cNvSpPr/>
      </dsp:nvSpPr>
      <dsp:spPr>
        <a:xfrm>
          <a:off x="525065" y="2335393"/>
          <a:ext cx="641746" cy="305413"/>
        </a:xfrm>
        <a:custGeom>
          <a:avLst/>
          <a:gdLst/>
          <a:ahLst/>
          <a:cxnLst/>
          <a:rect l="0" t="0" r="0" b="0"/>
          <a:pathLst>
            <a:path>
              <a:moveTo>
                <a:pt x="641746" y="0"/>
              </a:moveTo>
              <a:lnTo>
                <a:pt x="641746" y="208130"/>
              </a:lnTo>
              <a:lnTo>
                <a:pt x="0" y="208130"/>
              </a:lnTo>
              <a:lnTo>
                <a:pt x="0" y="305413"/>
              </a:lnTo>
            </a:path>
          </a:pathLst>
        </a:custGeom>
        <a:noFill/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667E30-5BAA-4FDA-AB9D-D24A49C004B8}">
      <dsp:nvSpPr>
        <dsp:cNvPr id="0" name=""/>
        <dsp:cNvSpPr/>
      </dsp:nvSpPr>
      <dsp:spPr>
        <a:xfrm>
          <a:off x="1166812" y="1363146"/>
          <a:ext cx="962620" cy="305413"/>
        </a:xfrm>
        <a:custGeom>
          <a:avLst/>
          <a:gdLst/>
          <a:ahLst/>
          <a:cxnLst/>
          <a:rect l="0" t="0" r="0" b="0"/>
          <a:pathLst>
            <a:path>
              <a:moveTo>
                <a:pt x="962620" y="0"/>
              </a:moveTo>
              <a:lnTo>
                <a:pt x="962620" y="208130"/>
              </a:lnTo>
              <a:lnTo>
                <a:pt x="0" y="208130"/>
              </a:lnTo>
              <a:lnTo>
                <a:pt x="0" y="305413"/>
              </a:lnTo>
            </a:path>
          </a:pathLst>
        </a:custGeom>
        <a:noFill/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76A47C-36DA-4109-9DD9-DA0CA2F72709}">
      <dsp:nvSpPr>
        <dsp:cNvPr id="0" name=""/>
        <dsp:cNvSpPr/>
      </dsp:nvSpPr>
      <dsp:spPr>
        <a:xfrm>
          <a:off x="1604367" y="696313"/>
          <a:ext cx="1050131" cy="6668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D3ADDC-1764-45C5-906A-64D4FEB6F3AF}">
      <dsp:nvSpPr>
        <dsp:cNvPr id="0" name=""/>
        <dsp:cNvSpPr/>
      </dsp:nvSpPr>
      <dsp:spPr>
        <a:xfrm>
          <a:off x="1721048" y="807160"/>
          <a:ext cx="1050131" cy="666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100</a:t>
          </a:r>
          <a:endParaRPr lang="cs-CZ" sz="3000" kern="1200" dirty="0"/>
        </a:p>
      </dsp:txBody>
      <dsp:txXfrm>
        <a:off x="1740579" y="826691"/>
        <a:ext cx="1011069" cy="627771"/>
      </dsp:txXfrm>
    </dsp:sp>
    <dsp:sp modelId="{96E960D6-1B81-4A1A-BAF0-ED76C1B9BA13}">
      <dsp:nvSpPr>
        <dsp:cNvPr id="0" name=""/>
        <dsp:cNvSpPr/>
      </dsp:nvSpPr>
      <dsp:spPr>
        <a:xfrm>
          <a:off x="641746" y="1668559"/>
          <a:ext cx="1050131" cy="6668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D72C0D-7977-4A96-ABE3-167C95103C18}">
      <dsp:nvSpPr>
        <dsp:cNvPr id="0" name=""/>
        <dsp:cNvSpPr/>
      </dsp:nvSpPr>
      <dsp:spPr>
        <a:xfrm>
          <a:off x="758428" y="1779406"/>
          <a:ext cx="1050131" cy="666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90</a:t>
          </a:r>
          <a:endParaRPr lang="cs-CZ" sz="3000" kern="1200" dirty="0"/>
        </a:p>
      </dsp:txBody>
      <dsp:txXfrm>
        <a:off x="777959" y="1798937"/>
        <a:ext cx="1011069" cy="627771"/>
      </dsp:txXfrm>
    </dsp:sp>
    <dsp:sp modelId="{3B66C2C3-9DBD-4A78-A598-03D6A600ADB8}">
      <dsp:nvSpPr>
        <dsp:cNvPr id="0" name=""/>
        <dsp:cNvSpPr/>
      </dsp:nvSpPr>
      <dsp:spPr>
        <a:xfrm>
          <a:off x="0" y="2640806"/>
          <a:ext cx="1050131" cy="6668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52EFF4-3850-4963-8BEC-2609B0A41A48}">
      <dsp:nvSpPr>
        <dsp:cNvPr id="0" name=""/>
        <dsp:cNvSpPr/>
      </dsp:nvSpPr>
      <dsp:spPr>
        <a:xfrm>
          <a:off x="116681" y="2751653"/>
          <a:ext cx="1050131" cy="666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40</a:t>
          </a:r>
          <a:endParaRPr lang="cs-CZ" sz="3000" kern="1200" dirty="0"/>
        </a:p>
      </dsp:txBody>
      <dsp:txXfrm>
        <a:off x="136212" y="2771184"/>
        <a:ext cx="1011069" cy="627771"/>
      </dsp:txXfrm>
    </dsp:sp>
    <dsp:sp modelId="{64D55821-7C13-483A-B675-9C18CCCFFCB4}">
      <dsp:nvSpPr>
        <dsp:cNvPr id="0" name=""/>
        <dsp:cNvSpPr/>
      </dsp:nvSpPr>
      <dsp:spPr>
        <a:xfrm>
          <a:off x="1283493" y="2640806"/>
          <a:ext cx="1050131" cy="6668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3C7350-DE4C-426E-A062-F96CED8387A5}">
      <dsp:nvSpPr>
        <dsp:cNvPr id="0" name=""/>
        <dsp:cNvSpPr/>
      </dsp:nvSpPr>
      <dsp:spPr>
        <a:xfrm>
          <a:off x="1400175" y="2751653"/>
          <a:ext cx="1050131" cy="666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?</a:t>
          </a:r>
          <a:endParaRPr lang="cs-CZ" sz="3000" kern="1200" dirty="0"/>
        </a:p>
      </dsp:txBody>
      <dsp:txXfrm>
        <a:off x="1419706" y="2771184"/>
        <a:ext cx="1011069" cy="627771"/>
      </dsp:txXfrm>
    </dsp:sp>
    <dsp:sp modelId="{221A6C74-FE71-47CE-9D12-23606769A876}">
      <dsp:nvSpPr>
        <dsp:cNvPr id="0" name=""/>
        <dsp:cNvSpPr/>
      </dsp:nvSpPr>
      <dsp:spPr>
        <a:xfrm>
          <a:off x="2566987" y="1668559"/>
          <a:ext cx="1050131" cy="6668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57B79-66CB-441B-A280-19D220F12648}">
      <dsp:nvSpPr>
        <dsp:cNvPr id="0" name=""/>
        <dsp:cNvSpPr/>
      </dsp:nvSpPr>
      <dsp:spPr>
        <a:xfrm>
          <a:off x="2683668" y="1779406"/>
          <a:ext cx="1050131" cy="666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10</a:t>
          </a:r>
          <a:endParaRPr lang="cs-CZ" sz="3000" kern="1200" dirty="0"/>
        </a:p>
      </dsp:txBody>
      <dsp:txXfrm>
        <a:off x="2703199" y="1798937"/>
        <a:ext cx="1011069" cy="627771"/>
      </dsp:txXfrm>
    </dsp:sp>
    <dsp:sp modelId="{6A8A32AF-D061-4BB0-A6FB-6D3C2DBF646E}">
      <dsp:nvSpPr>
        <dsp:cNvPr id="0" name=""/>
        <dsp:cNvSpPr/>
      </dsp:nvSpPr>
      <dsp:spPr>
        <a:xfrm>
          <a:off x="2566987" y="2640806"/>
          <a:ext cx="1050131" cy="6668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5F2AD5-9E51-40A4-ADAF-F61ADE45736F}">
      <dsp:nvSpPr>
        <dsp:cNvPr id="0" name=""/>
        <dsp:cNvSpPr/>
      </dsp:nvSpPr>
      <dsp:spPr>
        <a:xfrm>
          <a:off x="2683668" y="2751653"/>
          <a:ext cx="1050131" cy="666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5+?</a:t>
          </a:r>
          <a:endParaRPr lang="cs-CZ" sz="3000" kern="1200" dirty="0"/>
        </a:p>
      </dsp:txBody>
      <dsp:txXfrm>
        <a:off x="2703199" y="2771184"/>
        <a:ext cx="1011069" cy="62777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7A4E3-F645-4D92-9224-948EB38F2240}">
      <dsp:nvSpPr>
        <dsp:cNvPr id="0" name=""/>
        <dsp:cNvSpPr/>
      </dsp:nvSpPr>
      <dsp:spPr>
        <a:xfrm>
          <a:off x="3046333" y="2335393"/>
          <a:ext cx="91440" cy="30541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5413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EF020A-BC26-4B6A-8F2C-0CF98838C19F}">
      <dsp:nvSpPr>
        <dsp:cNvPr id="0" name=""/>
        <dsp:cNvSpPr/>
      </dsp:nvSpPr>
      <dsp:spPr>
        <a:xfrm>
          <a:off x="2129432" y="1363146"/>
          <a:ext cx="962620" cy="3054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8130"/>
              </a:lnTo>
              <a:lnTo>
                <a:pt x="962620" y="208130"/>
              </a:lnTo>
              <a:lnTo>
                <a:pt x="962620" y="305413"/>
              </a:lnTo>
            </a:path>
          </a:pathLst>
        </a:custGeom>
        <a:noFill/>
        <a:ln w="1079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C0467F-516B-4842-9673-216C6CF5CC00}">
      <dsp:nvSpPr>
        <dsp:cNvPr id="0" name=""/>
        <dsp:cNvSpPr/>
      </dsp:nvSpPr>
      <dsp:spPr>
        <a:xfrm>
          <a:off x="1166812" y="2335393"/>
          <a:ext cx="641746" cy="3054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8130"/>
              </a:lnTo>
              <a:lnTo>
                <a:pt x="641746" y="208130"/>
              </a:lnTo>
              <a:lnTo>
                <a:pt x="641746" y="305413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1D1EC5-4228-4AFA-A82F-363A8C15DAAB}">
      <dsp:nvSpPr>
        <dsp:cNvPr id="0" name=""/>
        <dsp:cNvSpPr/>
      </dsp:nvSpPr>
      <dsp:spPr>
        <a:xfrm>
          <a:off x="525065" y="2335393"/>
          <a:ext cx="641746" cy="305413"/>
        </a:xfrm>
        <a:custGeom>
          <a:avLst/>
          <a:gdLst/>
          <a:ahLst/>
          <a:cxnLst/>
          <a:rect l="0" t="0" r="0" b="0"/>
          <a:pathLst>
            <a:path>
              <a:moveTo>
                <a:pt x="641746" y="0"/>
              </a:moveTo>
              <a:lnTo>
                <a:pt x="641746" y="208130"/>
              </a:lnTo>
              <a:lnTo>
                <a:pt x="0" y="208130"/>
              </a:lnTo>
              <a:lnTo>
                <a:pt x="0" y="305413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399C67-B961-4C05-B509-A07DCB44A62C}">
      <dsp:nvSpPr>
        <dsp:cNvPr id="0" name=""/>
        <dsp:cNvSpPr/>
      </dsp:nvSpPr>
      <dsp:spPr>
        <a:xfrm>
          <a:off x="1166812" y="1363146"/>
          <a:ext cx="962620" cy="305413"/>
        </a:xfrm>
        <a:custGeom>
          <a:avLst/>
          <a:gdLst/>
          <a:ahLst/>
          <a:cxnLst/>
          <a:rect l="0" t="0" r="0" b="0"/>
          <a:pathLst>
            <a:path>
              <a:moveTo>
                <a:pt x="962620" y="0"/>
              </a:moveTo>
              <a:lnTo>
                <a:pt x="962620" y="208130"/>
              </a:lnTo>
              <a:lnTo>
                <a:pt x="0" y="208130"/>
              </a:lnTo>
              <a:lnTo>
                <a:pt x="0" y="305413"/>
              </a:lnTo>
            </a:path>
          </a:pathLst>
        </a:custGeom>
        <a:noFill/>
        <a:ln w="1079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5DD0D2-B457-4327-BF36-E4F59CB9F847}">
      <dsp:nvSpPr>
        <dsp:cNvPr id="0" name=""/>
        <dsp:cNvSpPr/>
      </dsp:nvSpPr>
      <dsp:spPr>
        <a:xfrm>
          <a:off x="1604367" y="696313"/>
          <a:ext cx="1050131" cy="6668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72F886-9FD1-4486-BA79-9E81BC86B8E0}">
      <dsp:nvSpPr>
        <dsp:cNvPr id="0" name=""/>
        <dsp:cNvSpPr/>
      </dsp:nvSpPr>
      <dsp:spPr>
        <a:xfrm>
          <a:off x="1721048" y="807160"/>
          <a:ext cx="1050131" cy="666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70</a:t>
          </a:r>
          <a:endParaRPr lang="cs-CZ" sz="2900" kern="1200" dirty="0"/>
        </a:p>
      </dsp:txBody>
      <dsp:txXfrm>
        <a:off x="1740579" y="826691"/>
        <a:ext cx="1011069" cy="627771"/>
      </dsp:txXfrm>
    </dsp:sp>
    <dsp:sp modelId="{5741E347-BDC0-460E-A099-DF3E43988C17}">
      <dsp:nvSpPr>
        <dsp:cNvPr id="0" name=""/>
        <dsp:cNvSpPr/>
      </dsp:nvSpPr>
      <dsp:spPr>
        <a:xfrm>
          <a:off x="641746" y="1668559"/>
          <a:ext cx="1050131" cy="6668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9D840-49A2-4844-9BE8-D3F5CA912F51}">
      <dsp:nvSpPr>
        <dsp:cNvPr id="0" name=""/>
        <dsp:cNvSpPr/>
      </dsp:nvSpPr>
      <dsp:spPr>
        <a:xfrm>
          <a:off x="758428" y="1779406"/>
          <a:ext cx="1050131" cy="666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?</a:t>
          </a:r>
          <a:endParaRPr lang="cs-CZ" sz="2900" kern="1200" dirty="0"/>
        </a:p>
      </dsp:txBody>
      <dsp:txXfrm>
        <a:off x="777959" y="1798937"/>
        <a:ext cx="1011069" cy="627771"/>
      </dsp:txXfrm>
    </dsp:sp>
    <dsp:sp modelId="{E609CED1-6265-49B4-A660-10E27D5B962F}">
      <dsp:nvSpPr>
        <dsp:cNvPr id="0" name=""/>
        <dsp:cNvSpPr/>
      </dsp:nvSpPr>
      <dsp:spPr>
        <a:xfrm>
          <a:off x="0" y="2640806"/>
          <a:ext cx="1050131" cy="6668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ECBF5-B2CE-4B60-A20C-AB4D4C27CE65}">
      <dsp:nvSpPr>
        <dsp:cNvPr id="0" name=""/>
        <dsp:cNvSpPr/>
      </dsp:nvSpPr>
      <dsp:spPr>
        <a:xfrm>
          <a:off x="116681" y="2751653"/>
          <a:ext cx="1050131" cy="666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20</a:t>
          </a:r>
          <a:endParaRPr lang="cs-CZ" sz="2900" kern="1200" dirty="0"/>
        </a:p>
      </dsp:txBody>
      <dsp:txXfrm>
        <a:off x="136212" y="2771184"/>
        <a:ext cx="1011069" cy="627771"/>
      </dsp:txXfrm>
    </dsp:sp>
    <dsp:sp modelId="{0676C605-CAD1-499D-988A-53B287F0B045}">
      <dsp:nvSpPr>
        <dsp:cNvPr id="0" name=""/>
        <dsp:cNvSpPr/>
      </dsp:nvSpPr>
      <dsp:spPr>
        <a:xfrm>
          <a:off x="1283493" y="2640806"/>
          <a:ext cx="1050131" cy="6668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A17217-4395-42B9-BCC9-9B535BD21BCF}">
      <dsp:nvSpPr>
        <dsp:cNvPr id="0" name=""/>
        <dsp:cNvSpPr/>
      </dsp:nvSpPr>
      <dsp:spPr>
        <a:xfrm>
          <a:off x="1400175" y="2751653"/>
          <a:ext cx="1050131" cy="666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30</a:t>
          </a:r>
          <a:endParaRPr lang="cs-CZ" sz="2900" kern="1200" dirty="0"/>
        </a:p>
      </dsp:txBody>
      <dsp:txXfrm>
        <a:off x="1419706" y="2771184"/>
        <a:ext cx="1011069" cy="627771"/>
      </dsp:txXfrm>
    </dsp:sp>
    <dsp:sp modelId="{EE0A0EF2-68CF-4FCD-AF81-77739B407C56}">
      <dsp:nvSpPr>
        <dsp:cNvPr id="0" name=""/>
        <dsp:cNvSpPr/>
      </dsp:nvSpPr>
      <dsp:spPr>
        <a:xfrm>
          <a:off x="2566987" y="1668559"/>
          <a:ext cx="1050131" cy="6668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7696D7-BF74-485B-84E1-56154DB8A24C}">
      <dsp:nvSpPr>
        <dsp:cNvPr id="0" name=""/>
        <dsp:cNvSpPr/>
      </dsp:nvSpPr>
      <dsp:spPr>
        <a:xfrm>
          <a:off x="2683668" y="1779406"/>
          <a:ext cx="1050131" cy="666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?</a:t>
          </a:r>
          <a:endParaRPr lang="cs-CZ" sz="2900" kern="1200" dirty="0"/>
        </a:p>
      </dsp:txBody>
      <dsp:txXfrm>
        <a:off x="2703199" y="1798937"/>
        <a:ext cx="1011069" cy="627771"/>
      </dsp:txXfrm>
    </dsp:sp>
    <dsp:sp modelId="{3AFDC3E8-B2E7-415C-8D72-D986AC541D7F}">
      <dsp:nvSpPr>
        <dsp:cNvPr id="0" name=""/>
        <dsp:cNvSpPr/>
      </dsp:nvSpPr>
      <dsp:spPr>
        <a:xfrm>
          <a:off x="2566987" y="2640806"/>
          <a:ext cx="1050131" cy="6668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310576-4216-4474-8791-59E940819374}">
      <dsp:nvSpPr>
        <dsp:cNvPr id="0" name=""/>
        <dsp:cNvSpPr/>
      </dsp:nvSpPr>
      <dsp:spPr>
        <a:xfrm>
          <a:off x="2683668" y="2751653"/>
          <a:ext cx="1050131" cy="6668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10+ ?</a:t>
          </a:r>
          <a:endParaRPr lang="cs-CZ" sz="2900" kern="1200" dirty="0"/>
        </a:p>
      </dsp:txBody>
      <dsp:txXfrm>
        <a:off x="2703199" y="2771184"/>
        <a:ext cx="1011069" cy="627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6EE4A-D178-43CC-9ACC-A9A0F3306EB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323D0-5AD6-4981-B9F5-167CD193082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6EE4A-D178-43CC-9ACC-A9A0F3306EB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323D0-5AD6-4981-B9F5-167CD193082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6EE4A-D178-43CC-9ACC-A9A0F3306EB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323D0-5AD6-4981-B9F5-167CD19308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6EE4A-D178-43CC-9ACC-A9A0F3306EB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323D0-5AD6-4981-B9F5-167CD19308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6EE4A-D178-43CC-9ACC-A9A0F3306EB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323D0-5AD6-4981-B9F5-167CD19308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6EE4A-D178-43CC-9ACC-A9A0F3306EB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323D0-5AD6-4981-B9F5-167CD19308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6EE4A-D178-43CC-9ACC-A9A0F3306EB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323D0-5AD6-4981-B9F5-167CD19308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6EE4A-D178-43CC-9ACC-A9A0F3306EB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323D0-5AD6-4981-B9F5-167CD19308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6EE4A-D178-43CC-9ACC-A9A0F3306EB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323D0-5AD6-4981-B9F5-167CD19308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6EE4A-D178-43CC-9ACC-A9A0F3306EB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323D0-5AD6-4981-B9F5-167CD19308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6EE4A-D178-43CC-9ACC-A9A0F3306EB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323D0-5AD6-4981-B9F5-167CD19308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CEE6EE4A-D178-43CC-9ACC-A9A0F3306EB4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0D5323D0-5AD6-4981-B9F5-167CD193082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 100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KOUZELNICKÉ POČÍTÁNÍ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136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1188891633"/>
              </p:ext>
            </p:extLst>
          </p:nvPr>
        </p:nvGraphicFramePr>
        <p:xfrm>
          <a:off x="0" y="1600200"/>
          <a:ext cx="79248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32656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439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2412" y="481061"/>
            <a:ext cx="4671588" cy="3610824"/>
          </a:xfrm>
        </p:spPr>
      </p:pic>
      <p:sp>
        <p:nvSpPr>
          <p:cNvPr id="7" name="Zaoblený obdélníkový popisek 6"/>
          <p:cNvSpPr/>
          <p:nvPr/>
        </p:nvSpPr>
        <p:spPr>
          <a:xfrm>
            <a:off x="468613" y="2852936"/>
            <a:ext cx="3290664" cy="1908792"/>
          </a:xfrm>
          <a:prstGeom prst="wedgeRoundRectCallout">
            <a:avLst>
              <a:gd name="adj1" fmla="val 137680"/>
              <a:gd name="adj2" fmla="val -6350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Jste připraveni na získání další hvězdy? Tak jdeme na to!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489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3568" y="260648"/>
            <a:ext cx="7924800" cy="1143000"/>
          </a:xfrm>
        </p:spPr>
        <p:txBody>
          <a:bodyPr/>
          <a:lstStyle/>
          <a:p>
            <a:r>
              <a:rPr lang="cs-CZ" dirty="0" smtClean="0"/>
              <a:t>Dokážeš správně doplnit čísla?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717432070"/>
              </p:ext>
            </p:extLst>
          </p:nvPr>
        </p:nvGraphicFramePr>
        <p:xfrm>
          <a:off x="609600" y="1600200"/>
          <a:ext cx="79248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2969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898967895"/>
              </p:ext>
            </p:extLst>
          </p:nvPr>
        </p:nvGraphicFramePr>
        <p:xfrm>
          <a:off x="609600" y="1600200"/>
          <a:ext cx="37338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887214826"/>
              </p:ext>
            </p:extLst>
          </p:nvPr>
        </p:nvGraphicFramePr>
        <p:xfrm>
          <a:off x="4800600" y="1600200"/>
          <a:ext cx="37338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Jaká čísla doplníš, aby byl součet v kruhu 100?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0881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8" grpId="0">
        <p:bldAsOne/>
      </p:bldGraphic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64199717"/>
              </p:ext>
            </p:extLst>
          </p:nvPr>
        </p:nvGraphicFramePr>
        <p:xfrm>
          <a:off x="609600" y="1600200"/>
          <a:ext cx="37338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2086252205"/>
              </p:ext>
            </p:extLst>
          </p:nvPr>
        </p:nvGraphicFramePr>
        <p:xfrm>
          <a:off x="4800600" y="1600200"/>
          <a:ext cx="37338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Které číslo musíš odečíst?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5277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6" grpId="0">
        <p:bldAsOne/>
      </p:bldGraphic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672862620"/>
              </p:ext>
            </p:extLst>
          </p:nvPr>
        </p:nvGraphicFramePr>
        <p:xfrm>
          <a:off x="609600" y="1600200"/>
          <a:ext cx="37338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410943239"/>
              </p:ext>
            </p:extLst>
          </p:nvPr>
        </p:nvGraphicFramePr>
        <p:xfrm>
          <a:off x="4800600" y="1600200"/>
          <a:ext cx="37338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 chybějící čísla: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205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6" grpId="0">
        <p:bldAsOne/>
      </p:bldGraphic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332656"/>
            <a:ext cx="4671588" cy="3610824"/>
          </a:xfrm>
        </p:spPr>
      </p:pic>
      <p:sp>
        <p:nvSpPr>
          <p:cNvPr id="8" name="Zaoblený obdélníkový popisek 7"/>
          <p:cNvSpPr/>
          <p:nvPr/>
        </p:nvSpPr>
        <p:spPr>
          <a:xfrm>
            <a:off x="611560" y="2348880"/>
            <a:ext cx="3024336" cy="2160240"/>
          </a:xfrm>
          <a:prstGeom prst="wedgeRoundRectCallout">
            <a:avLst>
              <a:gd name="adj1" fmla="val 141243"/>
              <a:gd name="adj2" fmla="val -5791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vidět, že počítání s desítkami je pro vás hračka. Pustíme se do něčeho složitějšího. </a:t>
            </a:r>
          </a:p>
          <a:p>
            <a:pPr algn="ctr"/>
            <a:r>
              <a:rPr lang="cs-CZ" dirty="0" smtClean="0"/>
              <a:t>Gratuluji, máte další hvězdu!</a:t>
            </a:r>
            <a:endParaRPr lang="cs-CZ" dirty="0"/>
          </a:p>
        </p:txBody>
      </p:sp>
      <p:sp>
        <p:nvSpPr>
          <p:cNvPr id="9" name="Pěticípá hvězda 8"/>
          <p:cNvSpPr/>
          <p:nvPr/>
        </p:nvSpPr>
        <p:spPr>
          <a:xfrm rot="6863686" flipV="1">
            <a:off x="3756172" y="3897052"/>
            <a:ext cx="1368152" cy="122413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 rot="6863686" flipV="1">
            <a:off x="5015917" y="3897052"/>
            <a:ext cx="1368152" cy="122413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922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Anotace : </a:t>
            </a:r>
            <a:r>
              <a:rPr lang="cs-CZ" dirty="0" err="1" smtClean="0"/>
              <a:t>materíál</a:t>
            </a:r>
            <a:r>
              <a:rPr lang="cs-CZ" dirty="0" smtClean="0"/>
              <a:t> je určen pro žáky 2. ročníku</a:t>
            </a:r>
          </a:p>
          <a:p>
            <a:endParaRPr lang="cs-CZ" dirty="0"/>
          </a:p>
          <a:p>
            <a:r>
              <a:rPr lang="cs-CZ" dirty="0" smtClean="0"/>
              <a:t>Citace :  byl použit obrázek ze školou zakoupeného CD ( </a:t>
            </a:r>
            <a:r>
              <a:rPr lang="cs-CZ" dirty="0" err="1" smtClean="0"/>
              <a:t>Greenstreet</a:t>
            </a:r>
            <a:r>
              <a:rPr lang="cs-CZ" dirty="0" smtClean="0"/>
              <a:t> 32000 </a:t>
            </a:r>
            <a:r>
              <a:rPr lang="cs-CZ" dirty="0" err="1" smtClean="0"/>
              <a:t>images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6313791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48</TotalTime>
  <Words>194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Horizont</vt:lpstr>
      <vt:lpstr>KOUZELNICKÉ POČÍTÁNÍ 2</vt:lpstr>
      <vt:lpstr>Prezentace aplikace PowerPoint</vt:lpstr>
      <vt:lpstr>Prezentace aplikace PowerPoint</vt:lpstr>
      <vt:lpstr>Dokážeš správně doplnit čísla?</vt:lpstr>
      <vt:lpstr>Jaká čísla doplníš, aby byl součet v kruhu 100?</vt:lpstr>
      <vt:lpstr>Které číslo musíš odečíst?</vt:lpstr>
      <vt:lpstr>Doplňuj chybějící čísla: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Kouzlení 2</dc:title>
  <dc:creator>Hana Slavíková</dc:creator>
  <cp:lastModifiedBy>Hana Slavíková</cp:lastModifiedBy>
  <cp:revision>9</cp:revision>
  <dcterms:created xsi:type="dcterms:W3CDTF">2011-11-20T15:02:57Z</dcterms:created>
  <dcterms:modified xsi:type="dcterms:W3CDTF">2012-02-12T19:13:05Z</dcterms:modified>
</cp:coreProperties>
</file>