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56" r:id="rId3"/>
    <p:sldId id="257" r:id="rId4"/>
    <p:sldId id="258" r:id="rId5"/>
    <p:sldId id="259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00A2139-7123-4CE9-B1E5-5F65E85072EE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1F22E069-A120-4AB7-85EA-52FE8601DC25}">
      <dgm:prSet phldrT="[Text]"/>
      <dgm:spPr/>
      <dgm:t>
        <a:bodyPr/>
        <a:lstStyle/>
        <a:p>
          <a:r>
            <a:rPr lang="cs-CZ" dirty="0" smtClean="0"/>
            <a:t>NÁZEV ŠKOLY: ZŠ Pardubice - </a:t>
          </a:r>
          <a:r>
            <a:rPr lang="cs-CZ" dirty="0" err="1" smtClean="0"/>
            <a:t>Spořilov</a:t>
          </a:r>
          <a:endParaRPr lang="cs-CZ" dirty="0"/>
        </a:p>
      </dgm:t>
    </dgm:pt>
    <dgm:pt modelId="{3770D696-ADED-4F86-80EF-FB6A60EC2A41}" type="parTrans" cxnId="{49A2AC04-A4AA-4B10-A0EE-6B1A60EEDC10}">
      <dgm:prSet/>
      <dgm:spPr/>
      <dgm:t>
        <a:bodyPr/>
        <a:lstStyle/>
        <a:p>
          <a:endParaRPr lang="cs-CZ"/>
        </a:p>
      </dgm:t>
    </dgm:pt>
    <dgm:pt modelId="{10882BCD-E2AA-498F-AE53-DB1A8F08295E}" type="sibTrans" cxnId="{49A2AC04-A4AA-4B10-A0EE-6B1A60EEDC10}">
      <dgm:prSet/>
      <dgm:spPr/>
      <dgm:t>
        <a:bodyPr/>
        <a:lstStyle/>
        <a:p>
          <a:endParaRPr lang="cs-CZ"/>
        </a:p>
      </dgm:t>
    </dgm:pt>
    <dgm:pt modelId="{ED4F5D22-F0C9-4DEB-AEBB-340C21D807CD}">
      <dgm:prSet phldrT="[Text]"/>
      <dgm:spPr/>
      <dgm:t>
        <a:bodyPr/>
        <a:lstStyle/>
        <a:p>
          <a:r>
            <a:rPr lang="cs-CZ" dirty="0" smtClean="0"/>
            <a:t>ČÍSLO PROJEKTU : CZ.1.07/1.4.00/21.2349</a:t>
          </a:r>
          <a:endParaRPr lang="cs-CZ" dirty="0"/>
        </a:p>
      </dgm:t>
    </dgm:pt>
    <dgm:pt modelId="{DF53A5E7-BE47-4FAA-BB26-083A60979F52}" type="parTrans" cxnId="{ECE00C98-7B68-44ED-A290-9A780A7835F9}">
      <dgm:prSet/>
      <dgm:spPr/>
      <dgm:t>
        <a:bodyPr/>
        <a:lstStyle/>
        <a:p>
          <a:endParaRPr lang="cs-CZ"/>
        </a:p>
      </dgm:t>
    </dgm:pt>
    <dgm:pt modelId="{996E1C3B-A86B-489F-91E7-C5BAC34D2365}" type="sibTrans" cxnId="{ECE00C98-7B68-44ED-A290-9A780A7835F9}">
      <dgm:prSet/>
      <dgm:spPr/>
      <dgm:t>
        <a:bodyPr/>
        <a:lstStyle/>
        <a:p>
          <a:endParaRPr lang="cs-CZ"/>
        </a:p>
      </dgm:t>
    </dgm:pt>
    <dgm:pt modelId="{52BEB325-363B-45D0-ABED-1885F79F23A1}">
      <dgm:prSet/>
      <dgm:spPr/>
      <dgm:t>
        <a:bodyPr/>
        <a:lstStyle/>
        <a:p>
          <a:r>
            <a:rPr lang="cs-CZ" dirty="0" smtClean="0"/>
            <a:t>AUTOR : Hana Slavíková</a:t>
          </a:r>
          <a:endParaRPr lang="cs-CZ" dirty="0"/>
        </a:p>
      </dgm:t>
    </dgm:pt>
    <dgm:pt modelId="{F10B152D-57A2-4D1C-9E99-5D628A9C9777}" type="parTrans" cxnId="{07573F31-E83A-42BB-9CBA-EDC37EAF4F8D}">
      <dgm:prSet/>
      <dgm:spPr/>
      <dgm:t>
        <a:bodyPr/>
        <a:lstStyle/>
        <a:p>
          <a:endParaRPr lang="cs-CZ"/>
        </a:p>
      </dgm:t>
    </dgm:pt>
    <dgm:pt modelId="{81E8B917-74A2-4A5F-9E2B-130A4082CC68}" type="sibTrans" cxnId="{07573F31-E83A-42BB-9CBA-EDC37EAF4F8D}">
      <dgm:prSet/>
      <dgm:spPr/>
      <dgm:t>
        <a:bodyPr/>
        <a:lstStyle/>
        <a:p>
          <a:endParaRPr lang="cs-CZ"/>
        </a:p>
      </dgm:t>
    </dgm:pt>
    <dgm:pt modelId="{C8C4713B-85A2-4D65-9E2F-20BFD47A8FBE}">
      <dgm:prSet/>
      <dgm:spPr/>
      <dgm:t>
        <a:bodyPr/>
        <a:lstStyle/>
        <a:p>
          <a:r>
            <a:rPr lang="cs-CZ" dirty="0" smtClean="0"/>
            <a:t>TÉMA :Počítání kytiček</a:t>
          </a:r>
          <a:endParaRPr lang="cs-CZ" dirty="0"/>
        </a:p>
      </dgm:t>
    </dgm:pt>
    <dgm:pt modelId="{144B8680-1F0F-493E-8329-AE776F8A5F5A}" type="parTrans" cxnId="{BBFA8942-9D83-404B-97EE-2EFC001A6B2A}">
      <dgm:prSet/>
      <dgm:spPr/>
      <dgm:t>
        <a:bodyPr/>
        <a:lstStyle/>
        <a:p>
          <a:endParaRPr lang="cs-CZ"/>
        </a:p>
      </dgm:t>
    </dgm:pt>
    <dgm:pt modelId="{6892DE68-2CFF-46B3-ACEA-F028D3EB5E03}" type="sibTrans" cxnId="{BBFA8942-9D83-404B-97EE-2EFC001A6B2A}">
      <dgm:prSet/>
      <dgm:spPr/>
      <dgm:t>
        <a:bodyPr/>
        <a:lstStyle/>
        <a:p>
          <a:endParaRPr lang="cs-CZ"/>
        </a:p>
      </dgm:t>
    </dgm:pt>
    <dgm:pt modelId="{54328577-CE38-42C9-B724-51432B06E5CA}">
      <dgm:prSet/>
      <dgm:spPr/>
      <dgm:t>
        <a:bodyPr/>
        <a:lstStyle/>
        <a:p>
          <a:r>
            <a:rPr lang="cs-CZ" dirty="0" smtClean="0"/>
            <a:t>NÁZEV : VY_42_INOVACE_MATEMATIKA 5_28.Počítání kytiček</a:t>
          </a:r>
          <a:endParaRPr lang="cs-CZ" dirty="0"/>
        </a:p>
      </dgm:t>
    </dgm:pt>
    <dgm:pt modelId="{20F50E32-70B8-4E9A-BC27-0259AFF78C71}" type="parTrans" cxnId="{CB56AE63-5632-4E11-87D5-6AD4CDCAA6FC}">
      <dgm:prSet/>
      <dgm:spPr/>
      <dgm:t>
        <a:bodyPr/>
        <a:lstStyle/>
        <a:p>
          <a:endParaRPr lang="cs-CZ"/>
        </a:p>
      </dgm:t>
    </dgm:pt>
    <dgm:pt modelId="{CF41E74A-A215-43E1-8121-70B0667262B6}" type="sibTrans" cxnId="{CB56AE63-5632-4E11-87D5-6AD4CDCAA6FC}">
      <dgm:prSet/>
      <dgm:spPr/>
      <dgm:t>
        <a:bodyPr/>
        <a:lstStyle/>
        <a:p>
          <a:endParaRPr lang="cs-CZ"/>
        </a:p>
      </dgm:t>
    </dgm:pt>
    <dgm:pt modelId="{58BE3FB0-741C-491B-83EE-7B1D305E3DDB}" type="pres">
      <dgm:prSet presAssocID="{B00A2139-7123-4CE9-B1E5-5F65E85072EE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01D9C14-FD64-4E3B-BCA2-9F90782F8549}" type="pres">
      <dgm:prSet presAssocID="{1F22E069-A120-4AB7-85EA-52FE8601DC25}" presName="parentText" presStyleLbl="node1" presStyleIdx="0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BD3B9D5-C820-49A3-8317-EDB22A8FCC2D}" type="pres">
      <dgm:prSet presAssocID="{10882BCD-E2AA-498F-AE53-DB1A8F08295E}" presName="spacer" presStyleCnt="0"/>
      <dgm:spPr/>
    </dgm:pt>
    <dgm:pt modelId="{45FAE54C-2B7D-4C24-8DFF-2D9E8A3DF887}" type="pres">
      <dgm:prSet presAssocID="{52BEB325-363B-45D0-ABED-1885F79F23A1}" presName="parentText" presStyleLbl="node1" presStyleIdx="1" presStyleCnt="5" custLinFactNeighborX="108" custLinFactNeighborY="4150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5CF85D8-08AA-450B-8E2D-EB828D5EEC7D}" type="pres">
      <dgm:prSet presAssocID="{81E8B917-74A2-4A5F-9E2B-130A4082CC68}" presName="spacer" presStyleCnt="0"/>
      <dgm:spPr/>
    </dgm:pt>
    <dgm:pt modelId="{CD1F462A-8EDA-434D-9342-2C73FCF9D894}" type="pres">
      <dgm:prSet presAssocID="{54328577-CE38-42C9-B724-51432B06E5CA}" presName="parentText" presStyleLbl="node1" presStyleIdx="2" presStyleCnt="5" custLinFactNeighborY="56579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1841FC5-9008-4FE4-95F0-1BCBA3F1F37E}" type="pres">
      <dgm:prSet presAssocID="{CF41E74A-A215-43E1-8121-70B0667262B6}" presName="spacer" presStyleCnt="0"/>
      <dgm:spPr/>
    </dgm:pt>
    <dgm:pt modelId="{7ED2BFF5-562D-448B-A2B3-EA637190C721}" type="pres">
      <dgm:prSet presAssocID="{C8C4713B-85A2-4D65-9E2F-20BFD47A8FBE}" presName="parentText" presStyleLbl="node1" presStyleIdx="3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82111BC-682B-41DA-BB18-DEEBF264A8A9}" type="pres">
      <dgm:prSet presAssocID="{6892DE68-2CFF-46B3-ACEA-F028D3EB5E03}" presName="spacer" presStyleCnt="0"/>
      <dgm:spPr/>
    </dgm:pt>
    <dgm:pt modelId="{162EBC16-4716-472B-9EB3-0A62D1C8E8FB}" type="pres">
      <dgm:prSet presAssocID="{ED4F5D22-F0C9-4DEB-AEBB-340C21D807CD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7573F31-E83A-42BB-9CBA-EDC37EAF4F8D}" srcId="{B00A2139-7123-4CE9-B1E5-5F65E85072EE}" destId="{52BEB325-363B-45D0-ABED-1885F79F23A1}" srcOrd="1" destOrd="0" parTransId="{F10B152D-57A2-4D1C-9E99-5D628A9C9777}" sibTransId="{81E8B917-74A2-4A5F-9E2B-130A4082CC68}"/>
    <dgm:cxn modelId="{E3668400-A8CC-47D3-B68F-30EC56D6DE62}" type="presOf" srcId="{ED4F5D22-F0C9-4DEB-AEBB-340C21D807CD}" destId="{162EBC16-4716-472B-9EB3-0A62D1C8E8FB}" srcOrd="0" destOrd="0" presId="urn:microsoft.com/office/officeart/2005/8/layout/vList2"/>
    <dgm:cxn modelId="{03CDC7D4-F6D4-46CC-8E3F-AA1F6804C4C0}" type="presOf" srcId="{52BEB325-363B-45D0-ABED-1885F79F23A1}" destId="{45FAE54C-2B7D-4C24-8DFF-2D9E8A3DF887}" srcOrd="0" destOrd="0" presId="urn:microsoft.com/office/officeart/2005/8/layout/vList2"/>
    <dgm:cxn modelId="{696DB0D8-60C9-4468-A56C-45CC2BB07CC5}" type="presOf" srcId="{54328577-CE38-42C9-B724-51432B06E5CA}" destId="{CD1F462A-8EDA-434D-9342-2C73FCF9D894}" srcOrd="0" destOrd="0" presId="urn:microsoft.com/office/officeart/2005/8/layout/vList2"/>
    <dgm:cxn modelId="{CB56AE63-5632-4E11-87D5-6AD4CDCAA6FC}" srcId="{B00A2139-7123-4CE9-B1E5-5F65E85072EE}" destId="{54328577-CE38-42C9-B724-51432B06E5CA}" srcOrd="2" destOrd="0" parTransId="{20F50E32-70B8-4E9A-BC27-0259AFF78C71}" sibTransId="{CF41E74A-A215-43E1-8121-70B0667262B6}"/>
    <dgm:cxn modelId="{1C157764-AAAF-4543-9CDD-2EEA704BCD67}" type="presOf" srcId="{1F22E069-A120-4AB7-85EA-52FE8601DC25}" destId="{101D9C14-FD64-4E3B-BCA2-9F90782F8549}" srcOrd="0" destOrd="0" presId="urn:microsoft.com/office/officeart/2005/8/layout/vList2"/>
    <dgm:cxn modelId="{49A2AC04-A4AA-4B10-A0EE-6B1A60EEDC10}" srcId="{B00A2139-7123-4CE9-B1E5-5F65E85072EE}" destId="{1F22E069-A120-4AB7-85EA-52FE8601DC25}" srcOrd="0" destOrd="0" parTransId="{3770D696-ADED-4F86-80EF-FB6A60EC2A41}" sibTransId="{10882BCD-E2AA-498F-AE53-DB1A8F08295E}"/>
    <dgm:cxn modelId="{BBFA8942-9D83-404B-97EE-2EFC001A6B2A}" srcId="{B00A2139-7123-4CE9-B1E5-5F65E85072EE}" destId="{C8C4713B-85A2-4D65-9E2F-20BFD47A8FBE}" srcOrd="3" destOrd="0" parTransId="{144B8680-1F0F-493E-8329-AE776F8A5F5A}" sibTransId="{6892DE68-2CFF-46B3-ACEA-F028D3EB5E03}"/>
    <dgm:cxn modelId="{0F3EE869-23C1-4FEE-8FF3-9396CA52A701}" type="presOf" srcId="{C8C4713B-85A2-4D65-9E2F-20BFD47A8FBE}" destId="{7ED2BFF5-562D-448B-A2B3-EA637190C721}" srcOrd="0" destOrd="0" presId="urn:microsoft.com/office/officeart/2005/8/layout/vList2"/>
    <dgm:cxn modelId="{ECE00C98-7B68-44ED-A290-9A780A7835F9}" srcId="{B00A2139-7123-4CE9-B1E5-5F65E85072EE}" destId="{ED4F5D22-F0C9-4DEB-AEBB-340C21D807CD}" srcOrd="4" destOrd="0" parTransId="{DF53A5E7-BE47-4FAA-BB26-083A60979F52}" sibTransId="{996E1C3B-A86B-489F-91E7-C5BAC34D2365}"/>
    <dgm:cxn modelId="{33386B5D-918E-4EB0-BD4D-89295BDAF8D5}" type="presOf" srcId="{B00A2139-7123-4CE9-B1E5-5F65E85072EE}" destId="{58BE3FB0-741C-491B-83EE-7B1D305E3DDB}" srcOrd="0" destOrd="0" presId="urn:microsoft.com/office/officeart/2005/8/layout/vList2"/>
    <dgm:cxn modelId="{5AF0884E-A235-4799-A8AD-51B1DF548396}" type="presParOf" srcId="{58BE3FB0-741C-491B-83EE-7B1D305E3DDB}" destId="{101D9C14-FD64-4E3B-BCA2-9F90782F8549}" srcOrd="0" destOrd="0" presId="urn:microsoft.com/office/officeart/2005/8/layout/vList2"/>
    <dgm:cxn modelId="{9CCFBA7E-023C-4F3C-B917-9896B11B04F6}" type="presParOf" srcId="{58BE3FB0-741C-491B-83EE-7B1D305E3DDB}" destId="{0BD3B9D5-C820-49A3-8317-EDB22A8FCC2D}" srcOrd="1" destOrd="0" presId="urn:microsoft.com/office/officeart/2005/8/layout/vList2"/>
    <dgm:cxn modelId="{96919DD3-B82E-4F8E-A996-F1FB8B225B90}" type="presParOf" srcId="{58BE3FB0-741C-491B-83EE-7B1D305E3DDB}" destId="{45FAE54C-2B7D-4C24-8DFF-2D9E8A3DF887}" srcOrd="2" destOrd="0" presId="urn:microsoft.com/office/officeart/2005/8/layout/vList2"/>
    <dgm:cxn modelId="{1D232EA8-834D-484E-A2E1-BEE507907226}" type="presParOf" srcId="{58BE3FB0-741C-491B-83EE-7B1D305E3DDB}" destId="{55CF85D8-08AA-450B-8E2D-EB828D5EEC7D}" srcOrd="3" destOrd="0" presId="urn:microsoft.com/office/officeart/2005/8/layout/vList2"/>
    <dgm:cxn modelId="{4B7644F3-76DD-4ECD-954E-501B65404E3A}" type="presParOf" srcId="{58BE3FB0-741C-491B-83EE-7B1D305E3DDB}" destId="{CD1F462A-8EDA-434D-9342-2C73FCF9D894}" srcOrd="4" destOrd="0" presId="urn:microsoft.com/office/officeart/2005/8/layout/vList2"/>
    <dgm:cxn modelId="{37600E54-2F79-4085-97EB-6DC8D95E7357}" type="presParOf" srcId="{58BE3FB0-741C-491B-83EE-7B1D305E3DDB}" destId="{51841FC5-9008-4FE4-95F0-1BCBA3F1F37E}" srcOrd="5" destOrd="0" presId="urn:microsoft.com/office/officeart/2005/8/layout/vList2"/>
    <dgm:cxn modelId="{C23B10FD-22EF-4168-9BF5-28C892A74EC0}" type="presParOf" srcId="{58BE3FB0-741C-491B-83EE-7B1D305E3DDB}" destId="{7ED2BFF5-562D-448B-A2B3-EA637190C721}" srcOrd="6" destOrd="0" presId="urn:microsoft.com/office/officeart/2005/8/layout/vList2"/>
    <dgm:cxn modelId="{F69A6F0D-9FB8-4B07-BA52-E08342A34812}" type="presParOf" srcId="{58BE3FB0-741C-491B-83EE-7B1D305E3DDB}" destId="{582111BC-682B-41DA-BB18-DEEBF264A8A9}" srcOrd="7" destOrd="0" presId="urn:microsoft.com/office/officeart/2005/8/layout/vList2"/>
    <dgm:cxn modelId="{3575DEC1-858F-44AD-AF00-241836E9FDF9}" type="presParOf" srcId="{58BE3FB0-741C-491B-83EE-7B1D305E3DDB}" destId="{162EBC16-4716-472B-9EB3-0A62D1C8E8FB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E7782D7-0963-4093-93E3-765B48E29123}" type="doc">
      <dgm:prSet loTypeId="urn:microsoft.com/office/officeart/2005/8/layout/cycle2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893E1FD-6E59-4BA0-8C3A-A9A015E38493}">
      <dgm:prSet phldrT="[Text]"/>
      <dgm:spPr/>
      <dgm:t>
        <a:bodyPr/>
        <a:lstStyle/>
        <a:p>
          <a:r>
            <a:rPr lang="cs-CZ" dirty="0" smtClean="0"/>
            <a:t>20</a:t>
          </a:r>
          <a:endParaRPr lang="cs-CZ" dirty="0"/>
        </a:p>
      </dgm:t>
    </dgm:pt>
    <dgm:pt modelId="{EA7197D1-8B23-4A33-A98C-D59015BE5900}" type="parTrans" cxnId="{7D4AAE0A-D507-4423-9DA2-245A7A00D2FF}">
      <dgm:prSet/>
      <dgm:spPr/>
      <dgm:t>
        <a:bodyPr/>
        <a:lstStyle/>
        <a:p>
          <a:endParaRPr lang="cs-CZ"/>
        </a:p>
      </dgm:t>
    </dgm:pt>
    <dgm:pt modelId="{798C78AC-CE9A-49DA-800E-A4971A1F14BD}" type="sibTrans" cxnId="{7D4AAE0A-D507-4423-9DA2-245A7A00D2FF}">
      <dgm:prSet/>
      <dgm:spPr/>
      <dgm:t>
        <a:bodyPr/>
        <a:lstStyle/>
        <a:p>
          <a:endParaRPr lang="cs-CZ"/>
        </a:p>
      </dgm:t>
    </dgm:pt>
    <dgm:pt modelId="{21DD1F58-32FC-42A2-9E9A-F752842E1FBF}">
      <dgm:prSet phldrT="[Text]"/>
      <dgm:spPr/>
      <dgm:t>
        <a:bodyPr/>
        <a:lstStyle/>
        <a:p>
          <a:r>
            <a:rPr lang="cs-CZ" dirty="0" smtClean="0"/>
            <a:t>+50</a:t>
          </a:r>
          <a:endParaRPr lang="cs-CZ" dirty="0"/>
        </a:p>
      </dgm:t>
    </dgm:pt>
    <dgm:pt modelId="{E27D3545-5FC8-412E-9CFC-B5027DB55B63}" type="parTrans" cxnId="{4E22E4F5-5763-49FE-87F2-97742D987AA4}">
      <dgm:prSet/>
      <dgm:spPr/>
      <dgm:t>
        <a:bodyPr/>
        <a:lstStyle/>
        <a:p>
          <a:endParaRPr lang="cs-CZ"/>
        </a:p>
      </dgm:t>
    </dgm:pt>
    <dgm:pt modelId="{B3332273-C3A8-438C-8C59-01CDF9444A96}" type="sibTrans" cxnId="{4E22E4F5-5763-49FE-87F2-97742D987AA4}">
      <dgm:prSet/>
      <dgm:spPr/>
      <dgm:t>
        <a:bodyPr/>
        <a:lstStyle/>
        <a:p>
          <a:endParaRPr lang="cs-CZ"/>
        </a:p>
      </dgm:t>
    </dgm:pt>
    <dgm:pt modelId="{0C561D63-DD97-42C1-8A2F-5C040FBAA575}">
      <dgm:prSet phldrT="[Text]"/>
      <dgm:spPr/>
      <dgm:t>
        <a:bodyPr/>
        <a:lstStyle/>
        <a:p>
          <a:r>
            <a:rPr lang="cs-CZ" dirty="0" smtClean="0"/>
            <a:t>-30</a:t>
          </a:r>
          <a:endParaRPr lang="cs-CZ" dirty="0"/>
        </a:p>
      </dgm:t>
    </dgm:pt>
    <dgm:pt modelId="{D141D48E-7BA3-4DBA-AFAF-86A9174D76D9}" type="parTrans" cxnId="{CE5AD6AB-8DC9-4875-8456-BDA70943BF18}">
      <dgm:prSet/>
      <dgm:spPr/>
      <dgm:t>
        <a:bodyPr/>
        <a:lstStyle/>
        <a:p>
          <a:endParaRPr lang="cs-CZ"/>
        </a:p>
      </dgm:t>
    </dgm:pt>
    <dgm:pt modelId="{A7763326-EBD1-48BF-9D43-ABD372B5BD8B}" type="sibTrans" cxnId="{CE5AD6AB-8DC9-4875-8456-BDA70943BF18}">
      <dgm:prSet/>
      <dgm:spPr/>
      <dgm:t>
        <a:bodyPr/>
        <a:lstStyle/>
        <a:p>
          <a:endParaRPr lang="cs-CZ"/>
        </a:p>
      </dgm:t>
    </dgm:pt>
    <dgm:pt modelId="{8B65523B-847B-44AE-BC75-C15F0BE1B9D4}">
      <dgm:prSet phldrT="[Text]"/>
      <dgm:spPr/>
      <dgm:t>
        <a:bodyPr/>
        <a:lstStyle/>
        <a:p>
          <a:r>
            <a:rPr lang="cs-CZ" dirty="0" smtClean="0"/>
            <a:t>+10</a:t>
          </a:r>
          <a:endParaRPr lang="cs-CZ" dirty="0"/>
        </a:p>
      </dgm:t>
    </dgm:pt>
    <dgm:pt modelId="{0958B933-30EA-40FF-A240-36A43E022F4C}" type="parTrans" cxnId="{8C3EE7AD-46D7-4EAE-8E59-642D1F1C076E}">
      <dgm:prSet/>
      <dgm:spPr/>
      <dgm:t>
        <a:bodyPr/>
        <a:lstStyle/>
        <a:p>
          <a:endParaRPr lang="cs-CZ"/>
        </a:p>
      </dgm:t>
    </dgm:pt>
    <dgm:pt modelId="{31DC5C1F-0247-44E3-9945-0DAE21943004}" type="sibTrans" cxnId="{8C3EE7AD-46D7-4EAE-8E59-642D1F1C076E}">
      <dgm:prSet/>
      <dgm:spPr/>
      <dgm:t>
        <a:bodyPr/>
        <a:lstStyle/>
        <a:p>
          <a:endParaRPr lang="cs-CZ"/>
        </a:p>
      </dgm:t>
    </dgm:pt>
    <dgm:pt modelId="{00046203-0FA2-41A5-A40D-786CB6273299}">
      <dgm:prSet phldrT="[Text]"/>
      <dgm:spPr/>
      <dgm:t>
        <a:bodyPr/>
        <a:lstStyle/>
        <a:p>
          <a:r>
            <a:rPr lang="cs-CZ" dirty="0" smtClean="0"/>
            <a:t>-?</a:t>
          </a:r>
          <a:endParaRPr lang="cs-CZ" dirty="0"/>
        </a:p>
      </dgm:t>
    </dgm:pt>
    <dgm:pt modelId="{932B9DB7-08B7-440A-9CB5-8974EC98BA48}" type="parTrans" cxnId="{C561F105-C641-42AE-861C-152F921BC89F}">
      <dgm:prSet/>
      <dgm:spPr/>
      <dgm:t>
        <a:bodyPr/>
        <a:lstStyle/>
        <a:p>
          <a:endParaRPr lang="cs-CZ"/>
        </a:p>
      </dgm:t>
    </dgm:pt>
    <dgm:pt modelId="{65F5FB2F-C198-456F-B545-183E99D79915}" type="sibTrans" cxnId="{C561F105-C641-42AE-861C-152F921BC89F}">
      <dgm:prSet/>
      <dgm:spPr/>
      <dgm:t>
        <a:bodyPr/>
        <a:lstStyle/>
        <a:p>
          <a:endParaRPr lang="cs-CZ"/>
        </a:p>
      </dgm:t>
    </dgm:pt>
    <dgm:pt modelId="{3C4EC3B7-3465-4819-A6A4-212AACB5ED60}" type="pres">
      <dgm:prSet presAssocID="{6E7782D7-0963-4093-93E3-765B48E29123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72AB6CF-0FB8-413A-8E51-E7D5469ABB4A}" type="pres">
      <dgm:prSet presAssocID="{3893E1FD-6E59-4BA0-8C3A-A9A015E38493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88A9240-D22B-42F2-85F1-BE3CC77A3C03}" type="pres">
      <dgm:prSet presAssocID="{798C78AC-CE9A-49DA-800E-A4971A1F14BD}" presName="sibTrans" presStyleLbl="sibTrans2D1" presStyleIdx="0" presStyleCnt="5"/>
      <dgm:spPr/>
      <dgm:t>
        <a:bodyPr/>
        <a:lstStyle/>
        <a:p>
          <a:endParaRPr lang="cs-CZ"/>
        </a:p>
      </dgm:t>
    </dgm:pt>
    <dgm:pt modelId="{7FCE87D1-F7E4-4459-8BEF-AF60077E6B01}" type="pres">
      <dgm:prSet presAssocID="{798C78AC-CE9A-49DA-800E-A4971A1F14BD}" presName="connectorText" presStyleLbl="sibTrans2D1" presStyleIdx="0" presStyleCnt="5"/>
      <dgm:spPr/>
      <dgm:t>
        <a:bodyPr/>
        <a:lstStyle/>
        <a:p>
          <a:endParaRPr lang="cs-CZ"/>
        </a:p>
      </dgm:t>
    </dgm:pt>
    <dgm:pt modelId="{C8E22295-ED0D-4335-BC8F-49ED9AD014EA}" type="pres">
      <dgm:prSet presAssocID="{21DD1F58-32FC-42A2-9E9A-F752842E1FBF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7C1AD09-B52E-4AE9-AA9F-531DEA702CB7}" type="pres">
      <dgm:prSet presAssocID="{B3332273-C3A8-438C-8C59-01CDF9444A96}" presName="sibTrans" presStyleLbl="sibTrans2D1" presStyleIdx="1" presStyleCnt="5"/>
      <dgm:spPr/>
      <dgm:t>
        <a:bodyPr/>
        <a:lstStyle/>
        <a:p>
          <a:endParaRPr lang="cs-CZ"/>
        </a:p>
      </dgm:t>
    </dgm:pt>
    <dgm:pt modelId="{04802AB2-8F61-4AC4-8A16-5BF8824A981C}" type="pres">
      <dgm:prSet presAssocID="{B3332273-C3A8-438C-8C59-01CDF9444A96}" presName="connectorText" presStyleLbl="sibTrans2D1" presStyleIdx="1" presStyleCnt="5"/>
      <dgm:spPr/>
      <dgm:t>
        <a:bodyPr/>
        <a:lstStyle/>
        <a:p>
          <a:endParaRPr lang="cs-CZ"/>
        </a:p>
      </dgm:t>
    </dgm:pt>
    <dgm:pt modelId="{AB090A4D-324C-4846-AE37-88A6C1ECF4C1}" type="pres">
      <dgm:prSet presAssocID="{0C561D63-DD97-42C1-8A2F-5C040FBAA575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7D79138-1E9A-482A-9D2A-C892073C014F}" type="pres">
      <dgm:prSet presAssocID="{A7763326-EBD1-48BF-9D43-ABD372B5BD8B}" presName="sibTrans" presStyleLbl="sibTrans2D1" presStyleIdx="2" presStyleCnt="5"/>
      <dgm:spPr/>
      <dgm:t>
        <a:bodyPr/>
        <a:lstStyle/>
        <a:p>
          <a:endParaRPr lang="cs-CZ"/>
        </a:p>
      </dgm:t>
    </dgm:pt>
    <dgm:pt modelId="{346022BB-D18C-48B2-99FA-AA1CB07B11F3}" type="pres">
      <dgm:prSet presAssocID="{A7763326-EBD1-48BF-9D43-ABD372B5BD8B}" presName="connectorText" presStyleLbl="sibTrans2D1" presStyleIdx="2" presStyleCnt="5"/>
      <dgm:spPr/>
      <dgm:t>
        <a:bodyPr/>
        <a:lstStyle/>
        <a:p>
          <a:endParaRPr lang="cs-CZ"/>
        </a:p>
      </dgm:t>
    </dgm:pt>
    <dgm:pt modelId="{BB1CF4FD-F47C-4E51-80C4-FD9DC3F128F8}" type="pres">
      <dgm:prSet presAssocID="{8B65523B-847B-44AE-BC75-C15F0BE1B9D4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CEE205A-C8B8-482A-9E56-C4D823679B6E}" type="pres">
      <dgm:prSet presAssocID="{31DC5C1F-0247-44E3-9945-0DAE21943004}" presName="sibTrans" presStyleLbl="sibTrans2D1" presStyleIdx="3" presStyleCnt="5"/>
      <dgm:spPr/>
      <dgm:t>
        <a:bodyPr/>
        <a:lstStyle/>
        <a:p>
          <a:endParaRPr lang="cs-CZ"/>
        </a:p>
      </dgm:t>
    </dgm:pt>
    <dgm:pt modelId="{7B9FB490-2186-476C-B5B9-1B6130A3C2FF}" type="pres">
      <dgm:prSet presAssocID="{31DC5C1F-0247-44E3-9945-0DAE21943004}" presName="connectorText" presStyleLbl="sibTrans2D1" presStyleIdx="3" presStyleCnt="5"/>
      <dgm:spPr/>
      <dgm:t>
        <a:bodyPr/>
        <a:lstStyle/>
        <a:p>
          <a:endParaRPr lang="cs-CZ"/>
        </a:p>
      </dgm:t>
    </dgm:pt>
    <dgm:pt modelId="{195CD989-91C9-4737-96D9-FF3AAC783831}" type="pres">
      <dgm:prSet presAssocID="{00046203-0FA2-41A5-A40D-786CB6273299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F267CA4-C3C7-4B50-8ECA-C1CD0DCDDBF3}" type="pres">
      <dgm:prSet presAssocID="{65F5FB2F-C198-456F-B545-183E99D79915}" presName="sibTrans" presStyleLbl="sibTrans2D1" presStyleIdx="4" presStyleCnt="5"/>
      <dgm:spPr/>
      <dgm:t>
        <a:bodyPr/>
        <a:lstStyle/>
        <a:p>
          <a:endParaRPr lang="cs-CZ"/>
        </a:p>
      </dgm:t>
    </dgm:pt>
    <dgm:pt modelId="{0357D793-91AB-4EA8-A018-6DC572F62B96}" type="pres">
      <dgm:prSet presAssocID="{65F5FB2F-C198-456F-B545-183E99D79915}" presName="connectorText" presStyleLbl="sibTrans2D1" presStyleIdx="4" presStyleCnt="5"/>
      <dgm:spPr/>
      <dgm:t>
        <a:bodyPr/>
        <a:lstStyle/>
        <a:p>
          <a:endParaRPr lang="cs-CZ"/>
        </a:p>
      </dgm:t>
    </dgm:pt>
  </dgm:ptLst>
  <dgm:cxnLst>
    <dgm:cxn modelId="{23E63881-6333-4988-9706-9C42E416BD6F}" type="presOf" srcId="{798C78AC-CE9A-49DA-800E-A4971A1F14BD}" destId="{888A9240-D22B-42F2-85F1-BE3CC77A3C03}" srcOrd="0" destOrd="0" presId="urn:microsoft.com/office/officeart/2005/8/layout/cycle2"/>
    <dgm:cxn modelId="{C561F105-C641-42AE-861C-152F921BC89F}" srcId="{6E7782D7-0963-4093-93E3-765B48E29123}" destId="{00046203-0FA2-41A5-A40D-786CB6273299}" srcOrd="4" destOrd="0" parTransId="{932B9DB7-08B7-440A-9CB5-8974EC98BA48}" sibTransId="{65F5FB2F-C198-456F-B545-183E99D79915}"/>
    <dgm:cxn modelId="{CE5AD6AB-8DC9-4875-8456-BDA70943BF18}" srcId="{6E7782D7-0963-4093-93E3-765B48E29123}" destId="{0C561D63-DD97-42C1-8A2F-5C040FBAA575}" srcOrd="2" destOrd="0" parTransId="{D141D48E-7BA3-4DBA-AFAF-86A9174D76D9}" sibTransId="{A7763326-EBD1-48BF-9D43-ABD372B5BD8B}"/>
    <dgm:cxn modelId="{CE1C4F3C-7950-4D1A-8FF9-9F14ADE478AD}" type="presOf" srcId="{B3332273-C3A8-438C-8C59-01CDF9444A96}" destId="{04802AB2-8F61-4AC4-8A16-5BF8824A981C}" srcOrd="1" destOrd="0" presId="urn:microsoft.com/office/officeart/2005/8/layout/cycle2"/>
    <dgm:cxn modelId="{5B66488B-1FA2-4E31-B6B2-E1B6E1188B25}" type="presOf" srcId="{B3332273-C3A8-438C-8C59-01CDF9444A96}" destId="{87C1AD09-B52E-4AE9-AA9F-531DEA702CB7}" srcOrd="0" destOrd="0" presId="urn:microsoft.com/office/officeart/2005/8/layout/cycle2"/>
    <dgm:cxn modelId="{41DDCB3D-70A9-439C-B814-869D9D018C4F}" type="presOf" srcId="{65F5FB2F-C198-456F-B545-183E99D79915}" destId="{0357D793-91AB-4EA8-A018-6DC572F62B96}" srcOrd="1" destOrd="0" presId="urn:microsoft.com/office/officeart/2005/8/layout/cycle2"/>
    <dgm:cxn modelId="{6C7CC9D8-844B-494A-9FF8-C806CF42CA65}" type="presOf" srcId="{3893E1FD-6E59-4BA0-8C3A-A9A015E38493}" destId="{072AB6CF-0FB8-413A-8E51-E7D5469ABB4A}" srcOrd="0" destOrd="0" presId="urn:microsoft.com/office/officeart/2005/8/layout/cycle2"/>
    <dgm:cxn modelId="{D39F3F92-ACE3-416A-8A78-77A4F7F2E417}" type="presOf" srcId="{31DC5C1F-0247-44E3-9945-0DAE21943004}" destId="{7B9FB490-2186-476C-B5B9-1B6130A3C2FF}" srcOrd="1" destOrd="0" presId="urn:microsoft.com/office/officeart/2005/8/layout/cycle2"/>
    <dgm:cxn modelId="{8C3EE7AD-46D7-4EAE-8E59-642D1F1C076E}" srcId="{6E7782D7-0963-4093-93E3-765B48E29123}" destId="{8B65523B-847B-44AE-BC75-C15F0BE1B9D4}" srcOrd="3" destOrd="0" parTransId="{0958B933-30EA-40FF-A240-36A43E022F4C}" sibTransId="{31DC5C1F-0247-44E3-9945-0DAE21943004}"/>
    <dgm:cxn modelId="{5D6EF7E4-0F42-47F0-91DB-4F942EF23CE9}" type="presOf" srcId="{31DC5C1F-0247-44E3-9945-0DAE21943004}" destId="{4CEE205A-C8B8-482A-9E56-C4D823679B6E}" srcOrd="0" destOrd="0" presId="urn:microsoft.com/office/officeart/2005/8/layout/cycle2"/>
    <dgm:cxn modelId="{2C3B271F-FCA9-40BD-92B6-F7A852A0F02D}" type="presOf" srcId="{A7763326-EBD1-48BF-9D43-ABD372B5BD8B}" destId="{27D79138-1E9A-482A-9D2A-C892073C014F}" srcOrd="0" destOrd="0" presId="urn:microsoft.com/office/officeart/2005/8/layout/cycle2"/>
    <dgm:cxn modelId="{E78C80EF-5B0B-4B33-9A7C-C125AD952FF8}" type="presOf" srcId="{6E7782D7-0963-4093-93E3-765B48E29123}" destId="{3C4EC3B7-3465-4819-A6A4-212AACB5ED60}" srcOrd="0" destOrd="0" presId="urn:microsoft.com/office/officeart/2005/8/layout/cycle2"/>
    <dgm:cxn modelId="{31D5075C-D5D3-49F4-80E0-1DD86A962463}" type="presOf" srcId="{A7763326-EBD1-48BF-9D43-ABD372B5BD8B}" destId="{346022BB-D18C-48B2-99FA-AA1CB07B11F3}" srcOrd="1" destOrd="0" presId="urn:microsoft.com/office/officeart/2005/8/layout/cycle2"/>
    <dgm:cxn modelId="{F58A51B8-466B-479D-8051-7230BBC6BCDE}" type="presOf" srcId="{21DD1F58-32FC-42A2-9E9A-F752842E1FBF}" destId="{C8E22295-ED0D-4335-BC8F-49ED9AD014EA}" srcOrd="0" destOrd="0" presId="urn:microsoft.com/office/officeart/2005/8/layout/cycle2"/>
    <dgm:cxn modelId="{4E22E4F5-5763-49FE-87F2-97742D987AA4}" srcId="{6E7782D7-0963-4093-93E3-765B48E29123}" destId="{21DD1F58-32FC-42A2-9E9A-F752842E1FBF}" srcOrd="1" destOrd="0" parTransId="{E27D3545-5FC8-412E-9CFC-B5027DB55B63}" sibTransId="{B3332273-C3A8-438C-8C59-01CDF9444A96}"/>
    <dgm:cxn modelId="{7D4AAE0A-D507-4423-9DA2-245A7A00D2FF}" srcId="{6E7782D7-0963-4093-93E3-765B48E29123}" destId="{3893E1FD-6E59-4BA0-8C3A-A9A015E38493}" srcOrd="0" destOrd="0" parTransId="{EA7197D1-8B23-4A33-A98C-D59015BE5900}" sibTransId="{798C78AC-CE9A-49DA-800E-A4971A1F14BD}"/>
    <dgm:cxn modelId="{540EC130-E49A-4845-94EA-8756BED81D10}" type="presOf" srcId="{798C78AC-CE9A-49DA-800E-A4971A1F14BD}" destId="{7FCE87D1-F7E4-4459-8BEF-AF60077E6B01}" srcOrd="1" destOrd="0" presId="urn:microsoft.com/office/officeart/2005/8/layout/cycle2"/>
    <dgm:cxn modelId="{09C892FF-A3B7-4E95-BD02-C8B8E0A3423E}" type="presOf" srcId="{0C561D63-DD97-42C1-8A2F-5C040FBAA575}" destId="{AB090A4D-324C-4846-AE37-88A6C1ECF4C1}" srcOrd="0" destOrd="0" presId="urn:microsoft.com/office/officeart/2005/8/layout/cycle2"/>
    <dgm:cxn modelId="{1F903BBE-84F5-47CE-B7F2-71DEE00A479F}" type="presOf" srcId="{00046203-0FA2-41A5-A40D-786CB6273299}" destId="{195CD989-91C9-4737-96D9-FF3AAC783831}" srcOrd="0" destOrd="0" presId="urn:microsoft.com/office/officeart/2005/8/layout/cycle2"/>
    <dgm:cxn modelId="{C1CA23FC-30A0-4EE4-9260-B809094E763F}" type="presOf" srcId="{65F5FB2F-C198-456F-B545-183E99D79915}" destId="{5F267CA4-C3C7-4B50-8ECA-C1CD0DCDDBF3}" srcOrd="0" destOrd="0" presId="urn:microsoft.com/office/officeart/2005/8/layout/cycle2"/>
    <dgm:cxn modelId="{0136D0CC-793B-44AC-AD6E-DFA5BFAB5107}" type="presOf" srcId="{8B65523B-847B-44AE-BC75-C15F0BE1B9D4}" destId="{BB1CF4FD-F47C-4E51-80C4-FD9DC3F128F8}" srcOrd="0" destOrd="0" presId="urn:microsoft.com/office/officeart/2005/8/layout/cycle2"/>
    <dgm:cxn modelId="{1B2BC33D-81FC-4354-B2AE-3A3F2C4A9B45}" type="presParOf" srcId="{3C4EC3B7-3465-4819-A6A4-212AACB5ED60}" destId="{072AB6CF-0FB8-413A-8E51-E7D5469ABB4A}" srcOrd="0" destOrd="0" presId="urn:microsoft.com/office/officeart/2005/8/layout/cycle2"/>
    <dgm:cxn modelId="{7EEF5495-CB0C-4E6C-B3AC-B681EDE49F8C}" type="presParOf" srcId="{3C4EC3B7-3465-4819-A6A4-212AACB5ED60}" destId="{888A9240-D22B-42F2-85F1-BE3CC77A3C03}" srcOrd="1" destOrd="0" presId="urn:microsoft.com/office/officeart/2005/8/layout/cycle2"/>
    <dgm:cxn modelId="{08CEA0ED-F39B-4114-B01A-6D95F0EFEFA6}" type="presParOf" srcId="{888A9240-D22B-42F2-85F1-BE3CC77A3C03}" destId="{7FCE87D1-F7E4-4459-8BEF-AF60077E6B01}" srcOrd="0" destOrd="0" presId="urn:microsoft.com/office/officeart/2005/8/layout/cycle2"/>
    <dgm:cxn modelId="{7D6D33CC-0A92-4856-AB6D-EC4219AA5D9C}" type="presParOf" srcId="{3C4EC3B7-3465-4819-A6A4-212AACB5ED60}" destId="{C8E22295-ED0D-4335-BC8F-49ED9AD014EA}" srcOrd="2" destOrd="0" presId="urn:microsoft.com/office/officeart/2005/8/layout/cycle2"/>
    <dgm:cxn modelId="{69635539-2588-4CA8-A46A-C3222EA00C08}" type="presParOf" srcId="{3C4EC3B7-3465-4819-A6A4-212AACB5ED60}" destId="{87C1AD09-B52E-4AE9-AA9F-531DEA702CB7}" srcOrd="3" destOrd="0" presId="urn:microsoft.com/office/officeart/2005/8/layout/cycle2"/>
    <dgm:cxn modelId="{EB10D4EA-96CB-4F40-8DC4-72D4011DE682}" type="presParOf" srcId="{87C1AD09-B52E-4AE9-AA9F-531DEA702CB7}" destId="{04802AB2-8F61-4AC4-8A16-5BF8824A981C}" srcOrd="0" destOrd="0" presId="urn:microsoft.com/office/officeart/2005/8/layout/cycle2"/>
    <dgm:cxn modelId="{C660AB43-CF58-4FA2-BF19-A142CF2A5550}" type="presParOf" srcId="{3C4EC3B7-3465-4819-A6A4-212AACB5ED60}" destId="{AB090A4D-324C-4846-AE37-88A6C1ECF4C1}" srcOrd="4" destOrd="0" presId="urn:microsoft.com/office/officeart/2005/8/layout/cycle2"/>
    <dgm:cxn modelId="{60BDA652-ADB5-44AC-B5BB-6466B1CE49B5}" type="presParOf" srcId="{3C4EC3B7-3465-4819-A6A4-212AACB5ED60}" destId="{27D79138-1E9A-482A-9D2A-C892073C014F}" srcOrd="5" destOrd="0" presId="urn:microsoft.com/office/officeart/2005/8/layout/cycle2"/>
    <dgm:cxn modelId="{57D4C3EF-1B19-49DE-BEF5-CFD8272C5F68}" type="presParOf" srcId="{27D79138-1E9A-482A-9D2A-C892073C014F}" destId="{346022BB-D18C-48B2-99FA-AA1CB07B11F3}" srcOrd="0" destOrd="0" presId="urn:microsoft.com/office/officeart/2005/8/layout/cycle2"/>
    <dgm:cxn modelId="{1F3AC51E-3891-44D6-9BD1-97CEE83CC747}" type="presParOf" srcId="{3C4EC3B7-3465-4819-A6A4-212AACB5ED60}" destId="{BB1CF4FD-F47C-4E51-80C4-FD9DC3F128F8}" srcOrd="6" destOrd="0" presId="urn:microsoft.com/office/officeart/2005/8/layout/cycle2"/>
    <dgm:cxn modelId="{A9D7517B-6C6C-41BC-98D3-C84932E3F669}" type="presParOf" srcId="{3C4EC3B7-3465-4819-A6A4-212AACB5ED60}" destId="{4CEE205A-C8B8-482A-9E56-C4D823679B6E}" srcOrd="7" destOrd="0" presId="urn:microsoft.com/office/officeart/2005/8/layout/cycle2"/>
    <dgm:cxn modelId="{09D517E2-10D8-41E7-A4E6-D8A09F776576}" type="presParOf" srcId="{4CEE205A-C8B8-482A-9E56-C4D823679B6E}" destId="{7B9FB490-2186-476C-B5B9-1B6130A3C2FF}" srcOrd="0" destOrd="0" presId="urn:microsoft.com/office/officeart/2005/8/layout/cycle2"/>
    <dgm:cxn modelId="{2825E224-8E5A-45CE-98C5-01838DC66D40}" type="presParOf" srcId="{3C4EC3B7-3465-4819-A6A4-212AACB5ED60}" destId="{195CD989-91C9-4737-96D9-FF3AAC783831}" srcOrd="8" destOrd="0" presId="urn:microsoft.com/office/officeart/2005/8/layout/cycle2"/>
    <dgm:cxn modelId="{9EC581A2-F669-4786-9E99-8DF887E12EC7}" type="presParOf" srcId="{3C4EC3B7-3465-4819-A6A4-212AACB5ED60}" destId="{5F267CA4-C3C7-4B50-8ECA-C1CD0DCDDBF3}" srcOrd="9" destOrd="0" presId="urn:microsoft.com/office/officeart/2005/8/layout/cycle2"/>
    <dgm:cxn modelId="{2C5E694C-8471-40A3-9DCE-D450682C0293}" type="presParOf" srcId="{5F267CA4-C3C7-4B50-8ECA-C1CD0DCDDBF3}" destId="{0357D793-91AB-4EA8-A018-6DC572F62B96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554369D-C728-4C47-8E85-401A86AF2723}" type="doc">
      <dgm:prSet loTypeId="urn:microsoft.com/office/officeart/2005/8/layout/cycle2" loCatId="cycle" qsTypeId="urn:microsoft.com/office/officeart/2005/8/quickstyle/simple1" qsCatId="simple" csTypeId="urn:microsoft.com/office/officeart/2005/8/colors/accent6_2" csCatId="accent6" phldr="1"/>
      <dgm:spPr/>
      <dgm:t>
        <a:bodyPr/>
        <a:lstStyle/>
        <a:p>
          <a:endParaRPr lang="cs-CZ"/>
        </a:p>
      </dgm:t>
    </dgm:pt>
    <dgm:pt modelId="{056FDC1C-8226-43A0-882E-4A9DD3EA11C0}">
      <dgm:prSet phldrT="[Text]"/>
      <dgm:spPr/>
      <dgm:t>
        <a:bodyPr/>
        <a:lstStyle/>
        <a:p>
          <a:r>
            <a:rPr lang="cs-CZ" dirty="0" smtClean="0"/>
            <a:t>100</a:t>
          </a:r>
          <a:endParaRPr lang="cs-CZ" dirty="0"/>
        </a:p>
      </dgm:t>
    </dgm:pt>
    <dgm:pt modelId="{E12C9653-22E9-4AF1-AC91-52DCBD5D09CD}" type="parTrans" cxnId="{66DF07EC-BD22-4E0C-9F4C-29DD5D88C097}">
      <dgm:prSet/>
      <dgm:spPr/>
      <dgm:t>
        <a:bodyPr/>
        <a:lstStyle/>
        <a:p>
          <a:endParaRPr lang="cs-CZ"/>
        </a:p>
      </dgm:t>
    </dgm:pt>
    <dgm:pt modelId="{BD30F8CB-44BB-4229-A2BE-43F80E9E4BF5}" type="sibTrans" cxnId="{66DF07EC-BD22-4E0C-9F4C-29DD5D88C097}">
      <dgm:prSet/>
      <dgm:spPr/>
      <dgm:t>
        <a:bodyPr/>
        <a:lstStyle/>
        <a:p>
          <a:endParaRPr lang="cs-CZ"/>
        </a:p>
      </dgm:t>
    </dgm:pt>
    <dgm:pt modelId="{F89F8E45-12EB-4E06-902C-92E20B73003D}">
      <dgm:prSet phldrT="[Text]"/>
      <dgm:spPr/>
      <dgm:t>
        <a:bodyPr/>
        <a:lstStyle/>
        <a:p>
          <a:r>
            <a:rPr lang="cs-CZ" dirty="0" smtClean="0"/>
            <a:t>-30</a:t>
          </a:r>
          <a:endParaRPr lang="cs-CZ" dirty="0"/>
        </a:p>
      </dgm:t>
    </dgm:pt>
    <dgm:pt modelId="{0CFB25E1-1DC8-4F31-A660-FE39E80E5E31}" type="parTrans" cxnId="{3EEB7F55-A62C-487E-938C-FB63E82D68BB}">
      <dgm:prSet/>
      <dgm:spPr/>
      <dgm:t>
        <a:bodyPr/>
        <a:lstStyle/>
        <a:p>
          <a:endParaRPr lang="cs-CZ"/>
        </a:p>
      </dgm:t>
    </dgm:pt>
    <dgm:pt modelId="{AB836282-2AF5-491D-B075-0898B884454B}" type="sibTrans" cxnId="{3EEB7F55-A62C-487E-938C-FB63E82D68BB}">
      <dgm:prSet/>
      <dgm:spPr/>
      <dgm:t>
        <a:bodyPr/>
        <a:lstStyle/>
        <a:p>
          <a:endParaRPr lang="cs-CZ"/>
        </a:p>
      </dgm:t>
    </dgm:pt>
    <dgm:pt modelId="{044EE593-27D9-444A-9E50-D8381B258098}">
      <dgm:prSet phldrT="[Text]"/>
      <dgm:spPr/>
      <dgm:t>
        <a:bodyPr/>
        <a:lstStyle/>
        <a:p>
          <a:r>
            <a:rPr lang="cs-CZ" dirty="0" smtClean="0"/>
            <a:t>-20</a:t>
          </a:r>
          <a:endParaRPr lang="cs-CZ" dirty="0"/>
        </a:p>
      </dgm:t>
    </dgm:pt>
    <dgm:pt modelId="{76EC2204-066F-41B2-B1AF-C2F1D077F10A}" type="parTrans" cxnId="{281A94FB-2510-4BAE-A4FF-F9E789BD9E6D}">
      <dgm:prSet/>
      <dgm:spPr/>
      <dgm:t>
        <a:bodyPr/>
        <a:lstStyle/>
        <a:p>
          <a:endParaRPr lang="cs-CZ"/>
        </a:p>
      </dgm:t>
    </dgm:pt>
    <dgm:pt modelId="{03BB3E2C-39A5-471F-8203-68E1DB8D75AB}" type="sibTrans" cxnId="{281A94FB-2510-4BAE-A4FF-F9E789BD9E6D}">
      <dgm:prSet/>
      <dgm:spPr/>
      <dgm:t>
        <a:bodyPr/>
        <a:lstStyle/>
        <a:p>
          <a:endParaRPr lang="cs-CZ"/>
        </a:p>
      </dgm:t>
    </dgm:pt>
    <dgm:pt modelId="{C899458F-8A81-43A3-99EF-D798F7EF1DF9}">
      <dgm:prSet phldrT="[Text]"/>
      <dgm:spPr/>
      <dgm:t>
        <a:bodyPr/>
        <a:lstStyle/>
        <a:p>
          <a:r>
            <a:rPr lang="cs-CZ" dirty="0" smtClean="0"/>
            <a:t>+10</a:t>
          </a:r>
          <a:endParaRPr lang="cs-CZ" dirty="0"/>
        </a:p>
      </dgm:t>
    </dgm:pt>
    <dgm:pt modelId="{C527EE53-1089-419A-BCA3-C3B425EA2CFD}" type="parTrans" cxnId="{17FF1E11-8B94-4CDF-82B9-2EFDB831B098}">
      <dgm:prSet/>
      <dgm:spPr/>
      <dgm:t>
        <a:bodyPr/>
        <a:lstStyle/>
        <a:p>
          <a:endParaRPr lang="cs-CZ"/>
        </a:p>
      </dgm:t>
    </dgm:pt>
    <dgm:pt modelId="{B693D8A7-EE90-402C-9D44-650FB75DE75E}" type="sibTrans" cxnId="{17FF1E11-8B94-4CDF-82B9-2EFDB831B098}">
      <dgm:prSet/>
      <dgm:spPr/>
      <dgm:t>
        <a:bodyPr/>
        <a:lstStyle/>
        <a:p>
          <a:endParaRPr lang="cs-CZ"/>
        </a:p>
      </dgm:t>
    </dgm:pt>
    <dgm:pt modelId="{6371032E-F7E1-474A-A265-FEACDB317FBA}">
      <dgm:prSet phldrT="[Text]"/>
      <dgm:spPr/>
      <dgm:t>
        <a:bodyPr/>
        <a:lstStyle/>
        <a:p>
          <a:r>
            <a:rPr lang="cs-CZ" dirty="0" smtClean="0"/>
            <a:t>+?</a:t>
          </a:r>
          <a:endParaRPr lang="cs-CZ" dirty="0"/>
        </a:p>
      </dgm:t>
    </dgm:pt>
    <dgm:pt modelId="{EA4F4A69-5955-4BD1-B656-EA989D4E69ED}" type="parTrans" cxnId="{4BFB096F-1CED-4302-A8A2-D93A2426D53B}">
      <dgm:prSet/>
      <dgm:spPr/>
      <dgm:t>
        <a:bodyPr/>
        <a:lstStyle/>
        <a:p>
          <a:endParaRPr lang="cs-CZ"/>
        </a:p>
      </dgm:t>
    </dgm:pt>
    <dgm:pt modelId="{E366FDD5-F244-4226-8EE1-C7C59C6E38CB}" type="sibTrans" cxnId="{4BFB096F-1CED-4302-A8A2-D93A2426D53B}">
      <dgm:prSet/>
      <dgm:spPr/>
      <dgm:t>
        <a:bodyPr/>
        <a:lstStyle/>
        <a:p>
          <a:endParaRPr lang="cs-CZ"/>
        </a:p>
      </dgm:t>
    </dgm:pt>
    <dgm:pt modelId="{C5E1B967-2D71-4ED8-BB4C-7EC12D7D4DC1}" type="pres">
      <dgm:prSet presAssocID="{A554369D-C728-4C47-8E85-401A86AF2723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BC1276E-39C1-488C-BAC6-2F67379BA86D}" type="pres">
      <dgm:prSet presAssocID="{056FDC1C-8226-43A0-882E-4A9DD3EA11C0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39550AC-214C-41BA-AB35-70393D91BD0B}" type="pres">
      <dgm:prSet presAssocID="{BD30F8CB-44BB-4229-A2BE-43F80E9E4BF5}" presName="sibTrans" presStyleLbl="sibTrans2D1" presStyleIdx="0" presStyleCnt="5"/>
      <dgm:spPr/>
      <dgm:t>
        <a:bodyPr/>
        <a:lstStyle/>
        <a:p>
          <a:endParaRPr lang="cs-CZ"/>
        </a:p>
      </dgm:t>
    </dgm:pt>
    <dgm:pt modelId="{3B236064-F0A4-4244-854B-0B5A4D28F54A}" type="pres">
      <dgm:prSet presAssocID="{BD30F8CB-44BB-4229-A2BE-43F80E9E4BF5}" presName="connectorText" presStyleLbl="sibTrans2D1" presStyleIdx="0" presStyleCnt="5"/>
      <dgm:spPr/>
      <dgm:t>
        <a:bodyPr/>
        <a:lstStyle/>
        <a:p>
          <a:endParaRPr lang="cs-CZ"/>
        </a:p>
      </dgm:t>
    </dgm:pt>
    <dgm:pt modelId="{0A7FB336-3010-42C0-9762-ACEA45E8590C}" type="pres">
      <dgm:prSet presAssocID="{F89F8E45-12EB-4E06-902C-92E20B73003D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4ED097F-245A-48DE-9B6A-835851FA2FA4}" type="pres">
      <dgm:prSet presAssocID="{AB836282-2AF5-491D-B075-0898B884454B}" presName="sibTrans" presStyleLbl="sibTrans2D1" presStyleIdx="1" presStyleCnt="5"/>
      <dgm:spPr/>
      <dgm:t>
        <a:bodyPr/>
        <a:lstStyle/>
        <a:p>
          <a:endParaRPr lang="cs-CZ"/>
        </a:p>
      </dgm:t>
    </dgm:pt>
    <dgm:pt modelId="{164F2EA5-BEC1-4656-A897-3CB8E11BE7D1}" type="pres">
      <dgm:prSet presAssocID="{AB836282-2AF5-491D-B075-0898B884454B}" presName="connectorText" presStyleLbl="sibTrans2D1" presStyleIdx="1" presStyleCnt="5"/>
      <dgm:spPr/>
      <dgm:t>
        <a:bodyPr/>
        <a:lstStyle/>
        <a:p>
          <a:endParaRPr lang="cs-CZ"/>
        </a:p>
      </dgm:t>
    </dgm:pt>
    <dgm:pt modelId="{3FA5C871-06FA-4106-9C91-55712B36A232}" type="pres">
      <dgm:prSet presAssocID="{044EE593-27D9-444A-9E50-D8381B258098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CD9CD24-9412-43FF-A62E-461CBF3C8C8E}" type="pres">
      <dgm:prSet presAssocID="{03BB3E2C-39A5-471F-8203-68E1DB8D75AB}" presName="sibTrans" presStyleLbl="sibTrans2D1" presStyleIdx="2" presStyleCnt="5"/>
      <dgm:spPr/>
      <dgm:t>
        <a:bodyPr/>
        <a:lstStyle/>
        <a:p>
          <a:endParaRPr lang="cs-CZ"/>
        </a:p>
      </dgm:t>
    </dgm:pt>
    <dgm:pt modelId="{F4B092ED-60AD-4EB6-AC6B-1774D787525A}" type="pres">
      <dgm:prSet presAssocID="{03BB3E2C-39A5-471F-8203-68E1DB8D75AB}" presName="connectorText" presStyleLbl="sibTrans2D1" presStyleIdx="2" presStyleCnt="5"/>
      <dgm:spPr/>
      <dgm:t>
        <a:bodyPr/>
        <a:lstStyle/>
        <a:p>
          <a:endParaRPr lang="cs-CZ"/>
        </a:p>
      </dgm:t>
    </dgm:pt>
    <dgm:pt modelId="{2E1B3404-25CC-41A5-87AF-80344B7FD553}" type="pres">
      <dgm:prSet presAssocID="{C899458F-8A81-43A3-99EF-D798F7EF1DF9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42C28D2-5072-430B-A539-98F87F59B15B}" type="pres">
      <dgm:prSet presAssocID="{B693D8A7-EE90-402C-9D44-650FB75DE75E}" presName="sibTrans" presStyleLbl="sibTrans2D1" presStyleIdx="3" presStyleCnt="5"/>
      <dgm:spPr/>
      <dgm:t>
        <a:bodyPr/>
        <a:lstStyle/>
        <a:p>
          <a:endParaRPr lang="cs-CZ"/>
        </a:p>
      </dgm:t>
    </dgm:pt>
    <dgm:pt modelId="{2E49F448-85E7-4897-B746-72430FDCAC28}" type="pres">
      <dgm:prSet presAssocID="{B693D8A7-EE90-402C-9D44-650FB75DE75E}" presName="connectorText" presStyleLbl="sibTrans2D1" presStyleIdx="3" presStyleCnt="5"/>
      <dgm:spPr/>
      <dgm:t>
        <a:bodyPr/>
        <a:lstStyle/>
        <a:p>
          <a:endParaRPr lang="cs-CZ"/>
        </a:p>
      </dgm:t>
    </dgm:pt>
    <dgm:pt modelId="{27B61C62-0A4B-4475-83BE-CD5981A269EA}" type="pres">
      <dgm:prSet presAssocID="{6371032E-F7E1-474A-A265-FEACDB317FBA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C235F15-D552-47A7-812D-100BD81394B1}" type="pres">
      <dgm:prSet presAssocID="{E366FDD5-F244-4226-8EE1-C7C59C6E38CB}" presName="sibTrans" presStyleLbl="sibTrans2D1" presStyleIdx="4" presStyleCnt="5"/>
      <dgm:spPr/>
      <dgm:t>
        <a:bodyPr/>
        <a:lstStyle/>
        <a:p>
          <a:endParaRPr lang="cs-CZ"/>
        </a:p>
      </dgm:t>
    </dgm:pt>
    <dgm:pt modelId="{B1CB3AAD-469F-4FC9-861F-1548B08FA51A}" type="pres">
      <dgm:prSet presAssocID="{E366FDD5-F244-4226-8EE1-C7C59C6E38CB}" presName="connectorText" presStyleLbl="sibTrans2D1" presStyleIdx="4" presStyleCnt="5"/>
      <dgm:spPr/>
      <dgm:t>
        <a:bodyPr/>
        <a:lstStyle/>
        <a:p>
          <a:endParaRPr lang="cs-CZ"/>
        </a:p>
      </dgm:t>
    </dgm:pt>
  </dgm:ptLst>
  <dgm:cxnLst>
    <dgm:cxn modelId="{66DF07EC-BD22-4E0C-9F4C-29DD5D88C097}" srcId="{A554369D-C728-4C47-8E85-401A86AF2723}" destId="{056FDC1C-8226-43A0-882E-4A9DD3EA11C0}" srcOrd="0" destOrd="0" parTransId="{E12C9653-22E9-4AF1-AC91-52DCBD5D09CD}" sibTransId="{BD30F8CB-44BB-4229-A2BE-43F80E9E4BF5}"/>
    <dgm:cxn modelId="{B9B04CF7-D233-4222-9329-546FF48F5673}" type="presOf" srcId="{B693D8A7-EE90-402C-9D44-650FB75DE75E}" destId="{542C28D2-5072-430B-A539-98F87F59B15B}" srcOrd="0" destOrd="0" presId="urn:microsoft.com/office/officeart/2005/8/layout/cycle2"/>
    <dgm:cxn modelId="{281A94FB-2510-4BAE-A4FF-F9E789BD9E6D}" srcId="{A554369D-C728-4C47-8E85-401A86AF2723}" destId="{044EE593-27D9-444A-9E50-D8381B258098}" srcOrd="2" destOrd="0" parTransId="{76EC2204-066F-41B2-B1AF-C2F1D077F10A}" sibTransId="{03BB3E2C-39A5-471F-8203-68E1DB8D75AB}"/>
    <dgm:cxn modelId="{C9C1F65E-1B54-4A60-9CBB-DA0E9844F621}" type="presOf" srcId="{BD30F8CB-44BB-4229-A2BE-43F80E9E4BF5}" destId="{539550AC-214C-41BA-AB35-70393D91BD0B}" srcOrd="0" destOrd="0" presId="urn:microsoft.com/office/officeart/2005/8/layout/cycle2"/>
    <dgm:cxn modelId="{A9207F1C-763E-44B2-8BC1-9D6F5E9B1EDA}" type="presOf" srcId="{BD30F8CB-44BB-4229-A2BE-43F80E9E4BF5}" destId="{3B236064-F0A4-4244-854B-0B5A4D28F54A}" srcOrd="1" destOrd="0" presId="urn:microsoft.com/office/officeart/2005/8/layout/cycle2"/>
    <dgm:cxn modelId="{3EEB7F55-A62C-487E-938C-FB63E82D68BB}" srcId="{A554369D-C728-4C47-8E85-401A86AF2723}" destId="{F89F8E45-12EB-4E06-902C-92E20B73003D}" srcOrd="1" destOrd="0" parTransId="{0CFB25E1-1DC8-4F31-A660-FE39E80E5E31}" sibTransId="{AB836282-2AF5-491D-B075-0898B884454B}"/>
    <dgm:cxn modelId="{4557BD8A-DD54-493D-911C-7A3A7B7BA21D}" type="presOf" srcId="{AB836282-2AF5-491D-B075-0898B884454B}" destId="{64ED097F-245A-48DE-9B6A-835851FA2FA4}" srcOrd="0" destOrd="0" presId="urn:microsoft.com/office/officeart/2005/8/layout/cycle2"/>
    <dgm:cxn modelId="{46D99F89-D881-4B5B-940F-218E28B64158}" type="presOf" srcId="{056FDC1C-8226-43A0-882E-4A9DD3EA11C0}" destId="{1BC1276E-39C1-488C-BAC6-2F67379BA86D}" srcOrd="0" destOrd="0" presId="urn:microsoft.com/office/officeart/2005/8/layout/cycle2"/>
    <dgm:cxn modelId="{5449AADB-0039-42B9-A399-4F0AF1E9C4B0}" type="presOf" srcId="{03BB3E2C-39A5-471F-8203-68E1DB8D75AB}" destId="{4CD9CD24-9412-43FF-A62E-461CBF3C8C8E}" srcOrd="0" destOrd="0" presId="urn:microsoft.com/office/officeart/2005/8/layout/cycle2"/>
    <dgm:cxn modelId="{233E2B4C-FE52-46AA-AD05-67243CB13B1F}" type="presOf" srcId="{A554369D-C728-4C47-8E85-401A86AF2723}" destId="{C5E1B967-2D71-4ED8-BB4C-7EC12D7D4DC1}" srcOrd="0" destOrd="0" presId="urn:microsoft.com/office/officeart/2005/8/layout/cycle2"/>
    <dgm:cxn modelId="{5C0766BC-AADB-4B92-AFE4-3CC10FCF57D9}" type="presOf" srcId="{044EE593-27D9-444A-9E50-D8381B258098}" destId="{3FA5C871-06FA-4106-9C91-55712B36A232}" srcOrd="0" destOrd="0" presId="urn:microsoft.com/office/officeart/2005/8/layout/cycle2"/>
    <dgm:cxn modelId="{4BFB096F-1CED-4302-A8A2-D93A2426D53B}" srcId="{A554369D-C728-4C47-8E85-401A86AF2723}" destId="{6371032E-F7E1-474A-A265-FEACDB317FBA}" srcOrd="4" destOrd="0" parTransId="{EA4F4A69-5955-4BD1-B656-EA989D4E69ED}" sibTransId="{E366FDD5-F244-4226-8EE1-C7C59C6E38CB}"/>
    <dgm:cxn modelId="{17FF1E11-8B94-4CDF-82B9-2EFDB831B098}" srcId="{A554369D-C728-4C47-8E85-401A86AF2723}" destId="{C899458F-8A81-43A3-99EF-D798F7EF1DF9}" srcOrd="3" destOrd="0" parTransId="{C527EE53-1089-419A-BCA3-C3B425EA2CFD}" sibTransId="{B693D8A7-EE90-402C-9D44-650FB75DE75E}"/>
    <dgm:cxn modelId="{238C473E-C965-4EED-8BE2-CBB430C7BEA7}" type="presOf" srcId="{03BB3E2C-39A5-471F-8203-68E1DB8D75AB}" destId="{F4B092ED-60AD-4EB6-AC6B-1774D787525A}" srcOrd="1" destOrd="0" presId="urn:microsoft.com/office/officeart/2005/8/layout/cycle2"/>
    <dgm:cxn modelId="{1492C289-E1CC-456B-8DB2-E1AD753D9733}" type="presOf" srcId="{6371032E-F7E1-474A-A265-FEACDB317FBA}" destId="{27B61C62-0A4B-4475-83BE-CD5981A269EA}" srcOrd="0" destOrd="0" presId="urn:microsoft.com/office/officeart/2005/8/layout/cycle2"/>
    <dgm:cxn modelId="{1DB5DD53-8544-4026-BB6E-9FE34F12B7AE}" type="presOf" srcId="{E366FDD5-F244-4226-8EE1-C7C59C6E38CB}" destId="{B1CB3AAD-469F-4FC9-861F-1548B08FA51A}" srcOrd="1" destOrd="0" presId="urn:microsoft.com/office/officeart/2005/8/layout/cycle2"/>
    <dgm:cxn modelId="{B388B20E-F972-48D5-953E-AE4666CE3576}" type="presOf" srcId="{E366FDD5-F244-4226-8EE1-C7C59C6E38CB}" destId="{3C235F15-D552-47A7-812D-100BD81394B1}" srcOrd="0" destOrd="0" presId="urn:microsoft.com/office/officeart/2005/8/layout/cycle2"/>
    <dgm:cxn modelId="{3843083B-3BD4-4946-937F-B9D687C56D5E}" type="presOf" srcId="{AB836282-2AF5-491D-B075-0898B884454B}" destId="{164F2EA5-BEC1-4656-A897-3CB8E11BE7D1}" srcOrd="1" destOrd="0" presId="urn:microsoft.com/office/officeart/2005/8/layout/cycle2"/>
    <dgm:cxn modelId="{BA5829C7-F74B-43B0-9F03-5D5AB25AB6F8}" type="presOf" srcId="{F89F8E45-12EB-4E06-902C-92E20B73003D}" destId="{0A7FB336-3010-42C0-9762-ACEA45E8590C}" srcOrd="0" destOrd="0" presId="urn:microsoft.com/office/officeart/2005/8/layout/cycle2"/>
    <dgm:cxn modelId="{F14301F2-2D05-409A-A8B3-6E6F460AF311}" type="presOf" srcId="{B693D8A7-EE90-402C-9D44-650FB75DE75E}" destId="{2E49F448-85E7-4897-B746-72430FDCAC28}" srcOrd="1" destOrd="0" presId="urn:microsoft.com/office/officeart/2005/8/layout/cycle2"/>
    <dgm:cxn modelId="{5C369BDE-9C3E-48ED-BCCF-F43D67BCE5FB}" type="presOf" srcId="{C899458F-8A81-43A3-99EF-D798F7EF1DF9}" destId="{2E1B3404-25CC-41A5-87AF-80344B7FD553}" srcOrd="0" destOrd="0" presId="urn:microsoft.com/office/officeart/2005/8/layout/cycle2"/>
    <dgm:cxn modelId="{09A42E86-6FF4-4B57-BB58-E94D3A3973A5}" type="presParOf" srcId="{C5E1B967-2D71-4ED8-BB4C-7EC12D7D4DC1}" destId="{1BC1276E-39C1-488C-BAC6-2F67379BA86D}" srcOrd="0" destOrd="0" presId="urn:microsoft.com/office/officeart/2005/8/layout/cycle2"/>
    <dgm:cxn modelId="{4BB30BA0-2330-4A1C-AACC-8EABF6482D5C}" type="presParOf" srcId="{C5E1B967-2D71-4ED8-BB4C-7EC12D7D4DC1}" destId="{539550AC-214C-41BA-AB35-70393D91BD0B}" srcOrd="1" destOrd="0" presId="urn:microsoft.com/office/officeart/2005/8/layout/cycle2"/>
    <dgm:cxn modelId="{5F9A6811-FF81-4974-9879-3139355BCAC9}" type="presParOf" srcId="{539550AC-214C-41BA-AB35-70393D91BD0B}" destId="{3B236064-F0A4-4244-854B-0B5A4D28F54A}" srcOrd="0" destOrd="0" presId="urn:microsoft.com/office/officeart/2005/8/layout/cycle2"/>
    <dgm:cxn modelId="{66C98BB5-80D1-4D29-9625-BA67596EB4F2}" type="presParOf" srcId="{C5E1B967-2D71-4ED8-BB4C-7EC12D7D4DC1}" destId="{0A7FB336-3010-42C0-9762-ACEA45E8590C}" srcOrd="2" destOrd="0" presId="urn:microsoft.com/office/officeart/2005/8/layout/cycle2"/>
    <dgm:cxn modelId="{EDF5F9BA-B969-4720-BABB-38ACBD7C73C4}" type="presParOf" srcId="{C5E1B967-2D71-4ED8-BB4C-7EC12D7D4DC1}" destId="{64ED097F-245A-48DE-9B6A-835851FA2FA4}" srcOrd="3" destOrd="0" presId="urn:microsoft.com/office/officeart/2005/8/layout/cycle2"/>
    <dgm:cxn modelId="{AB4CD1D9-48CB-4F2D-8C5A-9E9FCF198EE0}" type="presParOf" srcId="{64ED097F-245A-48DE-9B6A-835851FA2FA4}" destId="{164F2EA5-BEC1-4656-A897-3CB8E11BE7D1}" srcOrd="0" destOrd="0" presId="urn:microsoft.com/office/officeart/2005/8/layout/cycle2"/>
    <dgm:cxn modelId="{3DEC919A-F374-446E-AB44-F9E90A8CEAED}" type="presParOf" srcId="{C5E1B967-2D71-4ED8-BB4C-7EC12D7D4DC1}" destId="{3FA5C871-06FA-4106-9C91-55712B36A232}" srcOrd="4" destOrd="0" presId="urn:microsoft.com/office/officeart/2005/8/layout/cycle2"/>
    <dgm:cxn modelId="{61FE33A6-7441-4936-A249-6646EC1C8760}" type="presParOf" srcId="{C5E1B967-2D71-4ED8-BB4C-7EC12D7D4DC1}" destId="{4CD9CD24-9412-43FF-A62E-461CBF3C8C8E}" srcOrd="5" destOrd="0" presId="urn:microsoft.com/office/officeart/2005/8/layout/cycle2"/>
    <dgm:cxn modelId="{55B0F642-BA81-458A-99F1-CE41F4EBDD01}" type="presParOf" srcId="{4CD9CD24-9412-43FF-A62E-461CBF3C8C8E}" destId="{F4B092ED-60AD-4EB6-AC6B-1774D787525A}" srcOrd="0" destOrd="0" presId="urn:microsoft.com/office/officeart/2005/8/layout/cycle2"/>
    <dgm:cxn modelId="{5E53F7B9-FA3C-4A87-9B5C-EFECFC067BB2}" type="presParOf" srcId="{C5E1B967-2D71-4ED8-BB4C-7EC12D7D4DC1}" destId="{2E1B3404-25CC-41A5-87AF-80344B7FD553}" srcOrd="6" destOrd="0" presId="urn:microsoft.com/office/officeart/2005/8/layout/cycle2"/>
    <dgm:cxn modelId="{38872E2A-3C02-4FCC-8CB5-99529C33D9BF}" type="presParOf" srcId="{C5E1B967-2D71-4ED8-BB4C-7EC12D7D4DC1}" destId="{542C28D2-5072-430B-A539-98F87F59B15B}" srcOrd="7" destOrd="0" presId="urn:microsoft.com/office/officeart/2005/8/layout/cycle2"/>
    <dgm:cxn modelId="{0B9A1768-151C-475E-A0A3-DB2551862FE0}" type="presParOf" srcId="{542C28D2-5072-430B-A539-98F87F59B15B}" destId="{2E49F448-85E7-4897-B746-72430FDCAC28}" srcOrd="0" destOrd="0" presId="urn:microsoft.com/office/officeart/2005/8/layout/cycle2"/>
    <dgm:cxn modelId="{278CFD93-65F0-4CE0-925E-60C52E551487}" type="presParOf" srcId="{C5E1B967-2D71-4ED8-BB4C-7EC12D7D4DC1}" destId="{27B61C62-0A4B-4475-83BE-CD5981A269EA}" srcOrd="8" destOrd="0" presId="urn:microsoft.com/office/officeart/2005/8/layout/cycle2"/>
    <dgm:cxn modelId="{C0182064-715D-469E-A77A-36CF1260FC2E}" type="presParOf" srcId="{C5E1B967-2D71-4ED8-BB4C-7EC12D7D4DC1}" destId="{3C235F15-D552-47A7-812D-100BD81394B1}" srcOrd="9" destOrd="0" presId="urn:microsoft.com/office/officeart/2005/8/layout/cycle2"/>
    <dgm:cxn modelId="{5ED59472-1780-4E07-A49C-A842E1B0B060}" type="presParOf" srcId="{3C235F15-D552-47A7-812D-100BD81394B1}" destId="{B1CB3AAD-469F-4FC9-861F-1548B08FA51A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A481B71-D2DF-4294-A9E0-7E11AE929028}" type="doc">
      <dgm:prSet loTypeId="urn:microsoft.com/office/officeart/2005/8/layout/cycle2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E6E3A70-E1DE-465C-8869-50E3D7A0675F}">
      <dgm:prSet phldrT="[Text]"/>
      <dgm:spPr/>
      <dgm:t>
        <a:bodyPr/>
        <a:lstStyle/>
        <a:p>
          <a:r>
            <a:rPr lang="cs-CZ" dirty="0" smtClean="0"/>
            <a:t>60</a:t>
          </a:r>
          <a:endParaRPr lang="cs-CZ" dirty="0"/>
        </a:p>
      </dgm:t>
    </dgm:pt>
    <dgm:pt modelId="{920374BA-027B-42B7-B1A6-62DD5702BACA}" type="parTrans" cxnId="{5060823E-05BF-4AB4-B1E2-7EA3629232D9}">
      <dgm:prSet/>
      <dgm:spPr/>
      <dgm:t>
        <a:bodyPr/>
        <a:lstStyle/>
        <a:p>
          <a:endParaRPr lang="cs-CZ"/>
        </a:p>
      </dgm:t>
    </dgm:pt>
    <dgm:pt modelId="{0BBAF00E-6EF5-4423-ABC4-8268B23C0876}" type="sibTrans" cxnId="{5060823E-05BF-4AB4-B1E2-7EA3629232D9}">
      <dgm:prSet/>
      <dgm:spPr/>
      <dgm:t>
        <a:bodyPr/>
        <a:lstStyle/>
        <a:p>
          <a:endParaRPr lang="cs-CZ"/>
        </a:p>
      </dgm:t>
    </dgm:pt>
    <dgm:pt modelId="{AF428486-1935-40B4-A2CB-70185620EACC}">
      <dgm:prSet phldrT="[Text]"/>
      <dgm:spPr/>
      <dgm:t>
        <a:bodyPr/>
        <a:lstStyle/>
        <a:p>
          <a:r>
            <a:rPr lang="cs-CZ" dirty="0" smtClean="0"/>
            <a:t>+40</a:t>
          </a:r>
          <a:endParaRPr lang="cs-CZ" dirty="0"/>
        </a:p>
      </dgm:t>
    </dgm:pt>
    <dgm:pt modelId="{4C2B6ED0-DC70-4F37-A0AE-BCE1B98535FF}" type="parTrans" cxnId="{35E11C61-927C-4D89-A8CD-307C0152C5F4}">
      <dgm:prSet/>
      <dgm:spPr/>
      <dgm:t>
        <a:bodyPr/>
        <a:lstStyle/>
        <a:p>
          <a:endParaRPr lang="cs-CZ"/>
        </a:p>
      </dgm:t>
    </dgm:pt>
    <dgm:pt modelId="{5A51EEB0-994D-46A3-ADD1-23EF162A7DF2}" type="sibTrans" cxnId="{35E11C61-927C-4D89-A8CD-307C0152C5F4}">
      <dgm:prSet/>
      <dgm:spPr/>
      <dgm:t>
        <a:bodyPr/>
        <a:lstStyle/>
        <a:p>
          <a:endParaRPr lang="cs-CZ"/>
        </a:p>
      </dgm:t>
    </dgm:pt>
    <dgm:pt modelId="{05745718-69CA-4948-8489-2C4690F60EC0}">
      <dgm:prSet phldrT="[Text]"/>
      <dgm:spPr/>
      <dgm:t>
        <a:bodyPr/>
        <a:lstStyle/>
        <a:p>
          <a:r>
            <a:rPr lang="cs-CZ" dirty="0" smtClean="0"/>
            <a:t>-20</a:t>
          </a:r>
          <a:endParaRPr lang="cs-CZ" dirty="0"/>
        </a:p>
      </dgm:t>
    </dgm:pt>
    <dgm:pt modelId="{5E5CEA82-6EF0-418B-8FD9-E28F19070DA6}" type="parTrans" cxnId="{1763C236-C4B0-44A0-AB22-14C4C89285D5}">
      <dgm:prSet/>
      <dgm:spPr/>
      <dgm:t>
        <a:bodyPr/>
        <a:lstStyle/>
        <a:p>
          <a:endParaRPr lang="cs-CZ"/>
        </a:p>
      </dgm:t>
    </dgm:pt>
    <dgm:pt modelId="{35F220C8-5538-45A5-8B24-3183EFCD92F5}" type="sibTrans" cxnId="{1763C236-C4B0-44A0-AB22-14C4C89285D5}">
      <dgm:prSet/>
      <dgm:spPr/>
      <dgm:t>
        <a:bodyPr/>
        <a:lstStyle/>
        <a:p>
          <a:endParaRPr lang="cs-CZ"/>
        </a:p>
      </dgm:t>
    </dgm:pt>
    <dgm:pt modelId="{CF0E979A-366A-4DC6-92BA-CBB1105D37FF}">
      <dgm:prSet phldrT="[Text]"/>
      <dgm:spPr/>
      <dgm:t>
        <a:bodyPr/>
        <a:lstStyle/>
        <a:p>
          <a:r>
            <a:rPr lang="cs-CZ" dirty="0" smtClean="0"/>
            <a:t>-50</a:t>
          </a:r>
          <a:endParaRPr lang="cs-CZ" dirty="0"/>
        </a:p>
      </dgm:t>
    </dgm:pt>
    <dgm:pt modelId="{689187F2-9CE2-45E4-8B82-31E790734259}" type="parTrans" cxnId="{4A6543A5-7E6D-4306-BA9F-FF8B93228881}">
      <dgm:prSet/>
      <dgm:spPr/>
      <dgm:t>
        <a:bodyPr/>
        <a:lstStyle/>
        <a:p>
          <a:endParaRPr lang="cs-CZ"/>
        </a:p>
      </dgm:t>
    </dgm:pt>
    <dgm:pt modelId="{15F743A0-9F8A-48BA-AB33-3F92203A290C}" type="sibTrans" cxnId="{4A6543A5-7E6D-4306-BA9F-FF8B93228881}">
      <dgm:prSet/>
      <dgm:spPr/>
      <dgm:t>
        <a:bodyPr/>
        <a:lstStyle/>
        <a:p>
          <a:endParaRPr lang="cs-CZ"/>
        </a:p>
      </dgm:t>
    </dgm:pt>
    <dgm:pt modelId="{0A422710-F544-4DDB-88E9-A323F8788529}">
      <dgm:prSet phldrT="[Text]"/>
      <dgm:spPr/>
      <dgm:t>
        <a:bodyPr/>
        <a:lstStyle/>
        <a:p>
          <a:r>
            <a:rPr lang="cs-CZ" dirty="0" smtClean="0"/>
            <a:t>+?</a:t>
          </a:r>
          <a:endParaRPr lang="cs-CZ" dirty="0"/>
        </a:p>
      </dgm:t>
    </dgm:pt>
    <dgm:pt modelId="{F9614BF0-1AA4-4EA3-9B8A-BF0F42CE9FAB}" type="parTrans" cxnId="{8F0B17EE-4786-4053-AF84-6308A84C6DAD}">
      <dgm:prSet/>
      <dgm:spPr/>
      <dgm:t>
        <a:bodyPr/>
        <a:lstStyle/>
        <a:p>
          <a:endParaRPr lang="cs-CZ"/>
        </a:p>
      </dgm:t>
    </dgm:pt>
    <dgm:pt modelId="{5E47E36A-97EA-44A6-8087-C2B8FF49CF3C}" type="sibTrans" cxnId="{8F0B17EE-4786-4053-AF84-6308A84C6DAD}">
      <dgm:prSet/>
      <dgm:spPr/>
      <dgm:t>
        <a:bodyPr/>
        <a:lstStyle/>
        <a:p>
          <a:endParaRPr lang="cs-CZ"/>
        </a:p>
      </dgm:t>
    </dgm:pt>
    <dgm:pt modelId="{055CC481-AE9E-47CD-B7FE-19C244F04414}" type="pres">
      <dgm:prSet presAssocID="{9A481B71-D2DF-4294-A9E0-7E11AE929028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3F29C9A-2377-4014-8855-FAF7DE394BF9}" type="pres">
      <dgm:prSet presAssocID="{4E6E3A70-E1DE-465C-8869-50E3D7A0675F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935D58-6833-472B-A19D-5D27CC366928}" type="pres">
      <dgm:prSet presAssocID="{0BBAF00E-6EF5-4423-ABC4-8268B23C0876}" presName="sibTrans" presStyleLbl="sibTrans2D1" presStyleIdx="0" presStyleCnt="5"/>
      <dgm:spPr/>
      <dgm:t>
        <a:bodyPr/>
        <a:lstStyle/>
        <a:p>
          <a:endParaRPr lang="cs-CZ"/>
        </a:p>
      </dgm:t>
    </dgm:pt>
    <dgm:pt modelId="{9D30A8DD-9E93-4C66-B264-F78AEA027EE7}" type="pres">
      <dgm:prSet presAssocID="{0BBAF00E-6EF5-4423-ABC4-8268B23C0876}" presName="connectorText" presStyleLbl="sibTrans2D1" presStyleIdx="0" presStyleCnt="5"/>
      <dgm:spPr/>
      <dgm:t>
        <a:bodyPr/>
        <a:lstStyle/>
        <a:p>
          <a:endParaRPr lang="cs-CZ"/>
        </a:p>
      </dgm:t>
    </dgm:pt>
    <dgm:pt modelId="{D85B8AEF-FFB1-4DAE-8E07-D9F5FDD25932}" type="pres">
      <dgm:prSet presAssocID="{AF428486-1935-40B4-A2CB-70185620EACC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355ACB7-2E8F-4FBA-A4C5-6B0AA814EE80}" type="pres">
      <dgm:prSet presAssocID="{5A51EEB0-994D-46A3-ADD1-23EF162A7DF2}" presName="sibTrans" presStyleLbl="sibTrans2D1" presStyleIdx="1" presStyleCnt="5"/>
      <dgm:spPr/>
      <dgm:t>
        <a:bodyPr/>
        <a:lstStyle/>
        <a:p>
          <a:endParaRPr lang="cs-CZ"/>
        </a:p>
      </dgm:t>
    </dgm:pt>
    <dgm:pt modelId="{E9F35A7C-A5CE-43F0-B553-1F1D9885BC25}" type="pres">
      <dgm:prSet presAssocID="{5A51EEB0-994D-46A3-ADD1-23EF162A7DF2}" presName="connectorText" presStyleLbl="sibTrans2D1" presStyleIdx="1" presStyleCnt="5"/>
      <dgm:spPr/>
      <dgm:t>
        <a:bodyPr/>
        <a:lstStyle/>
        <a:p>
          <a:endParaRPr lang="cs-CZ"/>
        </a:p>
      </dgm:t>
    </dgm:pt>
    <dgm:pt modelId="{89F5B570-9D1B-49D0-A356-D8CFEF7168E3}" type="pres">
      <dgm:prSet presAssocID="{05745718-69CA-4948-8489-2C4690F60EC0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76050C4-A7BF-4B03-BC2E-633447AD82FB}" type="pres">
      <dgm:prSet presAssocID="{35F220C8-5538-45A5-8B24-3183EFCD92F5}" presName="sibTrans" presStyleLbl="sibTrans2D1" presStyleIdx="2" presStyleCnt="5"/>
      <dgm:spPr/>
      <dgm:t>
        <a:bodyPr/>
        <a:lstStyle/>
        <a:p>
          <a:endParaRPr lang="cs-CZ"/>
        </a:p>
      </dgm:t>
    </dgm:pt>
    <dgm:pt modelId="{0995B1C4-FA46-4DB0-871A-F3D3592AD3B8}" type="pres">
      <dgm:prSet presAssocID="{35F220C8-5538-45A5-8B24-3183EFCD92F5}" presName="connectorText" presStyleLbl="sibTrans2D1" presStyleIdx="2" presStyleCnt="5"/>
      <dgm:spPr/>
      <dgm:t>
        <a:bodyPr/>
        <a:lstStyle/>
        <a:p>
          <a:endParaRPr lang="cs-CZ"/>
        </a:p>
      </dgm:t>
    </dgm:pt>
    <dgm:pt modelId="{9D453A65-F575-44B2-8E5D-E0D3D99B0DE8}" type="pres">
      <dgm:prSet presAssocID="{CF0E979A-366A-4DC6-92BA-CBB1105D37FF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E71590-B000-4C7D-B591-D34C4F0BEE73}" type="pres">
      <dgm:prSet presAssocID="{15F743A0-9F8A-48BA-AB33-3F92203A290C}" presName="sibTrans" presStyleLbl="sibTrans2D1" presStyleIdx="3" presStyleCnt="5"/>
      <dgm:spPr/>
      <dgm:t>
        <a:bodyPr/>
        <a:lstStyle/>
        <a:p>
          <a:endParaRPr lang="cs-CZ"/>
        </a:p>
      </dgm:t>
    </dgm:pt>
    <dgm:pt modelId="{0E495568-D337-44C6-9989-31236FE1C900}" type="pres">
      <dgm:prSet presAssocID="{15F743A0-9F8A-48BA-AB33-3F92203A290C}" presName="connectorText" presStyleLbl="sibTrans2D1" presStyleIdx="3" presStyleCnt="5"/>
      <dgm:spPr/>
      <dgm:t>
        <a:bodyPr/>
        <a:lstStyle/>
        <a:p>
          <a:endParaRPr lang="cs-CZ"/>
        </a:p>
      </dgm:t>
    </dgm:pt>
    <dgm:pt modelId="{9D7E41C6-2800-4E5E-9535-E68A87CA4DBB}" type="pres">
      <dgm:prSet presAssocID="{0A422710-F544-4DDB-88E9-A323F8788529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F1C579D-7A67-4CC6-8A59-D9E7096058A0}" type="pres">
      <dgm:prSet presAssocID="{5E47E36A-97EA-44A6-8087-C2B8FF49CF3C}" presName="sibTrans" presStyleLbl="sibTrans2D1" presStyleIdx="4" presStyleCnt="5"/>
      <dgm:spPr/>
      <dgm:t>
        <a:bodyPr/>
        <a:lstStyle/>
        <a:p>
          <a:endParaRPr lang="cs-CZ"/>
        </a:p>
      </dgm:t>
    </dgm:pt>
    <dgm:pt modelId="{481120BE-608E-453E-9112-F0940F3C1C5B}" type="pres">
      <dgm:prSet presAssocID="{5E47E36A-97EA-44A6-8087-C2B8FF49CF3C}" presName="connectorText" presStyleLbl="sibTrans2D1" presStyleIdx="4" presStyleCnt="5"/>
      <dgm:spPr/>
      <dgm:t>
        <a:bodyPr/>
        <a:lstStyle/>
        <a:p>
          <a:endParaRPr lang="cs-CZ"/>
        </a:p>
      </dgm:t>
    </dgm:pt>
  </dgm:ptLst>
  <dgm:cxnLst>
    <dgm:cxn modelId="{35E11C61-927C-4D89-A8CD-307C0152C5F4}" srcId="{9A481B71-D2DF-4294-A9E0-7E11AE929028}" destId="{AF428486-1935-40B4-A2CB-70185620EACC}" srcOrd="1" destOrd="0" parTransId="{4C2B6ED0-DC70-4F37-A0AE-BCE1B98535FF}" sibTransId="{5A51EEB0-994D-46A3-ADD1-23EF162A7DF2}"/>
    <dgm:cxn modelId="{E270653F-0A44-4830-BB3C-FB743348555A}" type="presOf" srcId="{4E6E3A70-E1DE-465C-8869-50E3D7A0675F}" destId="{B3F29C9A-2377-4014-8855-FAF7DE394BF9}" srcOrd="0" destOrd="0" presId="urn:microsoft.com/office/officeart/2005/8/layout/cycle2"/>
    <dgm:cxn modelId="{1763C236-C4B0-44A0-AB22-14C4C89285D5}" srcId="{9A481B71-D2DF-4294-A9E0-7E11AE929028}" destId="{05745718-69CA-4948-8489-2C4690F60EC0}" srcOrd="2" destOrd="0" parTransId="{5E5CEA82-6EF0-418B-8FD9-E28F19070DA6}" sibTransId="{35F220C8-5538-45A5-8B24-3183EFCD92F5}"/>
    <dgm:cxn modelId="{85E49012-345C-46B6-9CC9-30920D2CF004}" type="presOf" srcId="{0A422710-F544-4DDB-88E9-A323F8788529}" destId="{9D7E41C6-2800-4E5E-9535-E68A87CA4DBB}" srcOrd="0" destOrd="0" presId="urn:microsoft.com/office/officeart/2005/8/layout/cycle2"/>
    <dgm:cxn modelId="{95EECB5F-6C34-4BEF-87A1-492CEF367F60}" type="presOf" srcId="{5A51EEB0-994D-46A3-ADD1-23EF162A7DF2}" destId="{B355ACB7-2E8F-4FBA-A4C5-6B0AA814EE80}" srcOrd="0" destOrd="0" presId="urn:microsoft.com/office/officeart/2005/8/layout/cycle2"/>
    <dgm:cxn modelId="{CDAEF03D-09AA-40DA-BAE4-230C899B5CB9}" type="presOf" srcId="{15F743A0-9F8A-48BA-AB33-3F92203A290C}" destId="{D0E71590-B000-4C7D-B591-D34C4F0BEE73}" srcOrd="0" destOrd="0" presId="urn:microsoft.com/office/officeart/2005/8/layout/cycle2"/>
    <dgm:cxn modelId="{0B53F75C-1906-4822-9B48-19D7D6DCCC30}" type="presOf" srcId="{CF0E979A-366A-4DC6-92BA-CBB1105D37FF}" destId="{9D453A65-F575-44B2-8E5D-E0D3D99B0DE8}" srcOrd="0" destOrd="0" presId="urn:microsoft.com/office/officeart/2005/8/layout/cycle2"/>
    <dgm:cxn modelId="{4A6543A5-7E6D-4306-BA9F-FF8B93228881}" srcId="{9A481B71-D2DF-4294-A9E0-7E11AE929028}" destId="{CF0E979A-366A-4DC6-92BA-CBB1105D37FF}" srcOrd="3" destOrd="0" parTransId="{689187F2-9CE2-45E4-8B82-31E790734259}" sibTransId="{15F743A0-9F8A-48BA-AB33-3F92203A290C}"/>
    <dgm:cxn modelId="{E0543140-4424-4D29-ABC1-E6AB58D6CAA3}" type="presOf" srcId="{05745718-69CA-4948-8489-2C4690F60EC0}" destId="{89F5B570-9D1B-49D0-A356-D8CFEF7168E3}" srcOrd="0" destOrd="0" presId="urn:microsoft.com/office/officeart/2005/8/layout/cycle2"/>
    <dgm:cxn modelId="{CB67CE32-D4AD-40F0-BF01-F2D97A12854F}" type="presOf" srcId="{9A481B71-D2DF-4294-A9E0-7E11AE929028}" destId="{055CC481-AE9E-47CD-B7FE-19C244F04414}" srcOrd="0" destOrd="0" presId="urn:microsoft.com/office/officeart/2005/8/layout/cycle2"/>
    <dgm:cxn modelId="{5060823E-05BF-4AB4-B1E2-7EA3629232D9}" srcId="{9A481B71-D2DF-4294-A9E0-7E11AE929028}" destId="{4E6E3A70-E1DE-465C-8869-50E3D7A0675F}" srcOrd="0" destOrd="0" parTransId="{920374BA-027B-42B7-B1A6-62DD5702BACA}" sibTransId="{0BBAF00E-6EF5-4423-ABC4-8268B23C0876}"/>
    <dgm:cxn modelId="{C318D696-1C94-4A0C-84CB-6E3E2357705C}" type="presOf" srcId="{0BBAF00E-6EF5-4423-ABC4-8268B23C0876}" destId="{E7935D58-6833-472B-A19D-5D27CC366928}" srcOrd="0" destOrd="0" presId="urn:microsoft.com/office/officeart/2005/8/layout/cycle2"/>
    <dgm:cxn modelId="{A4BED48B-54A2-439F-BAFA-D852B4EFF6CD}" type="presOf" srcId="{5E47E36A-97EA-44A6-8087-C2B8FF49CF3C}" destId="{FF1C579D-7A67-4CC6-8A59-D9E7096058A0}" srcOrd="0" destOrd="0" presId="urn:microsoft.com/office/officeart/2005/8/layout/cycle2"/>
    <dgm:cxn modelId="{48FCCB57-A98F-4814-B4D8-2C87EE319D16}" type="presOf" srcId="{5A51EEB0-994D-46A3-ADD1-23EF162A7DF2}" destId="{E9F35A7C-A5CE-43F0-B553-1F1D9885BC25}" srcOrd="1" destOrd="0" presId="urn:microsoft.com/office/officeart/2005/8/layout/cycle2"/>
    <dgm:cxn modelId="{B9572116-6712-4256-A880-C112BEF82D2E}" type="presOf" srcId="{35F220C8-5538-45A5-8B24-3183EFCD92F5}" destId="{576050C4-A7BF-4B03-BC2E-633447AD82FB}" srcOrd="0" destOrd="0" presId="urn:microsoft.com/office/officeart/2005/8/layout/cycle2"/>
    <dgm:cxn modelId="{487B9645-7D49-475E-9731-F3A63B285CE7}" type="presOf" srcId="{5E47E36A-97EA-44A6-8087-C2B8FF49CF3C}" destId="{481120BE-608E-453E-9112-F0940F3C1C5B}" srcOrd="1" destOrd="0" presId="urn:microsoft.com/office/officeart/2005/8/layout/cycle2"/>
    <dgm:cxn modelId="{46CABE4C-A6DE-4E69-8DDD-9B3A2B8A9D5F}" type="presOf" srcId="{15F743A0-9F8A-48BA-AB33-3F92203A290C}" destId="{0E495568-D337-44C6-9989-31236FE1C900}" srcOrd="1" destOrd="0" presId="urn:microsoft.com/office/officeart/2005/8/layout/cycle2"/>
    <dgm:cxn modelId="{57B5527D-ACA5-44F5-A7C3-7B7D7843327E}" type="presOf" srcId="{AF428486-1935-40B4-A2CB-70185620EACC}" destId="{D85B8AEF-FFB1-4DAE-8E07-D9F5FDD25932}" srcOrd="0" destOrd="0" presId="urn:microsoft.com/office/officeart/2005/8/layout/cycle2"/>
    <dgm:cxn modelId="{8F0B17EE-4786-4053-AF84-6308A84C6DAD}" srcId="{9A481B71-D2DF-4294-A9E0-7E11AE929028}" destId="{0A422710-F544-4DDB-88E9-A323F8788529}" srcOrd="4" destOrd="0" parTransId="{F9614BF0-1AA4-4EA3-9B8A-BF0F42CE9FAB}" sibTransId="{5E47E36A-97EA-44A6-8087-C2B8FF49CF3C}"/>
    <dgm:cxn modelId="{5EA79B05-1AD8-4746-BD8F-1B20E7E1EBAE}" type="presOf" srcId="{0BBAF00E-6EF5-4423-ABC4-8268B23C0876}" destId="{9D30A8DD-9E93-4C66-B264-F78AEA027EE7}" srcOrd="1" destOrd="0" presId="urn:microsoft.com/office/officeart/2005/8/layout/cycle2"/>
    <dgm:cxn modelId="{C6409AD8-EB35-418A-9AD3-B3CF272498FF}" type="presOf" srcId="{35F220C8-5538-45A5-8B24-3183EFCD92F5}" destId="{0995B1C4-FA46-4DB0-871A-F3D3592AD3B8}" srcOrd="1" destOrd="0" presId="urn:microsoft.com/office/officeart/2005/8/layout/cycle2"/>
    <dgm:cxn modelId="{CE3898EA-1CD3-4D94-92B4-5F48C7537D41}" type="presParOf" srcId="{055CC481-AE9E-47CD-B7FE-19C244F04414}" destId="{B3F29C9A-2377-4014-8855-FAF7DE394BF9}" srcOrd="0" destOrd="0" presId="urn:microsoft.com/office/officeart/2005/8/layout/cycle2"/>
    <dgm:cxn modelId="{1F7981BF-18F5-432A-B9F9-E58CF86A8A01}" type="presParOf" srcId="{055CC481-AE9E-47CD-B7FE-19C244F04414}" destId="{E7935D58-6833-472B-A19D-5D27CC366928}" srcOrd="1" destOrd="0" presId="urn:microsoft.com/office/officeart/2005/8/layout/cycle2"/>
    <dgm:cxn modelId="{20D91312-7170-4DB2-89F7-6D4C00858187}" type="presParOf" srcId="{E7935D58-6833-472B-A19D-5D27CC366928}" destId="{9D30A8DD-9E93-4C66-B264-F78AEA027EE7}" srcOrd="0" destOrd="0" presId="urn:microsoft.com/office/officeart/2005/8/layout/cycle2"/>
    <dgm:cxn modelId="{895E2C5F-14AC-4784-9BC5-D11EB39462D3}" type="presParOf" srcId="{055CC481-AE9E-47CD-B7FE-19C244F04414}" destId="{D85B8AEF-FFB1-4DAE-8E07-D9F5FDD25932}" srcOrd="2" destOrd="0" presId="urn:microsoft.com/office/officeart/2005/8/layout/cycle2"/>
    <dgm:cxn modelId="{98FDD7FA-EDD6-4E19-BCBD-C76DF5B398A7}" type="presParOf" srcId="{055CC481-AE9E-47CD-B7FE-19C244F04414}" destId="{B355ACB7-2E8F-4FBA-A4C5-6B0AA814EE80}" srcOrd="3" destOrd="0" presId="urn:microsoft.com/office/officeart/2005/8/layout/cycle2"/>
    <dgm:cxn modelId="{40C11C92-A58B-497F-A011-3B400AB5CF20}" type="presParOf" srcId="{B355ACB7-2E8F-4FBA-A4C5-6B0AA814EE80}" destId="{E9F35A7C-A5CE-43F0-B553-1F1D9885BC25}" srcOrd="0" destOrd="0" presId="urn:microsoft.com/office/officeart/2005/8/layout/cycle2"/>
    <dgm:cxn modelId="{EF6184C1-4479-4B6E-B492-A1BC6411A3D7}" type="presParOf" srcId="{055CC481-AE9E-47CD-B7FE-19C244F04414}" destId="{89F5B570-9D1B-49D0-A356-D8CFEF7168E3}" srcOrd="4" destOrd="0" presId="urn:microsoft.com/office/officeart/2005/8/layout/cycle2"/>
    <dgm:cxn modelId="{059E2125-E53F-48C5-862B-9EFC6A58D127}" type="presParOf" srcId="{055CC481-AE9E-47CD-B7FE-19C244F04414}" destId="{576050C4-A7BF-4B03-BC2E-633447AD82FB}" srcOrd="5" destOrd="0" presId="urn:microsoft.com/office/officeart/2005/8/layout/cycle2"/>
    <dgm:cxn modelId="{A82EBA9C-791C-4518-874E-B5A2F24FF61B}" type="presParOf" srcId="{576050C4-A7BF-4B03-BC2E-633447AD82FB}" destId="{0995B1C4-FA46-4DB0-871A-F3D3592AD3B8}" srcOrd="0" destOrd="0" presId="urn:microsoft.com/office/officeart/2005/8/layout/cycle2"/>
    <dgm:cxn modelId="{28FA4036-1F04-4FEF-874B-6FD101626DB9}" type="presParOf" srcId="{055CC481-AE9E-47CD-B7FE-19C244F04414}" destId="{9D453A65-F575-44B2-8E5D-E0D3D99B0DE8}" srcOrd="6" destOrd="0" presId="urn:microsoft.com/office/officeart/2005/8/layout/cycle2"/>
    <dgm:cxn modelId="{92762AD2-73EE-41D9-B64B-9C0FE0C4553F}" type="presParOf" srcId="{055CC481-AE9E-47CD-B7FE-19C244F04414}" destId="{D0E71590-B000-4C7D-B591-D34C4F0BEE73}" srcOrd="7" destOrd="0" presId="urn:microsoft.com/office/officeart/2005/8/layout/cycle2"/>
    <dgm:cxn modelId="{84D2DBF2-2439-4B4A-BCBB-BBC6D9A8CB26}" type="presParOf" srcId="{D0E71590-B000-4C7D-B591-D34C4F0BEE73}" destId="{0E495568-D337-44C6-9989-31236FE1C900}" srcOrd="0" destOrd="0" presId="urn:microsoft.com/office/officeart/2005/8/layout/cycle2"/>
    <dgm:cxn modelId="{CDAA1DF9-7142-4F01-A143-23276F524939}" type="presParOf" srcId="{055CC481-AE9E-47CD-B7FE-19C244F04414}" destId="{9D7E41C6-2800-4E5E-9535-E68A87CA4DBB}" srcOrd="8" destOrd="0" presId="urn:microsoft.com/office/officeart/2005/8/layout/cycle2"/>
    <dgm:cxn modelId="{06DF1BC0-0819-4911-9F51-49798229BFA7}" type="presParOf" srcId="{055CC481-AE9E-47CD-B7FE-19C244F04414}" destId="{FF1C579D-7A67-4CC6-8A59-D9E7096058A0}" srcOrd="9" destOrd="0" presId="urn:microsoft.com/office/officeart/2005/8/layout/cycle2"/>
    <dgm:cxn modelId="{8B6C27D8-BD7F-4AA7-A0B4-9BF9DCF0277D}" type="presParOf" srcId="{FF1C579D-7A67-4CC6-8A59-D9E7096058A0}" destId="{481120BE-608E-453E-9112-F0940F3C1C5B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34F2F84-A1C8-4004-A56B-0BFC56FB4D8C}" type="doc">
      <dgm:prSet loTypeId="urn:microsoft.com/office/officeart/2005/8/layout/cycle2" loCatId="cycle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cs-CZ"/>
        </a:p>
      </dgm:t>
    </dgm:pt>
    <dgm:pt modelId="{F893BB9B-C4A6-44FE-A9DE-6D592C558332}">
      <dgm:prSet phldrT="[Text]"/>
      <dgm:spPr/>
      <dgm:t>
        <a:bodyPr/>
        <a:lstStyle/>
        <a:p>
          <a:r>
            <a:rPr lang="cs-CZ" dirty="0" smtClean="0"/>
            <a:t>70</a:t>
          </a:r>
          <a:endParaRPr lang="cs-CZ" dirty="0"/>
        </a:p>
      </dgm:t>
    </dgm:pt>
    <dgm:pt modelId="{D79F5928-7732-4C8C-9604-92056F01B428}" type="parTrans" cxnId="{CBEBD0E1-70CD-4B03-A7F4-C415E46A1D9A}">
      <dgm:prSet/>
      <dgm:spPr/>
      <dgm:t>
        <a:bodyPr/>
        <a:lstStyle/>
        <a:p>
          <a:endParaRPr lang="cs-CZ"/>
        </a:p>
      </dgm:t>
    </dgm:pt>
    <dgm:pt modelId="{EEAA4455-B7A3-4362-A1DB-CDE9DFBA347C}" type="sibTrans" cxnId="{CBEBD0E1-70CD-4B03-A7F4-C415E46A1D9A}">
      <dgm:prSet/>
      <dgm:spPr/>
      <dgm:t>
        <a:bodyPr/>
        <a:lstStyle/>
        <a:p>
          <a:endParaRPr lang="cs-CZ"/>
        </a:p>
      </dgm:t>
    </dgm:pt>
    <dgm:pt modelId="{69583C08-0FFB-4FFE-9317-C158FB02F465}">
      <dgm:prSet phldrT="[Text]"/>
      <dgm:spPr/>
      <dgm:t>
        <a:bodyPr/>
        <a:lstStyle/>
        <a:p>
          <a:r>
            <a:rPr lang="cs-CZ" dirty="0" smtClean="0"/>
            <a:t>-10</a:t>
          </a:r>
          <a:endParaRPr lang="cs-CZ" dirty="0"/>
        </a:p>
      </dgm:t>
    </dgm:pt>
    <dgm:pt modelId="{D4296FEA-0AA5-46F1-9E45-DCBC14C4F7DB}" type="parTrans" cxnId="{56A199BC-0263-43F3-B9D4-C90AE018A642}">
      <dgm:prSet/>
      <dgm:spPr/>
      <dgm:t>
        <a:bodyPr/>
        <a:lstStyle/>
        <a:p>
          <a:endParaRPr lang="cs-CZ"/>
        </a:p>
      </dgm:t>
    </dgm:pt>
    <dgm:pt modelId="{F5054212-91CA-4869-87D1-C491462BBB65}" type="sibTrans" cxnId="{56A199BC-0263-43F3-B9D4-C90AE018A642}">
      <dgm:prSet/>
      <dgm:spPr/>
      <dgm:t>
        <a:bodyPr/>
        <a:lstStyle/>
        <a:p>
          <a:endParaRPr lang="cs-CZ"/>
        </a:p>
      </dgm:t>
    </dgm:pt>
    <dgm:pt modelId="{46A531F9-A7D3-4413-825A-65EFF4A90EDC}">
      <dgm:prSet phldrT="[Text]"/>
      <dgm:spPr/>
      <dgm:t>
        <a:bodyPr/>
        <a:lstStyle/>
        <a:p>
          <a:r>
            <a:rPr lang="cs-CZ" dirty="0" smtClean="0"/>
            <a:t>+30</a:t>
          </a:r>
          <a:endParaRPr lang="cs-CZ" dirty="0"/>
        </a:p>
      </dgm:t>
    </dgm:pt>
    <dgm:pt modelId="{94CCC282-6CD9-43BD-B976-25F9F4E1744E}" type="parTrans" cxnId="{9023D684-46BE-420B-AAE2-7AECB9B932C2}">
      <dgm:prSet/>
      <dgm:spPr/>
      <dgm:t>
        <a:bodyPr/>
        <a:lstStyle/>
        <a:p>
          <a:endParaRPr lang="cs-CZ"/>
        </a:p>
      </dgm:t>
    </dgm:pt>
    <dgm:pt modelId="{CCA56EA9-6A2C-40BB-8A25-D7FB90A924F8}" type="sibTrans" cxnId="{9023D684-46BE-420B-AAE2-7AECB9B932C2}">
      <dgm:prSet/>
      <dgm:spPr/>
      <dgm:t>
        <a:bodyPr/>
        <a:lstStyle/>
        <a:p>
          <a:endParaRPr lang="cs-CZ"/>
        </a:p>
      </dgm:t>
    </dgm:pt>
    <dgm:pt modelId="{D0BE8CC7-43A1-44CF-B621-7F09AC360523}">
      <dgm:prSet phldrT="[Text]"/>
      <dgm:spPr/>
      <dgm:t>
        <a:bodyPr/>
        <a:lstStyle/>
        <a:p>
          <a:r>
            <a:rPr lang="cs-CZ" dirty="0" smtClean="0"/>
            <a:t>+10</a:t>
          </a:r>
          <a:endParaRPr lang="cs-CZ" dirty="0"/>
        </a:p>
      </dgm:t>
    </dgm:pt>
    <dgm:pt modelId="{BE896E08-A854-4146-AEE8-D6F9E899D71D}" type="parTrans" cxnId="{40E6F2BE-F964-4BEB-BA10-4950E86CA82A}">
      <dgm:prSet/>
      <dgm:spPr/>
      <dgm:t>
        <a:bodyPr/>
        <a:lstStyle/>
        <a:p>
          <a:endParaRPr lang="cs-CZ"/>
        </a:p>
      </dgm:t>
    </dgm:pt>
    <dgm:pt modelId="{39B72DA7-FCD9-45FE-9E2E-C2AAF44E6A07}" type="sibTrans" cxnId="{40E6F2BE-F964-4BEB-BA10-4950E86CA82A}">
      <dgm:prSet/>
      <dgm:spPr/>
      <dgm:t>
        <a:bodyPr/>
        <a:lstStyle/>
        <a:p>
          <a:endParaRPr lang="cs-CZ"/>
        </a:p>
      </dgm:t>
    </dgm:pt>
    <dgm:pt modelId="{2F48CFC5-B1F6-4DA2-A3DA-20C9248F9F1A}">
      <dgm:prSet phldrT="[Text]"/>
      <dgm:spPr/>
      <dgm:t>
        <a:bodyPr/>
        <a:lstStyle/>
        <a:p>
          <a:r>
            <a:rPr lang="cs-CZ" dirty="0" smtClean="0"/>
            <a:t>-?</a:t>
          </a:r>
          <a:endParaRPr lang="cs-CZ" dirty="0"/>
        </a:p>
      </dgm:t>
    </dgm:pt>
    <dgm:pt modelId="{C23D7672-615F-4ADD-8BDD-566558DE2387}" type="parTrans" cxnId="{3ABBD8EF-E66A-4CEE-B899-1107D53F786F}">
      <dgm:prSet/>
      <dgm:spPr/>
      <dgm:t>
        <a:bodyPr/>
        <a:lstStyle/>
        <a:p>
          <a:endParaRPr lang="cs-CZ"/>
        </a:p>
      </dgm:t>
    </dgm:pt>
    <dgm:pt modelId="{D8CB87DB-3A57-4218-96A8-D5AF14AA1A2D}" type="sibTrans" cxnId="{3ABBD8EF-E66A-4CEE-B899-1107D53F786F}">
      <dgm:prSet/>
      <dgm:spPr/>
      <dgm:t>
        <a:bodyPr/>
        <a:lstStyle/>
        <a:p>
          <a:endParaRPr lang="cs-CZ"/>
        </a:p>
      </dgm:t>
    </dgm:pt>
    <dgm:pt modelId="{F7B5E2D7-DA9F-4F11-92D3-7F93A7EB7FDD}" type="pres">
      <dgm:prSet presAssocID="{534F2F84-A1C8-4004-A56B-0BFC56FB4D8C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1A1036D-CD27-438A-B24E-56C196287C96}" type="pres">
      <dgm:prSet presAssocID="{F893BB9B-C4A6-44FE-A9DE-6D592C558332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C29609-CF90-425A-879F-C323CA1F4B3E}" type="pres">
      <dgm:prSet presAssocID="{EEAA4455-B7A3-4362-A1DB-CDE9DFBA347C}" presName="sibTrans" presStyleLbl="sibTrans2D1" presStyleIdx="0" presStyleCnt="5"/>
      <dgm:spPr/>
      <dgm:t>
        <a:bodyPr/>
        <a:lstStyle/>
        <a:p>
          <a:endParaRPr lang="cs-CZ"/>
        </a:p>
      </dgm:t>
    </dgm:pt>
    <dgm:pt modelId="{F9C93807-79B2-4551-86ED-15840E0CDA3B}" type="pres">
      <dgm:prSet presAssocID="{EEAA4455-B7A3-4362-A1DB-CDE9DFBA347C}" presName="connectorText" presStyleLbl="sibTrans2D1" presStyleIdx="0" presStyleCnt="5"/>
      <dgm:spPr/>
      <dgm:t>
        <a:bodyPr/>
        <a:lstStyle/>
        <a:p>
          <a:endParaRPr lang="cs-CZ"/>
        </a:p>
      </dgm:t>
    </dgm:pt>
    <dgm:pt modelId="{095C546B-C0C7-40A5-9C48-ACC59196E7C8}" type="pres">
      <dgm:prSet presAssocID="{69583C08-0FFB-4FFE-9317-C158FB02F465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ACE8088-8574-4607-A69E-2C39913A5DEB}" type="pres">
      <dgm:prSet presAssocID="{F5054212-91CA-4869-87D1-C491462BBB65}" presName="sibTrans" presStyleLbl="sibTrans2D1" presStyleIdx="1" presStyleCnt="5"/>
      <dgm:spPr/>
      <dgm:t>
        <a:bodyPr/>
        <a:lstStyle/>
        <a:p>
          <a:endParaRPr lang="cs-CZ"/>
        </a:p>
      </dgm:t>
    </dgm:pt>
    <dgm:pt modelId="{76B40154-E07C-45FB-BB90-8B9CBCAF7EF5}" type="pres">
      <dgm:prSet presAssocID="{F5054212-91CA-4869-87D1-C491462BBB65}" presName="connectorText" presStyleLbl="sibTrans2D1" presStyleIdx="1" presStyleCnt="5"/>
      <dgm:spPr/>
      <dgm:t>
        <a:bodyPr/>
        <a:lstStyle/>
        <a:p>
          <a:endParaRPr lang="cs-CZ"/>
        </a:p>
      </dgm:t>
    </dgm:pt>
    <dgm:pt modelId="{BFDC2D19-3B25-49B7-B819-4F80AC54BBD5}" type="pres">
      <dgm:prSet presAssocID="{46A531F9-A7D3-4413-825A-65EFF4A90EDC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0B76277-52A0-497A-84F4-552EAC23F61F}" type="pres">
      <dgm:prSet presAssocID="{CCA56EA9-6A2C-40BB-8A25-D7FB90A924F8}" presName="sibTrans" presStyleLbl="sibTrans2D1" presStyleIdx="2" presStyleCnt="5"/>
      <dgm:spPr/>
      <dgm:t>
        <a:bodyPr/>
        <a:lstStyle/>
        <a:p>
          <a:endParaRPr lang="cs-CZ"/>
        </a:p>
      </dgm:t>
    </dgm:pt>
    <dgm:pt modelId="{69B5F0A7-1932-4BED-8E48-2C8821EDB0D6}" type="pres">
      <dgm:prSet presAssocID="{CCA56EA9-6A2C-40BB-8A25-D7FB90A924F8}" presName="connectorText" presStyleLbl="sibTrans2D1" presStyleIdx="2" presStyleCnt="5"/>
      <dgm:spPr/>
      <dgm:t>
        <a:bodyPr/>
        <a:lstStyle/>
        <a:p>
          <a:endParaRPr lang="cs-CZ"/>
        </a:p>
      </dgm:t>
    </dgm:pt>
    <dgm:pt modelId="{DD39E238-E3DD-49CD-A761-AF66C37EFEA0}" type="pres">
      <dgm:prSet presAssocID="{D0BE8CC7-43A1-44CF-B621-7F09AC360523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70117B-49EA-4F8B-8C25-28DB6D7FDBEF}" type="pres">
      <dgm:prSet presAssocID="{39B72DA7-FCD9-45FE-9E2E-C2AAF44E6A07}" presName="sibTrans" presStyleLbl="sibTrans2D1" presStyleIdx="3" presStyleCnt="5"/>
      <dgm:spPr/>
      <dgm:t>
        <a:bodyPr/>
        <a:lstStyle/>
        <a:p>
          <a:endParaRPr lang="cs-CZ"/>
        </a:p>
      </dgm:t>
    </dgm:pt>
    <dgm:pt modelId="{76C176E8-EE44-43C3-BDD6-EA7073D1999C}" type="pres">
      <dgm:prSet presAssocID="{39B72DA7-FCD9-45FE-9E2E-C2AAF44E6A07}" presName="connectorText" presStyleLbl="sibTrans2D1" presStyleIdx="3" presStyleCnt="5"/>
      <dgm:spPr/>
      <dgm:t>
        <a:bodyPr/>
        <a:lstStyle/>
        <a:p>
          <a:endParaRPr lang="cs-CZ"/>
        </a:p>
      </dgm:t>
    </dgm:pt>
    <dgm:pt modelId="{DF2CB963-31F2-4DA3-B595-C7DAFF3FC992}" type="pres">
      <dgm:prSet presAssocID="{2F48CFC5-B1F6-4DA2-A3DA-20C9248F9F1A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5236710-DBF4-43BF-8006-779C7D2EBD94}" type="pres">
      <dgm:prSet presAssocID="{D8CB87DB-3A57-4218-96A8-D5AF14AA1A2D}" presName="sibTrans" presStyleLbl="sibTrans2D1" presStyleIdx="4" presStyleCnt="5"/>
      <dgm:spPr/>
      <dgm:t>
        <a:bodyPr/>
        <a:lstStyle/>
        <a:p>
          <a:endParaRPr lang="cs-CZ"/>
        </a:p>
      </dgm:t>
    </dgm:pt>
    <dgm:pt modelId="{0DF9C456-CFE9-4772-A37C-367FD269BB7C}" type="pres">
      <dgm:prSet presAssocID="{D8CB87DB-3A57-4218-96A8-D5AF14AA1A2D}" presName="connectorText" presStyleLbl="sibTrans2D1" presStyleIdx="4" presStyleCnt="5"/>
      <dgm:spPr/>
      <dgm:t>
        <a:bodyPr/>
        <a:lstStyle/>
        <a:p>
          <a:endParaRPr lang="cs-CZ"/>
        </a:p>
      </dgm:t>
    </dgm:pt>
  </dgm:ptLst>
  <dgm:cxnLst>
    <dgm:cxn modelId="{201B5238-2F29-431D-B1A9-49994112447F}" type="presOf" srcId="{EEAA4455-B7A3-4362-A1DB-CDE9DFBA347C}" destId="{B5C29609-CF90-425A-879F-C323CA1F4B3E}" srcOrd="0" destOrd="0" presId="urn:microsoft.com/office/officeart/2005/8/layout/cycle2"/>
    <dgm:cxn modelId="{A4E14322-2A11-495D-900F-6EAE0B1FAADC}" type="presOf" srcId="{F893BB9B-C4A6-44FE-A9DE-6D592C558332}" destId="{11A1036D-CD27-438A-B24E-56C196287C96}" srcOrd="0" destOrd="0" presId="urn:microsoft.com/office/officeart/2005/8/layout/cycle2"/>
    <dgm:cxn modelId="{3ABBD8EF-E66A-4CEE-B899-1107D53F786F}" srcId="{534F2F84-A1C8-4004-A56B-0BFC56FB4D8C}" destId="{2F48CFC5-B1F6-4DA2-A3DA-20C9248F9F1A}" srcOrd="4" destOrd="0" parTransId="{C23D7672-615F-4ADD-8BDD-566558DE2387}" sibTransId="{D8CB87DB-3A57-4218-96A8-D5AF14AA1A2D}"/>
    <dgm:cxn modelId="{A14BB7C8-7C65-4916-B0B0-C70231C1BA0E}" type="presOf" srcId="{69583C08-0FFB-4FFE-9317-C158FB02F465}" destId="{095C546B-C0C7-40A5-9C48-ACC59196E7C8}" srcOrd="0" destOrd="0" presId="urn:microsoft.com/office/officeart/2005/8/layout/cycle2"/>
    <dgm:cxn modelId="{7105E108-D0E1-41F7-934E-6D573709CA78}" type="presOf" srcId="{D8CB87DB-3A57-4218-96A8-D5AF14AA1A2D}" destId="{0DF9C456-CFE9-4772-A37C-367FD269BB7C}" srcOrd="1" destOrd="0" presId="urn:microsoft.com/office/officeart/2005/8/layout/cycle2"/>
    <dgm:cxn modelId="{56A199BC-0263-43F3-B9D4-C90AE018A642}" srcId="{534F2F84-A1C8-4004-A56B-0BFC56FB4D8C}" destId="{69583C08-0FFB-4FFE-9317-C158FB02F465}" srcOrd="1" destOrd="0" parTransId="{D4296FEA-0AA5-46F1-9E45-DCBC14C4F7DB}" sibTransId="{F5054212-91CA-4869-87D1-C491462BBB65}"/>
    <dgm:cxn modelId="{2BB0F3E3-01FE-4DA5-98A7-23FF0CA3164D}" type="presOf" srcId="{F5054212-91CA-4869-87D1-C491462BBB65}" destId="{76B40154-E07C-45FB-BB90-8B9CBCAF7EF5}" srcOrd="1" destOrd="0" presId="urn:microsoft.com/office/officeart/2005/8/layout/cycle2"/>
    <dgm:cxn modelId="{E7CDC037-DC1C-47C0-9465-32F531DB2272}" type="presOf" srcId="{46A531F9-A7D3-4413-825A-65EFF4A90EDC}" destId="{BFDC2D19-3B25-49B7-B819-4F80AC54BBD5}" srcOrd="0" destOrd="0" presId="urn:microsoft.com/office/officeart/2005/8/layout/cycle2"/>
    <dgm:cxn modelId="{BD3C90CC-92B2-4EB7-9BC6-2D1F8678185A}" type="presOf" srcId="{2F48CFC5-B1F6-4DA2-A3DA-20C9248F9F1A}" destId="{DF2CB963-31F2-4DA3-B595-C7DAFF3FC992}" srcOrd="0" destOrd="0" presId="urn:microsoft.com/office/officeart/2005/8/layout/cycle2"/>
    <dgm:cxn modelId="{FD1BFE24-4C47-4B0C-8996-EDAD6DC90190}" type="presOf" srcId="{F5054212-91CA-4869-87D1-C491462BBB65}" destId="{6ACE8088-8574-4607-A69E-2C39913A5DEB}" srcOrd="0" destOrd="0" presId="urn:microsoft.com/office/officeart/2005/8/layout/cycle2"/>
    <dgm:cxn modelId="{E22627D2-B3C2-4F33-850A-D1FBAEE3970E}" type="presOf" srcId="{CCA56EA9-6A2C-40BB-8A25-D7FB90A924F8}" destId="{69B5F0A7-1932-4BED-8E48-2C8821EDB0D6}" srcOrd="1" destOrd="0" presId="urn:microsoft.com/office/officeart/2005/8/layout/cycle2"/>
    <dgm:cxn modelId="{9023D684-46BE-420B-AAE2-7AECB9B932C2}" srcId="{534F2F84-A1C8-4004-A56B-0BFC56FB4D8C}" destId="{46A531F9-A7D3-4413-825A-65EFF4A90EDC}" srcOrd="2" destOrd="0" parTransId="{94CCC282-6CD9-43BD-B976-25F9F4E1744E}" sibTransId="{CCA56EA9-6A2C-40BB-8A25-D7FB90A924F8}"/>
    <dgm:cxn modelId="{A22B9574-CE1E-4E1D-81F9-CC6FEC980BF9}" type="presOf" srcId="{39B72DA7-FCD9-45FE-9E2E-C2AAF44E6A07}" destId="{76C176E8-EE44-43C3-BDD6-EA7073D1999C}" srcOrd="1" destOrd="0" presId="urn:microsoft.com/office/officeart/2005/8/layout/cycle2"/>
    <dgm:cxn modelId="{40E6F2BE-F964-4BEB-BA10-4950E86CA82A}" srcId="{534F2F84-A1C8-4004-A56B-0BFC56FB4D8C}" destId="{D0BE8CC7-43A1-44CF-B621-7F09AC360523}" srcOrd="3" destOrd="0" parTransId="{BE896E08-A854-4146-AEE8-D6F9E899D71D}" sibTransId="{39B72DA7-FCD9-45FE-9E2E-C2AAF44E6A07}"/>
    <dgm:cxn modelId="{CBEBD0E1-70CD-4B03-A7F4-C415E46A1D9A}" srcId="{534F2F84-A1C8-4004-A56B-0BFC56FB4D8C}" destId="{F893BB9B-C4A6-44FE-A9DE-6D592C558332}" srcOrd="0" destOrd="0" parTransId="{D79F5928-7732-4C8C-9604-92056F01B428}" sibTransId="{EEAA4455-B7A3-4362-A1DB-CDE9DFBA347C}"/>
    <dgm:cxn modelId="{FE1643D6-141E-47FE-B785-A15BD9541FFF}" type="presOf" srcId="{EEAA4455-B7A3-4362-A1DB-CDE9DFBA347C}" destId="{F9C93807-79B2-4551-86ED-15840E0CDA3B}" srcOrd="1" destOrd="0" presId="urn:microsoft.com/office/officeart/2005/8/layout/cycle2"/>
    <dgm:cxn modelId="{32EA7399-1617-40A2-810F-81555EEB010C}" type="presOf" srcId="{39B72DA7-FCD9-45FE-9E2E-C2AAF44E6A07}" destId="{E770117B-49EA-4F8B-8C25-28DB6D7FDBEF}" srcOrd="0" destOrd="0" presId="urn:microsoft.com/office/officeart/2005/8/layout/cycle2"/>
    <dgm:cxn modelId="{292D0F50-F21B-4927-BE06-83122A40E335}" type="presOf" srcId="{D8CB87DB-3A57-4218-96A8-D5AF14AA1A2D}" destId="{85236710-DBF4-43BF-8006-779C7D2EBD94}" srcOrd="0" destOrd="0" presId="urn:microsoft.com/office/officeart/2005/8/layout/cycle2"/>
    <dgm:cxn modelId="{07030250-335B-4420-B0C5-CC81392C1447}" type="presOf" srcId="{534F2F84-A1C8-4004-A56B-0BFC56FB4D8C}" destId="{F7B5E2D7-DA9F-4F11-92D3-7F93A7EB7FDD}" srcOrd="0" destOrd="0" presId="urn:microsoft.com/office/officeart/2005/8/layout/cycle2"/>
    <dgm:cxn modelId="{F209595D-1DF4-4955-8F7A-95A93A5E9C22}" type="presOf" srcId="{D0BE8CC7-43A1-44CF-B621-7F09AC360523}" destId="{DD39E238-E3DD-49CD-A761-AF66C37EFEA0}" srcOrd="0" destOrd="0" presId="urn:microsoft.com/office/officeart/2005/8/layout/cycle2"/>
    <dgm:cxn modelId="{727F2888-6490-414C-BC20-2864FCC2C43E}" type="presOf" srcId="{CCA56EA9-6A2C-40BB-8A25-D7FB90A924F8}" destId="{80B76277-52A0-497A-84F4-552EAC23F61F}" srcOrd="0" destOrd="0" presId="urn:microsoft.com/office/officeart/2005/8/layout/cycle2"/>
    <dgm:cxn modelId="{55375375-CFD3-40F4-8D56-94B869DCFF0C}" type="presParOf" srcId="{F7B5E2D7-DA9F-4F11-92D3-7F93A7EB7FDD}" destId="{11A1036D-CD27-438A-B24E-56C196287C96}" srcOrd="0" destOrd="0" presId="urn:microsoft.com/office/officeart/2005/8/layout/cycle2"/>
    <dgm:cxn modelId="{EB381B14-2B84-4AD1-ACF7-3458B6846C92}" type="presParOf" srcId="{F7B5E2D7-DA9F-4F11-92D3-7F93A7EB7FDD}" destId="{B5C29609-CF90-425A-879F-C323CA1F4B3E}" srcOrd="1" destOrd="0" presId="urn:microsoft.com/office/officeart/2005/8/layout/cycle2"/>
    <dgm:cxn modelId="{2B13AC2A-BF13-4419-8067-8DA8B46AA9D2}" type="presParOf" srcId="{B5C29609-CF90-425A-879F-C323CA1F4B3E}" destId="{F9C93807-79B2-4551-86ED-15840E0CDA3B}" srcOrd="0" destOrd="0" presId="urn:microsoft.com/office/officeart/2005/8/layout/cycle2"/>
    <dgm:cxn modelId="{FD41CE88-9AEC-4927-A35C-1A0D69B8585D}" type="presParOf" srcId="{F7B5E2D7-DA9F-4F11-92D3-7F93A7EB7FDD}" destId="{095C546B-C0C7-40A5-9C48-ACC59196E7C8}" srcOrd="2" destOrd="0" presId="urn:microsoft.com/office/officeart/2005/8/layout/cycle2"/>
    <dgm:cxn modelId="{CCB84A37-7D71-4473-BCE4-579DC9C6B60A}" type="presParOf" srcId="{F7B5E2D7-DA9F-4F11-92D3-7F93A7EB7FDD}" destId="{6ACE8088-8574-4607-A69E-2C39913A5DEB}" srcOrd="3" destOrd="0" presId="urn:microsoft.com/office/officeart/2005/8/layout/cycle2"/>
    <dgm:cxn modelId="{83C00F81-C5E4-4A0D-89A1-C64AE90F89FA}" type="presParOf" srcId="{6ACE8088-8574-4607-A69E-2C39913A5DEB}" destId="{76B40154-E07C-45FB-BB90-8B9CBCAF7EF5}" srcOrd="0" destOrd="0" presId="urn:microsoft.com/office/officeart/2005/8/layout/cycle2"/>
    <dgm:cxn modelId="{88F6AE78-5953-46EC-8B8D-CE77756F91A4}" type="presParOf" srcId="{F7B5E2D7-DA9F-4F11-92D3-7F93A7EB7FDD}" destId="{BFDC2D19-3B25-49B7-B819-4F80AC54BBD5}" srcOrd="4" destOrd="0" presId="urn:microsoft.com/office/officeart/2005/8/layout/cycle2"/>
    <dgm:cxn modelId="{F10B95E5-B71F-4F1C-80FC-3BAC44DAE296}" type="presParOf" srcId="{F7B5E2D7-DA9F-4F11-92D3-7F93A7EB7FDD}" destId="{80B76277-52A0-497A-84F4-552EAC23F61F}" srcOrd="5" destOrd="0" presId="urn:microsoft.com/office/officeart/2005/8/layout/cycle2"/>
    <dgm:cxn modelId="{1E7D8FF7-6E70-4D39-9A67-41F7DB458775}" type="presParOf" srcId="{80B76277-52A0-497A-84F4-552EAC23F61F}" destId="{69B5F0A7-1932-4BED-8E48-2C8821EDB0D6}" srcOrd="0" destOrd="0" presId="urn:microsoft.com/office/officeart/2005/8/layout/cycle2"/>
    <dgm:cxn modelId="{5012DC92-491B-4C4E-B8EE-16B922E045E7}" type="presParOf" srcId="{F7B5E2D7-DA9F-4F11-92D3-7F93A7EB7FDD}" destId="{DD39E238-E3DD-49CD-A761-AF66C37EFEA0}" srcOrd="6" destOrd="0" presId="urn:microsoft.com/office/officeart/2005/8/layout/cycle2"/>
    <dgm:cxn modelId="{449D5504-1CA5-4915-BCEA-F76CDB5FD881}" type="presParOf" srcId="{F7B5E2D7-DA9F-4F11-92D3-7F93A7EB7FDD}" destId="{E770117B-49EA-4F8B-8C25-28DB6D7FDBEF}" srcOrd="7" destOrd="0" presId="urn:microsoft.com/office/officeart/2005/8/layout/cycle2"/>
    <dgm:cxn modelId="{4F51786A-F853-4F1A-89A5-FAB07D4E1D8B}" type="presParOf" srcId="{E770117B-49EA-4F8B-8C25-28DB6D7FDBEF}" destId="{76C176E8-EE44-43C3-BDD6-EA7073D1999C}" srcOrd="0" destOrd="0" presId="urn:microsoft.com/office/officeart/2005/8/layout/cycle2"/>
    <dgm:cxn modelId="{6EB7D665-D152-45F5-A753-F60FCC423C2C}" type="presParOf" srcId="{F7B5E2D7-DA9F-4F11-92D3-7F93A7EB7FDD}" destId="{DF2CB963-31F2-4DA3-B595-C7DAFF3FC992}" srcOrd="8" destOrd="0" presId="urn:microsoft.com/office/officeart/2005/8/layout/cycle2"/>
    <dgm:cxn modelId="{35CE71D8-5469-4797-87F4-7EB96123410F}" type="presParOf" srcId="{F7B5E2D7-DA9F-4F11-92D3-7F93A7EB7FDD}" destId="{85236710-DBF4-43BF-8006-779C7D2EBD94}" srcOrd="9" destOrd="0" presId="urn:microsoft.com/office/officeart/2005/8/layout/cycle2"/>
    <dgm:cxn modelId="{BD23AF72-8FD5-43AC-A18B-234B6F4D65FA}" type="presParOf" srcId="{85236710-DBF4-43BF-8006-779C7D2EBD94}" destId="{0DF9C456-CFE9-4772-A37C-367FD269BB7C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1D9C14-FD64-4E3B-BCA2-9F90782F8549}">
      <dsp:nvSpPr>
        <dsp:cNvPr id="0" name=""/>
        <dsp:cNvSpPr/>
      </dsp:nvSpPr>
      <dsp:spPr>
        <a:xfrm>
          <a:off x="0" y="619919"/>
          <a:ext cx="8229600" cy="59962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NÁZEV ŠKOLY: ZŠ Pardubice - </a:t>
          </a:r>
          <a:r>
            <a:rPr lang="cs-CZ" sz="2500" kern="1200" dirty="0" err="1" smtClean="0"/>
            <a:t>Spořilov</a:t>
          </a:r>
          <a:endParaRPr lang="cs-CZ" sz="2500" kern="1200" dirty="0"/>
        </a:p>
      </dsp:txBody>
      <dsp:txXfrm>
        <a:off x="29271" y="649190"/>
        <a:ext cx="8171058" cy="541083"/>
      </dsp:txXfrm>
    </dsp:sp>
    <dsp:sp modelId="{45FAE54C-2B7D-4C24-8DFF-2D9E8A3DF887}">
      <dsp:nvSpPr>
        <dsp:cNvPr id="0" name=""/>
        <dsp:cNvSpPr/>
      </dsp:nvSpPr>
      <dsp:spPr>
        <a:xfrm>
          <a:off x="0" y="1321429"/>
          <a:ext cx="8229600" cy="599625"/>
        </a:xfrm>
        <a:prstGeom prst="roundRect">
          <a:avLst/>
        </a:prstGeom>
        <a:solidFill>
          <a:schemeClr val="accent2">
            <a:hueOff val="1170380"/>
            <a:satOff val="-1460"/>
            <a:lumOff val="34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AUTOR : Hana Slavíková</a:t>
          </a:r>
          <a:endParaRPr lang="cs-CZ" sz="2500" kern="1200" dirty="0"/>
        </a:p>
      </dsp:txBody>
      <dsp:txXfrm>
        <a:off x="29271" y="1350700"/>
        <a:ext cx="8171058" cy="541083"/>
      </dsp:txXfrm>
    </dsp:sp>
    <dsp:sp modelId="{CD1F462A-8EDA-434D-9342-2C73FCF9D894}">
      <dsp:nvSpPr>
        <dsp:cNvPr id="0" name=""/>
        <dsp:cNvSpPr/>
      </dsp:nvSpPr>
      <dsp:spPr>
        <a:xfrm>
          <a:off x="0" y="2003905"/>
          <a:ext cx="8229600" cy="599625"/>
        </a:xfrm>
        <a:prstGeom prst="roundRect">
          <a:avLst/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NÁZEV : VY_42_INOVACE_MATEMATIKA 5_28.Počítání kytiček</a:t>
          </a:r>
          <a:endParaRPr lang="cs-CZ" sz="2500" kern="1200" dirty="0"/>
        </a:p>
      </dsp:txBody>
      <dsp:txXfrm>
        <a:off x="29271" y="2033176"/>
        <a:ext cx="8171058" cy="541083"/>
      </dsp:txXfrm>
    </dsp:sp>
    <dsp:sp modelId="{7ED2BFF5-562D-448B-A2B3-EA637190C721}">
      <dsp:nvSpPr>
        <dsp:cNvPr id="0" name=""/>
        <dsp:cNvSpPr/>
      </dsp:nvSpPr>
      <dsp:spPr>
        <a:xfrm>
          <a:off x="0" y="2634794"/>
          <a:ext cx="8229600" cy="599625"/>
        </a:xfrm>
        <a:prstGeom prst="roundRect">
          <a:avLst/>
        </a:prstGeom>
        <a:solidFill>
          <a:schemeClr val="accent2">
            <a:hueOff val="3511139"/>
            <a:satOff val="-4379"/>
            <a:lumOff val="103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TÉMA :Počítání kytiček</a:t>
          </a:r>
          <a:endParaRPr lang="cs-CZ" sz="2500" kern="1200" dirty="0"/>
        </a:p>
      </dsp:txBody>
      <dsp:txXfrm>
        <a:off x="29271" y="2664065"/>
        <a:ext cx="8171058" cy="541083"/>
      </dsp:txXfrm>
    </dsp:sp>
    <dsp:sp modelId="{162EBC16-4716-472B-9EB3-0A62D1C8E8FB}">
      <dsp:nvSpPr>
        <dsp:cNvPr id="0" name=""/>
        <dsp:cNvSpPr/>
      </dsp:nvSpPr>
      <dsp:spPr>
        <a:xfrm>
          <a:off x="0" y="3306419"/>
          <a:ext cx="8229600" cy="599625"/>
        </a:xfrm>
        <a:prstGeom prst="round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ČÍSLO PROJEKTU : CZ.1.07/1.4.00/21.2349</a:t>
          </a:r>
          <a:endParaRPr lang="cs-CZ" sz="2500" kern="1200" dirty="0"/>
        </a:p>
      </dsp:txBody>
      <dsp:txXfrm>
        <a:off x="29271" y="3335690"/>
        <a:ext cx="8171058" cy="54108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72AB6CF-0FB8-413A-8E51-E7D5469ABB4A}">
      <dsp:nvSpPr>
        <dsp:cNvPr id="0" name=""/>
        <dsp:cNvSpPr/>
      </dsp:nvSpPr>
      <dsp:spPr>
        <a:xfrm>
          <a:off x="1430666" y="314180"/>
          <a:ext cx="1177267" cy="117726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20</a:t>
          </a:r>
          <a:endParaRPr lang="cs-CZ" sz="3800" kern="1200" dirty="0"/>
        </a:p>
      </dsp:txBody>
      <dsp:txXfrm>
        <a:off x="1603073" y="486587"/>
        <a:ext cx="832453" cy="832453"/>
      </dsp:txXfrm>
    </dsp:sp>
    <dsp:sp modelId="{888A9240-D22B-42F2-85F1-BE3CC77A3C03}">
      <dsp:nvSpPr>
        <dsp:cNvPr id="0" name=""/>
        <dsp:cNvSpPr/>
      </dsp:nvSpPr>
      <dsp:spPr>
        <a:xfrm rot="2160000">
          <a:off x="2570730" y="1218481"/>
          <a:ext cx="312971" cy="39732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/>
        </a:p>
      </dsp:txBody>
      <dsp:txXfrm>
        <a:off x="2579696" y="1270352"/>
        <a:ext cx="219080" cy="238397"/>
      </dsp:txXfrm>
    </dsp:sp>
    <dsp:sp modelId="{C8E22295-ED0D-4335-BC8F-49ED9AD014EA}">
      <dsp:nvSpPr>
        <dsp:cNvPr id="0" name=""/>
        <dsp:cNvSpPr/>
      </dsp:nvSpPr>
      <dsp:spPr>
        <a:xfrm>
          <a:off x="2860830" y="1353255"/>
          <a:ext cx="1177267" cy="117726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+50</a:t>
          </a:r>
          <a:endParaRPr lang="cs-CZ" sz="3800" kern="1200" dirty="0"/>
        </a:p>
      </dsp:txBody>
      <dsp:txXfrm>
        <a:off x="3033237" y="1525662"/>
        <a:ext cx="832453" cy="832453"/>
      </dsp:txXfrm>
    </dsp:sp>
    <dsp:sp modelId="{87C1AD09-B52E-4AE9-AA9F-531DEA702CB7}">
      <dsp:nvSpPr>
        <dsp:cNvPr id="0" name=""/>
        <dsp:cNvSpPr/>
      </dsp:nvSpPr>
      <dsp:spPr>
        <a:xfrm rot="6480000">
          <a:off x="3022578" y="2575430"/>
          <a:ext cx="312971" cy="39732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/>
        </a:p>
      </dsp:txBody>
      <dsp:txXfrm rot="10800000">
        <a:off x="3084030" y="2610247"/>
        <a:ext cx="219080" cy="238397"/>
      </dsp:txXfrm>
    </dsp:sp>
    <dsp:sp modelId="{AB090A4D-324C-4846-AE37-88A6C1ECF4C1}">
      <dsp:nvSpPr>
        <dsp:cNvPr id="0" name=""/>
        <dsp:cNvSpPr/>
      </dsp:nvSpPr>
      <dsp:spPr>
        <a:xfrm>
          <a:off x="2314556" y="3034514"/>
          <a:ext cx="1177267" cy="117726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-30</a:t>
          </a:r>
          <a:endParaRPr lang="cs-CZ" sz="3800" kern="1200" dirty="0"/>
        </a:p>
      </dsp:txBody>
      <dsp:txXfrm>
        <a:off x="2486963" y="3206921"/>
        <a:ext cx="832453" cy="832453"/>
      </dsp:txXfrm>
    </dsp:sp>
    <dsp:sp modelId="{27D79138-1E9A-482A-9D2A-C892073C014F}">
      <dsp:nvSpPr>
        <dsp:cNvPr id="0" name=""/>
        <dsp:cNvSpPr/>
      </dsp:nvSpPr>
      <dsp:spPr>
        <a:xfrm rot="10800000">
          <a:off x="1871671" y="3424484"/>
          <a:ext cx="312971" cy="39732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/>
        </a:p>
      </dsp:txBody>
      <dsp:txXfrm rot="10800000">
        <a:off x="1965562" y="3503949"/>
        <a:ext cx="219080" cy="238397"/>
      </dsp:txXfrm>
    </dsp:sp>
    <dsp:sp modelId="{BB1CF4FD-F47C-4E51-80C4-FD9DC3F128F8}">
      <dsp:nvSpPr>
        <dsp:cNvPr id="0" name=""/>
        <dsp:cNvSpPr/>
      </dsp:nvSpPr>
      <dsp:spPr>
        <a:xfrm>
          <a:off x="546776" y="3034514"/>
          <a:ext cx="1177267" cy="117726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+10</a:t>
          </a:r>
          <a:endParaRPr lang="cs-CZ" sz="3800" kern="1200" dirty="0"/>
        </a:p>
      </dsp:txBody>
      <dsp:txXfrm>
        <a:off x="719183" y="3206921"/>
        <a:ext cx="832453" cy="832453"/>
      </dsp:txXfrm>
    </dsp:sp>
    <dsp:sp modelId="{4CEE205A-C8B8-482A-9E56-C4D823679B6E}">
      <dsp:nvSpPr>
        <dsp:cNvPr id="0" name=""/>
        <dsp:cNvSpPr/>
      </dsp:nvSpPr>
      <dsp:spPr>
        <a:xfrm rot="15120000">
          <a:off x="708524" y="2592279"/>
          <a:ext cx="312971" cy="39732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/>
        </a:p>
      </dsp:txBody>
      <dsp:txXfrm rot="10800000">
        <a:off x="769976" y="2716392"/>
        <a:ext cx="219080" cy="238397"/>
      </dsp:txXfrm>
    </dsp:sp>
    <dsp:sp modelId="{195CD989-91C9-4737-96D9-FF3AAC783831}">
      <dsp:nvSpPr>
        <dsp:cNvPr id="0" name=""/>
        <dsp:cNvSpPr/>
      </dsp:nvSpPr>
      <dsp:spPr>
        <a:xfrm>
          <a:off x="501" y="1353255"/>
          <a:ext cx="1177267" cy="117726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-?</a:t>
          </a:r>
          <a:endParaRPr lang="cs-CZ" sz="3800" kern="1200" dirty="0"/>
        </a:p>
      </dsp:txBody>
      <dsp:txXfrm>
        <a:off x="172908" y="1525662"/>
        <a:ext cx="832453" cy="832453"/>
      </dsp:txXfrm>
    </dsp:sp>
    <dsp:sp modelId="{5F267CA4-C3C7-4B50-8ECA-C1CD0DCDDBF3}">
      <dsp:nvSpPr>
        <dsp:cNvPr id="0" name=""/>
        <dsp:cNvSpPr/>
      </dsp:nvSpPr>
      <dsp:spPr>
        <a:xfrm rot="19440000">
          <a:off x="1140566" y="1228894"/>
          <a:ext cx="312971" cy="39732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/>
        </a:p>
      </dsp:txBody>
      <dsp:txXfrm>
        <a:off x="1149532" y="1335953"/>
        <a:ext cx="219080" cy="23839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C1276E-39C1-488C-BAC6-2F67379BA86D}">
      <dsp:nvSpPr>
        <dsp:cNvPr id="0" name=""/>
        <dsp:cNvSpPr/>
      </dsp:nvSpPr>
      <dsp:spPr>
        <a:xfrm>
          <a:off x="1430666" y="314180"/>
          <a:ext cx="1177267" cy="1177267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100</a:t>
          </a:r>
          <a:endParaRPr lang="cs-CZ" sz="3800" kern="1200" dirty="0"/>
        </a:p>
      </dsp:txBody>
      <dsp:txXfrm>
        <a:off x="1603073" y="486587"/>
        <a:ext cx="832453" cy="832453"/>
      </dsp:txXfrm>
    </dsp:sp>
    <dsp:sp modelId="{539550AC-214C-41BA-AB35-70393D91BD0B}">
      <dsp:nvSpPr>
        <dsp:cNvPr id="0" name=""/>
        <dsp:cNvSpPr/>
      </dsp:nvSpPr>
      <dsp:spPr>
        <a:xfrm rot="2160000">
          <a:off x="2570730" y="1218481"/>
          <a:ext cx="312971" cy="397327"/>
        </a:xfrm>
        <a:prstGeom prst="rightArrow">
          <a:avLst>
            <a:gd name="adj1" fmla="val 60000"/>
            <a:gd name="adj2" fmla="val 50000"/>
          </a:avLst>
        </a:prstGeom>
        <a:solidFill>
          <a:schemeClr val="accent6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/>
        </a:p>
      </dsp:txBody>
      <dsp:txXfrm>
        <a:off x="2579696" y="1270352"/>
        <a:ext cx="219080" cy="238397"/>
      </dsp:txXfrm>
    </dsp:sp>
    <dsp:sp modelId="{0A7FB336-3010-42C0-9762-ACEA45E8590C}">
      <dsp:nvSpPr>
        <dsp:cNvPr id="0" name=""/>
        <dsp:cNvSpPr/>
      </dsp:nvSpPr>
      <dsp:spPr>
        <a:xfrm>
          <a:off x="2860830" y="1353255"/>
          <a:ext cx="1177267" cy="1177267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-30</a:t>
          </a:r>
          <a:endParaRPr lang="cs-CZ" sz="3800" kern="1200" dirty="0"/>
        </a:p>
      </dsp:txBody>
      <dsp:txXfrm>
        <a:off x="3033237" y="1525662"/>
        <a:ext cx="832453" cy="832453"/>
      </dsp:txXfrm>
    </dsp:sp>
    <dsp:sp modelId="{64ED097F-245A-48DE-9B6A-835851FA2FA4}">
      <dsp:nvSpPr>
        <dsp:cNvPr id="0" name=""/>
        <dsp:cNvSpPr/>
      </dsp:nvSpPr>
      <dsp:spPr>
        <a:xfrm rot="6480000">
          <a:off x="3022578" y="2575430"/>
          <a:ext cx="312971" cy="397327"/>
        </a:xfrm>
        <a:prstGeom prst="rightArrow">
          <a:avLst>
            <a:gd name="adj1" fmla="val 60000"/>
            <a:gd name="adj2" fmla="val 50000"/>
          </a:avLst>
        </a:prstGeom>
        <a:solidFill>
          <a:schemeClr val="accent6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/>
        </a:p>
      </dsp:txBody>
      <dsp:txXfrm rot="10800000">
        <a:off x="3084030" y="2610247"/>
        <a:ext cx="219080" cy="238397"/>
      </dsp:txXfrm>
    </dsp:sp>
    <dsp:sp modelId="{3FA5C871-06FA-4106-9C91-55712B36A232}">
      <dsp:nvSpPr>
        <dsp:cNvPr id="0" name=""/>
        <dsp:cNvSpPr/>
      </dsp:nvSpPr>
      <dsp:spPr>
        <a:xfrm>
          <a:off x="2314556" y="3034514"/>
          <a:ext cx="1177267" cy="1177267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-20</a:t>
          </a:r>
          <a:endParaRPr lang="cs-CZ" sz="3800" kern="1200" dirty="0"/>
        </a:p>
      </dsp:txBody>
      <dsp:txXfrm>
        <a:off x="2486963" y="3206921"/>
        <a:ext cx="832453" cy="832453"/>
      </dsp:txXfrm>
    </dsp:sp>
    <dsp:sp modelId="{4CD9CD24-9412-43FF-A62E-461CBF3C8C8E}">
      <dsp:nvSpPr>
        <dsp:cNvPr id="0" name=""/>
        <dsp:cNvSpPr/>
      </dsp:nvSpPr>
      <dsp:spPr>
        <a:xfrm rot="10800000">
          <a:off x="1871671" y="3424484"/>
          <a:ext cx="312971" cy="397327"/>
        </a:xfrm>
        <a:prstGeom prst="rightArrow">
          <a:avLst>
            <a:gd name="adj1" fmla="val 60000"/>
            <a:gd name="adj2" fmla="val 50000"/>
          </a:avLst>
        </a:prstGeom>
        <a:solidFill>
          <a:schemeClr val="accent6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/>
        </a:p>
      </dsp:txBody>
      <dsp:txXfrm rot="10800000">
        <a:off x="1965562" y="3503949"/>
        <a:ext cx="219080" cy="238397"/>
      </dsp:txXfrm>
    </dsp:sp>
    <dsp:sp modelId="{2E1B3404-25CC-41A5-87AF-80344B7FD553}">
      <dsp:nvSpPr>
        <dsp:cNvPr id="0" name=""/>
        <dsp:cNvSpPr/>
      </dsp:nvSpPr>
      <dsp:spPr>
        <a:xfrm>
          <a:off x="546776" y="3034514"/>
          <a:ext cx="1177267" cy="1177267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+10</a:t>
          </a:r>
          <a:endParaRPr lang="cs-CZ" sz="3800" kern="1200" dirty="0"/>
        </a:p>
      </dsp:txBody>
      <dsp:txXfrm>
        <a:off x="719183" y="3206921"/>
        <a:ext cx="832453" cy="832453"/>
      </dsp:txXfrm>
    </dsp:sp>
    <dsp:sp modelId="{542C28D2-5072-430B-A539-98F87F59B15B}">
      <dsp:nvSpPr>
        <dsp:cNvPr id="0" name=""/>
        <dsp:cNvSpPr/>
      </dsp:nvSpPr>
      <dsp:spPr>
        <a:xfrm rot="15120000">
          <a:off x="708524" y="2592279"/>
          <a:ext cx="312971" cy="397327"/>
        </a:xfrm>
        <a:prstGeom prst="rightArrow">
          <a:avLst>
            <a:gd name="adj1" fmla="val 60000"/>
            <a:gd name="adj2" fmla="val 50000"/>
          </a:avLst>
        </a:prstGeom>
        <a:solidFill>
          <a:schemeClr val="accent6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/>
        </a:p>
      </dsp:txBody>
      <dsp:txXfrm rot="10800000">
        <a:off x="769976" y="2716392"/>
        <a:ext cx="219080" cy="238397"/>
      </dsp:txXfrm>
    </dsp:sp>
    <dsp:sp modelId="{27B61C62-0A4B-4475-83BE-CD5981A269EA}">
      <dsp:nvSpPr>
        <dsp:cNvPr id="0" name=""/>
        <dsp:cNvSpPr/>
      </dsp:nvSpPr>
      <dsp:spPr>
        <a:xfrm>
          <a:off x="501" y="1353255"/>
          <a:ext cx="1177267" cy="1177267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+?</a:t>
          </a:r>
          <a:endParaRPr lang="cs-CZ" sz="3800" kern="1200" dirty="0"/>
        </a:p>
      </dsp:txBody>
      <dsp:txXfrm>
        <a:off x="172908" y="1525662"/>
        <a:ext cx="832453" cy="832453"/>
      </dsp:txXfrm>
    </dsp:sp>
    <dsp:sp modelId="{3C235F15-D552-47A7-812D-100BD81394B1}">
      <dsp:nvSpPr>
        <dsp:cNvPr id="0" name=""/>
        <dsp:cNvSpPr/>
      </dsp:nvSpPr>
      <dsp:spPr>
        <a:xfrm rot="19440000">
          <a:off x="1140566" y="1228894"/>
          <a:ext cx="312971" cy="397327"/>
        </a:xfrm>
        <a:prstGeom prst="rightArrow">
          <a:avLst>
            <a:gd name="adj1" fmla="val 60000"/>
            <a:gd name="adj2" fmla="val 50000"/>
          </a:avLst>
        </a:prstGeom>
        <a:solidFill>
          <a:schemeClr val="accent6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/>
        </a:p>
      </dsp:txBody>
      <dsp:txXfrm>
        <a:off x="1149532" y="1335953"/>
        <a:ext cx="219080" cy="23839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3F29C9A-2377-4014-8855-FAF7DE394BF9}">
      <dsp:nvSpPr>
        <dsp:cNvPr id="0" name=""/>
        <dsp:cNvSpPr/>
      </dsp:nvSpPr>
      <dsp:spPr>
        <a:xfrm>
          <a:off x="1430666" y="314180"/>
          <a:ext cx="1177267" cy="117726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60</a:t>
          </a:r>
          <a:endParaRPr lang="cs-CZ" sz="3800" kern="1200" dirty="0"/>
        </a:p>
      </dsp:txBody>
      <dsp:txXfrm>
        <a:off x="1603073" y="486587"/>
        <a:ext cx="832453" cy="832453"/>
      </dsp:txXfrm>
    </dsp:sp>
    <dsp:sp modelId="{E7935D58-6833-472B-A19D-5D27CC366928}">
      <dsp:nvSpPr>
        <dsp:cNvPr id="0" name=""/>
        <dsp:cNvSpPr/>
      </dsp:nvSpPr>
      <dsp:spPr>
        <a:xfrm rot="2160000">
          <a:off x="2570730" y="1218481"/>
          <a:ext cx="312971" cy="39732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/>
        </a:p>
      </dsp:txBody>
      <dsp:txXfrm>
        <a:off x="2579696" y="1270352"/>
        <a:ext cx="219080" cy="238397"/>
      </dsp:txXfrm>
    </dsp:sp>
    <dsp:sp modelId="{D85B8AEF-FFB1-4DAE-8E07-D9F5FDD25932}">
      <dsp:nvSpPr>
        <dsp:cNvPr id="0" name=""/>
        <dsp:cNvSpPr/>
      </dsp:nvSpPr>
      <dsp:spPr>
        <a:xfrm>
          <a:off x="2860830" y="1353255"/>
          <a:ext cx="1177267" cy="117726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+40</a:t>
          </a:r>
          <a:endParaRPr lang="cs-CZ" sz="3800" kern="1200" dirty="0"/>
        </a:p>
      </dsp:txBody>
      <dsp:txXfrm>
        <a:off x="3033237" y="1525662"/>
        <a:ext cx="832453" cy="832453"/>
      </dsp:txXfrm>
    </dsp:sp>
    <dsp:sp modelId="{B355ACB7-2E8F-4FBA-A4C5-6B0AA814EE80}">
      <dsp:nvSpPr>
        <dsp:cNvPr id="0" name=""/>
        <dsp:cNvSpPr/>
      </dsp:nvSpPr>
      <dsp:spPr>
        <a:xfrm rot="6480000">
          <a:off x="3022578" y="2575430"/>
          <a:ext cx="312971" cy="39732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/>
        </a:p>
      </dsp:txBody>
      <dsp:txXfrm rot="10800000">
        <a:off x="3084030" y="2610247"/>
        <a:ext cx="219080" cy="238397"/>
      </dsp:txXfrm>
    </dsp:sp>
    <dsp:sp modelId="{89F5B570-9D1B-49D0-A356-D8CFEF7168E3}">
      <dsp:nvSpPr>
        <dsp:cNvPr id="0" name=""/>
        <dsp:cNvSpPr/>
      </dsp:nvSpPr>
      <dsp:spPr>
        <a:xfrm>
          <a:off x="2314556" y="3034514"/>
          <a:ext cx="1177267" cy="117726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-20</a:t>
          </a:r>
          <a:endParaRPr lang="cs-CZ" sz="3800" kern="1200" dirty="0"/>
        </a:p>
      </dsp:txBody>
      <dsp:txXfrm>
        <a:off x="2486963" y="3206921"/>
        <a:ext cx="832453" cy="832453"/>
      </dsp:txXfrm>
    </dsp:sp>
    <dsp:sp modelId="{576050C4-A7BF-4B03-BC2E-633447AD82FB}">
      <dsp:nvSpPr>
        <dsp:cNvPr id="0" name=""/>
        <dsp:cNvSpPr/>
      </dsp:nvSpPr>
      <dsp:spPr>
        <a:xfrm rot="10800000">
          <a:off x="1871671" y="3424484"/>
          <a:ext cx="312971" cy="39732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/>
        </a:p>
      </dsp:txBody>
      <dsp:txXfrm rot="10800000">
        <a:off x="1965562" y="3503949"/>
        <a:ext cx="219080" cy="238397"/>
      </dsp:txXfrm>
    </dsp:sp>
    <dsp:sp modelId="{9D453A65-F575-44B2-8E5D-E0D3D99B0DE8}">
      <dsp:nvSpPr>
        <dsp:cNvPr id="0" name=""/>
        <dsp:cNvSpPr/>
      </dsp:nvSpPr>
      <dsp:spPr>
        <a:xfrm>
          <a:off x="546776" y="3034514"/>
          <a:ext cx="1177267" cy="117726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-50</a:t>
          </a:r>
          <a:endParaRPr lang="cs-CZ" sz="3800" kern="1200" dirty="0"/>
        </a:p>
      </dsp:txBody>
      <dsp:txXfrm>
        <a:off x="719183" y="3206921"/>
        <a:ext cx="832453" cy="832453"/>
      </dsp:txXfrm>
    </dsp:sp>
    <dsp:sp modelId="{D0E71590-B000-4C7D-B591-D34C4F0BEE73}">
      <dsp:nvSpPr>
        <dsp:cNvPr id="0" name=""/>
        <dsp:cNvSpPr/>
      </dsp:nvSpPr>
      <dsp:spPr>
        <a:xfrm rot="15120000">
          <a:off x="708524" y="2592279"/>
          <a:ext cx="312971" cy="39732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/>
        </a:p>
      </dsp:txBody>
      <dsp:txXfrm rot="10800000">
        <a:off x="769976" y="2716392"/>
        <a:ext cx="219080" cy="238397"/>
      </dsp:txXfrm>
    </dsp:sp>
    <dsp:sp modelId="{9D7E41C6-2800-4E5E-9535-E68A87CA4DBB}">
      <dsp:nvSpPr>
        <dsp:cNvPr id="0" name=""/>
        <dsp:cNvSpPr/>
      </dsp:nvSpPr>
      <dsp:spPr>
        <a:xfrm>
          <a:off x="501" y="1353255"/>
          <a:ext cx="1177267" cy="117726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+?</a:t>
          </a:r>
          <a:endParaRPr lang="cs-CZ" sz="3800" kern="1200" dirty="0"/>
        </a:p>
      </dsp:txBody>
      <dsp:txXfrm>
        <a:off x="172908" y="1525662"/>
        <a:ext cx="832453" cy="832453"/>
      </dsp:txXfrm>
    </dsp:sp>
    <dsp:sp modelId="{FF1C579D-7A67-4CC6-8A59-D9E7096058A0}">
      <dsp:nvSpPr>
        <dsp:cNvPr id="0" name=""/>
        <dsp:cNvSpPr/>
      </dsp:nvSpPr>
      <dsp:spPr>
        <a:xfrm rot="19440000">
          <a:off x="1140566" y="1228894"/>
          <a:ext cx="312971" cy="39732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/>
        </a:p>
      </dsp:txBody>
      <dsp:txXfrm>
        <a:off x="1149532" y="1335953"/>
        <a:ext cx="219080" cy="23839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1A1036D-CD27-438A-B24E-56C196287C96}">
      <dsp:nvSpPr>
        <dsp:cNvPr id="0" name=""/>
        <dsp:cNvSpPr/>
      </dsp:nvSpPr>
      <dsp:spPr>
        <a:xfrm>
          <a:off x="1430666" y="314180"/>
          <a:ext cx="1177267" cy="117726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70</a:t>
          </a:r>
          <a:endParaRPr lang="cs-CZ" sz="3800" kern="1200" dirty="0"/>
        </a:p>
      </dsp:txBody>
      <dsp:txXfrm>
        <a:off x="1603073" y="486587"/>
        <a:ext cx="832453" cy="832453"/>
      </dsp:txXfrm>
    </dsp:sp>
    <dsp:sp modelId="{B5C29609-CF90-425A-879F-C323CA1F4B3E}">
      <dsp:nvSpPr>
        <dsp:cNvPr id="0" name=""/>
        <dsp:cNvSpPr/>
      </dsp:nvSpPr>
      <dsp:spPr>
        <a:xfrm rot="2160000">
          <a:off x="2570730" y="1218481"/>
          <a:ext cx="312971" cy="397327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/>
        </a:p>
      </dsp:txBody>
      <dsp:txXfrm>
        <a:off x="2579696" y="1270352"/>
        <a:ext cx="219080" cy="238397"/>
      </dsp:txXfrm>
    </dsp:sp>
    <dsp:sp modelId="{095C546B-C0C7-40A5-9C48-ACC59196E7C8}">
      <dsp:nvSpPr>
        <dsp:cNvPr id="0" name=""/>
        <dsp:cNvSpPr/>
      </dsp:nvSpPr>
      <dsp:spPr>
        <a:xfrm>
          <a:off x="2860830" y="1353255"/>
          <a:ext cx="1177267" cy="117726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-10</a:t>
          </a:r>
          <a:endParaRPr lang="cs-CZ" sz="3800" kern="1200" dirty="0"/>
        </a:p>
      </dsp:txBody>
      <dsp:txXfrm>
        <a:off x="3033237" y="1525662"/>
        <a:ext cx="832453" cy="832453"/>
      </dsp:txXfrm>
    </dsp:sp>
    <dsp:sp modelId="{6ACE8088-8574-4607-A69E-2C39913A5DEB}">
      <dsp:nvSpPr>
        <dsp:cNvPr id="0" name=""/>
        <dsp:cNvSpPr/>
      </dsp:nvSpPr>
      <dsp:spPr>
        <a:xfrm rot="6480000">
          <a:off x="3022578" y="2575430"/>
          <a:ext cx="312971" cy="397327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/>
        </a:p>
      </dsp:txBody>
      <dsp:txXfrm rot="10800000">
        <a:off x="3084030" y="2610247"/>
        <a:ext cx="219080" cy="238397"/>
      </dsp:txXfrm>
    </dsp:sp>
    <dsp:sp modelId="{BFDC2D19-3B25-49B7-B819-4F80AC54BBD5}">
      <dsp:nvSpPr>
        <dsp:cNvPr id="0" name=""/>
        <dsp:cNvSpPr/>
      </dsp:nvSpPr>
      <dsp:spPr>
        <a:xfrm>
          <a:off x="2314556" y="3034514"/>
          <a:ext cx="1177267" cy="117726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+30</a:t>
          </a:r>
          <a:endParaRPr lang="cs-CZ" sz="3800" kern="1200" dirty="0"/>
        </a:p>
      </dsp:txBody>
      <dsp:txXfrm>
        <a:off x="2486963" y="3206921"/>
        <a:ext cx="832453" cy="832453"/>
      </dsp:txXfrm>
    </dsp:sp>
    <dsp:sp modelId="{80B76277-52A0-497A-84F4-552EAC23F61F}">
      <dsp:nvSpPr>
        <dsp:cNvPr id="0" name=""/>
        <dsp:cNvSpPr/>
      </dsp:nvSpPr>
      <dsp:spPr>
        <a:xfrm rot="10800000">
          <a:off x="1871671" y="3424484"/>
          <a:ext cx="312971" cy="397327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/>
        </a:p>
      </dsp:txBody>
      <dsp:txXfrm rot="10800000">
        <a:off x="1965562" y="3503949"/>
        <a:ext cx="219080" cy="238397"/>
      </dsp:txXfrm>
    </dsp:sp>
    <dsp:sp modelId="{DD39E238-E3DD-49CD-A761-AF66C37EFEA0}">
      <dsp:nvSpPr>
        <dsp:cNvPr id="0" name=""/>
        <dsp:cNvSpPr/>
      </dsp:nvSpPr>
      <dsp:spPr>
        <a:xfrm>
          <a:off x="546776" y="3034514"/>
          <a:ext cx="1177267" cy="117726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+10</a:t>
          </a:r>
          <a:endParaRPr lang="cs-CZ" sz="3800" kern="1200" dirty="0"/>
        </a:p>
      </dsp:txBody>
      <dsp:txXfrm>
        <a:off x="719183" y="3206921"/>
        <a:ext cx="832453" cy="832453"/>
      </dsp:txXfrm>
    </dsp:sp>
    <dsp:sp modelId="{E770117B-49EA-4F8B-8C25-28DB6D7FDBEF}">
      <dsp:nvSpPr>
        <dsp:cNvPr id="0" name=""/>
        <dsp:cNvSpPr/>
      </dsp:nvSpPr>
      <dsp:spPr>
        <a:xfrm rot="15120000">
          <a:off x="708524" y="2592279"/>
          <a:ext cx="312971" cy="397327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/>
        </a:p>
      </dsp:txBody>
      <dsp:txXfrm rot="10800000">
        <a:off x="769976" y="2716392"/>
        <a:ext cx="219080" cy="238397"/>
      </dsp:txXfrm>
    </dsp:sp>
    <dsp:sp modelId="{DF2CB963-31F2-4DA3-B595-C7DAFF3FC992}">
      <dsp:nvSpPr>
        <dsp:cNvPr id="0" name=""/>
        <dsp:cNvSpPr/>
      </dsp:nvSpPr>
      <dsp:spPr>
        <a:xfrm>
          <a:off x="501" y="1353255"/>
          <a:ext cx="1177267" cy="117726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-?</a:t>
          </a:r>
          <a:endParaRPr lang="cs-CZ" sz="3800" kern="1200" dirty="0"/>
        </a:p>
      </dsp:txBody>
      <dsp:txXfrm>
        <a:off x="172908" y="1525662"/>
        <a:ext cx="832453" cy="832453"/>
      </dsp:txXfrm>
    </dsp:sp>
    <dsp:sp modelId="{85236710-DBF4-43BF-8006-779C7D2EBD94}">
      <dsp:nvSpPr>
        <dsp:cNvPr id="0" name=""/>
        <dsp:cNvSpPr/>
      </dsp:nvSpPr>
      <dsp:spPr>
        <a:xfrm rot="19440000">
          <a:off x="1140566" y="1228894"/>
          <a:ext cx="312971" cy="397327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/>
        </a:p>
      </dsp:txBody>
      <dsp:txXfrm>
        <a:off x="1149532" y="1335953"/>
        <a:ext cx="219080" cy="23839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8381CF-A7FA-4C13-B3B3-60F54853BF29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0BACD6-2F9F-48A7-863F-07FC15F99E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94338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8381CF-A7FA-4C13-B3B3-60F54853BF29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0BACD6-2F9F-48A7-863F-07FC15F99E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59175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8381CF-A7FA-4C13-B3B3-60F54853BF29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0BACD6-2F9F-48A7-863F-07FC15F99E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60750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8381CF-A7FA-4C13-B3B3-60F54853BF29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0BACD6-2F9F-48A7-863F-07FC15F99E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77420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8381CF-A7FA-4C13-B3B3-60F54853BF29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0BACD6-2F9F-48A7-863F-07FC15F99E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60307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8381CF-A7FA-4C13-B3B3-60F54853BF29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0BACD6-2F9F-48A7-863F-07FC15F99E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46967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8381CF-A7FA-4C13-B3B3-60F54853BF29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0BACD6-2F9F-48A7-863F-07FC15F99E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94277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8381CF-A7FA-4C13-B3B3-60F54853BF29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0BACD6-2F9F-48A7-863F-07FC15F99E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55307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8381CF-A7FA-4C13-B3B3-60F54853BF29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0BACD6-2F9F-48A7-863F-07FC15F99E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14836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8381CF-A7FA-4C13-B3B3-60F54853BF29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0BACD6-2F9F-48A7-863F-07FC15F99E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49267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8381CF-A7FA-4C13-B3B3-60F54853BF29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0BACD6-2F9F-48A7-863F-07FC15F99E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9669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68381CF-A7FA-4C13-B3B3-60F54853BF29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0BACD6-2F9F-48A7-863F-07FC15F99E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2949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3" Type="http://schemas.openxmlformats.org/officeDocument/2006/relationships/diagramLayout" Target="../diagrams/layout2.xml"/><Relationship Id="rId7" Type="http://schemas.openxmlformats.org/officeDocument/2006/relationships/diagramData" Target="../diagrams/data3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2.xml"/><Relationship Id="rId11" Type="http://schemas.microsoft.com/office/2007/relationships/diagramDrawing" Target="../diagrams/drawing3.xml"/><Relationship Id="rId5" Type="http://schemas.openxmlformats.org/officeDocument/2006/relationships/diagramColors" Target="../diagrams/colors2.xml"/><Relationship Id="rId10" Type="http://schemas.openxmlformats.org/officeDocument/2006/relationships/diagramColors" Target="../diagrams/colors3.xml"/><Relationship Id="rId4" Type="http://schemas.openxmlformats.org/officeDocument/2006/relationships/diagramQuickStyle" Target="../diagrams/quickStyle2.xml"/><Relationship Id="rId9" Type="http://schemas.openxmlformats.org/officeDocument/2006/relationships/diagramQuickStyle" Target="../diagrams/quickStyle3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5.xml"/><Relationship Id="rId3" Type="http://schemas.openxmlformats.org/officeDocument/2006/relationships/diagramLayout" Target="../diagrams/layout4.xml"/><Relationship Id="rId7" Type="http://schemas.openxmlformats.org/officeDocument/2006/relationships/diagramData" Target="../diagrams/data5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4.xml"/><Relationship Id="rId11" Type="http://schemas.microsoft.com/office/2007/relationships/diagramDrawing" Target="../diagrams/drawing5.xml"/><Relationship Id="rId5" Type="http://schemas.openxmlformats.org/officeDocument/2006/relationships/diagramColors" Target="../diagrams/colors4.xml"/><Relationship Id="rId10" Type="http://schemas.openxmlformats.org/officeDocument/2006/relationships/diagramColors" Target="../diagrams/colors5.xml"/><Relationship Id="rId4" Type="http://schemas.openxmlformats.org/officeDocument/2006/relationships/diagramQuickStyle" Target="../diagrams/quickStyle4.xml"/><Relationship Id="rId9" Type="http://schemas.openxmlformats.org/officeDocument/2006/relationships/diagramQuickStyle" Target="../diagrams/quickStyle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54481187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188640"/>
            <a:ext cx="6425184" cy="16824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10456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Počítání kytiček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V oboru desítek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08476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Když vypočítáš správně, získáš písmeno.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26635312"/>
              </p:ext>
            </p:extLst>
          </p:nvPr>
        </p:nvGraphicFramePr>
        <p:xfrm>
          <a:off x="457200" y="1600200"/>
          <a:ext cx="4038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6" name="Zástupný symbol pro obsah 5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3895980920"/>
              </p:ext>
            </p:extLst>
          </p:nvPr>
        </p:nvGraphicFramePr>
        <p:xfrm>
          <a:off x="4648200" y="1600200"/>
          <a:ext cx="4038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7" name="Vývojový diagram: spojnice 6"/>
          <p:cNvSpPr/>
          <p:nvPr/>
        </p:nvSpPr>
        <p:spPr>
          <a:xfrm>
            <a:off x="2163447" y="3776464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D</a:t>
            </a:r>
          </a:p>
        </p:txBody>
      </p:sp>
      <p:sp>
        <p:nvSpPr>
          <p:cNvPr id="8" name="Vývojový diagram: spojnice 7"/>
          <p:cNvSpPr/>
          <p:nvPr/>
        </p:nvSpPr>
        <p:spPr>
          <a:xfrm>
            <a:off x="6447153" y="3776464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839332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3262676085"/>
              </p:ext>
            </p:extLst>
          </p:nvPr>
        </p:nvGraphicFramePr>
        <p:xfrm>
          <a:off x="457200" y="1600200"/>
          <a:ext cx="4038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6" name="Zástupný symbol pro obsah 5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1279440882"/>
              </p:ext>
            </p:extLst>
          </p:nvPr>
        </p:nvGraphicFramePr>
        <p:xfrm>
          <a:off x="4648200" y="1600200"/>
          <a:ext cx="4038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7" name="Vývojový diagram: spojnice 6"/>
          <p:cNvSpPr/>
          <p:nvPr/>
        </p:nvSpPr>
        <p:spPr>
          <a:xfrm>
            <a:off x="2123728" y="3704456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</a:t>
            </a:r>
            <a:endParaRPr lang="cs-CZ" dirty="0"/>
          </a:p>
        </p:txBody>
      </p:sp>
      <p:sp>
        <p:nvSpPr>
          <p:cNvPr id="8" name="Vývojový diagram: spojnice 7"/>
          <p:cNvSpPr/>
          <p:nvPr/>
        </p:nvSpPr>
        <p:spPr>
          <a:xfrm>
            <a:off x="6431632" y="3737457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617911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Jaké slovo ti vyšlo?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Namaluj si svou vlastní duhu. Má méně než 8 barev a více než 6. Z kolika barev ji </a:t>
            </a:r>
            <a:r>
              <a:rPr lang="cs-CZ" smtClean="0"/>
              <a:t>budeš malovat?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45179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Anotace : materiál je určen pro žáky 2. ročníku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085721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25</TotalTime>
  <Words>110</Words>
  <Application>Microsoft Office PowerPoint</Application>
  <PresentationFormat>Předvádění na obrazovce (4:3)</PresentationFormat>
  <Paragraphs>35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Počítání kytiček</vt:lpstr>
      <vt:lpstr>Když vypočítáš správně, získáš písmeno.</vt:lpstr>
      <vt:lpstr>Prezentace aplikace PowerPoint</vt:lpstr>
      <vt:lpstr>Jaké slovo ti vyšlo?</vt:lpstr>
      <vt:lpstr>Anotace : materiál je určen pro žáky 2. ročníku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Počítání kytiček</dc:title>
  <dc:creator>Hana Slavíková</dc:creator>
  <cp:lastModifiedBy>Hana Slavíková</cp:lastModifiedBy>
  <cp:revision>4</cp:revision>
  <dcterms:created xsi:type="dcterms:W3CDTF">2011-11-17T16:48:38Z</dcterms:created>
  <dcterms:modified xsi:type="dcterms:W3CDTF">2012-02-12T19:06:30Z</dcterms:modified>
</cp:coreProperties>
</file>