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60" r:id="rId6"/>
    <p:sldId id="261" r:id="rId7"/>
    <p:sldId id="262" r:id="rId8"/>
    <p:sldId id="259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image" Target="../media/image3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image" Target="../media/image8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#14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:Nakupování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VY_42_INOVACE_MATEMATIKA 5_29.Nakupování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 custLinFactNeighborY="5657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696DB0D8-60C9-4468-A56C-45CC2BB07CC5}" type="presOf" srcId="{54328577-CE38-42C9-B724-51432B06E5CA}" destId="{CD1F462A-8EDA-434D-9342-2C73FCF9D894}" srcOrd="0" destOrd="0" presId="urn:microsoft.com/office/officeart/2005/8/layout/vList2"/>
    <dgm:cxn modelId="{E3668400-A8CC-47D3-B68F-30EC56D6DE62}" type="presOf" srcId="{ED4F5D22-F0C9-4DEB-AEBB-340C21D807CD}" destId="{162EBC16-4716-472B-9EB3-0A62D1C8E8FB}" srcOrd="0" destOrd="0" presId="urn:microsoft.com/office/officeart/2005/8/layout/vList2"/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0F3EE869-23C1-4FEE-8FF3-9396CA52A701}" type="presOf" srcId="{C8C4713B-85A2-4D65-9E2F-20BFD47A8FBE}" destId="{7ED2BFF5-562D-448B-A2B3-EA637190C721}" srcOrd="0" destOrd="0" presId="urn:microsoft.com/office/officeart/2005/8/layout/vList2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33386B5D-918E-4EB0-BD4D-89295BDAF8D5}" type="presOf" srcId="{B00A2139-7123-4CE9-B1E5-5F65E85072EE}" destId="{58BE3FB0-741C-491B-83EE-7B1D305E3DDB}" srcOrd="0" destOrd="0" presId="urn:microsoft.com/office/officeart/2005/8/layout/vList2"/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03CDC7D4-F6D4-46CC-8E3F-AA1F6804C4C0}" type="presOf" srcId="{52BEB325-363B-45D0-ABED-1885F79F23A1}" destId="{45FAE54C-2B7D-4C24-8DFF-2D9E8A3DF887}" srcOrd="0" destOrd="0" presId="urn:microsoft.com/office/officeart/2005/8/layout/vList2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1C157764-AAAF-4543-9CDD-2EEA704BCD67}" type="presOf" srcId="{1F22E069-A120-4AB7-85EA-52FE8601DC25}" destId="{101D9C14-FD64-4E3B-BCA2-9F90782F8549}" srcOrd="0" destOrd="0" presId="urn:microsoft.com/office/officeart/2005/8/layout/vList2"/>
    <dgm:cxn modelId="{5AF0884E-A235-4799-A8AD-51B1DF548396}" type="presParOf" srcId="{58BE3FB0-741C-491B-83EE-7B1D305E3DDB}" destId="{101D9C14-FD64-4E3B-BCA2-9F90782F8549}" srcOrd="0" destOrd="0" presId="urn:microsoft.com/office/officeart/2005/8/layout/vList2"/>
    <dgm:cxn modelId="{9CCFBA7E-023C-4F3C-B917-9896B11B04F6}" type="presParOf" srcId="{58BE3FB0-741C-491B-83EE-7B1D305E3DDB}" destId="{0BD3B9D5-C820-49A3-8317-EDB22A8FCC2D}" srcOrd="1" destOrd="0" presId="urn:microsoft.com/office/officeart/2005/8/layout/vList2"/>
    <dgm:cxn modelId="{96919DD3-B82E-4F8E-A996-F1FB8B225B90}" type="presParOf" srcId="{58BE3FB0-741C-491B-83EE-7B1D305E3DDB}" destId="{45FAE54C-2B7D-4C24-8DFF-2D9E8A3DF887}" srcOrd="2" destOrd="0" presId="urn:microsoft.com/office/officeart/2005/8/layout/vList2"/>
    <dgm:cxn modelId="{1D232EA8-834D-484E-A2E1-BEE507907226}" type="presParOf" srcId="{58BE3FB0-741C-491B-83EE-7B1D305E3DDB}" destId="{55CF85D8-08AA-450B-8E2D-EB828D5EEC7D}" srcOrd="3" destOrd="0" presId="urn:microsoft.com/office/officeart/2005/8/layout/vList2"/>
    <dgm:cxn modelId="{4B7644F3-76DD-4ECD-954E-501B65404E3A}" type="presParOf" srcId="{58BE3FB0-741C-491B-83EE-7B1D305E3DDB}" destId="{CD1F462A-8EDA-434D-9342-2C73FCF9D894}" srcOrd="4" destOrd="0" presId="urn:microsoft.com/office/officeart/2005/8/layout/vList2"/>
    <dgm:cxn modelId="{37600E54-2F79-4085-97EB-6DC8D95E7357}" type="presParOf" srcId="{58BE3FB0-741C-491B-83EE-7B1D305E3DDB}" destId="{51841FC5-9008-4FE4-95F0-1BCBA3F1F37E}" srcOrd="5" destOrd="0" presId="urn:microsoft.com/office/officeart/2005/8/layout/vList2"/>
    <dgm:cxn modelId="{C23B10FD-22EF-4168-9BF5-28C892A74EC0}" type="presParOf" srcId="{58BE3FB0-741C-491B-83EE-7B1D305E3DDB}" destId="{7ED2BFF5-562D-448B-A2B3-EA637190C721}" srcOrd="6" destOrd="0" presId="urn:microsoft.com/office/officeart/2005/8/layout/vList2"/>
    <dgm:cxn modelId="{F69A6F0D-9FB8-4B07-BA52-E08342A34812}" type="presParOf" srcId="{58BE3FB0-741C-491B-83EE-7B1D305E3DDB}" destId="{582111BC-682B-41DA-BB18-DEEBF264A8A9}" srcOrd="7" destOrd="0" presId="urn:microsoft.com/office/officeart/2005/8/layout/vList2"/>
    <dgm:cxn modelId="{3575DEC1-858F-44AD-AF00-241836E9FDF9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48419D4-5F0C-4059-AB32-DAA94539EDA1}" type="doc">
      <dgm:prSet loTypeId="urn:microsoft.com/office/officeart/2005/8/layout/vList4" loCatId="list" qsTypeId="urn:microsoft.com/office/officeart/2005/8/quickstyle/simple1#15" qsCatId="simple" csTypeId="urn:microsoft.com/office/officeart/2005/8/colors/accent1_2#4" csCatId="accent1" phldr="1"/>
      <dgm:spPr/>
      <dgm:t>
        <a:bodyPr/>
        <a:lstStyle/>
        <a:p>
          <a:endParaRPr lang="cs-CZ"/>
        </a:p>
      </dgm:t>
    </dgm:pt>
    <dgm:pt modelId="{2860D94A-F11D-452D-9899-CDA9BE2E8AB5}">
      <dgm:prSet phldrT="[Text]"/>
      <dgm:spPr/>
      <dgm:t>
        <a:bodyPr/>
        <a:lstStyle/>
        <a:p>
          <a:r>
            <a:rPr lang="cs-CZ" dirty="0" smtClean="0"/>
            <a:t>1 kus …..20 Kč</a:t>
          </a:r>
          <a:endParaRPr lang="cs-CZ" dirty="0"/>
        </a:p>
      </dgm:t>
    </dgm:pt>
    <dgm:pt modelId="{FAD94634-B8D2-4354-A48A-CEB1C3307D8A}" type="parTrans" cxnId="{E1CDD0E6-9CAA-46EF-9B5B-C7F18B567CB0}">
      <dgm:prSet/>
      <dgm:spPr/>
      <dgm:t>
        <a:bodyPr/>
        <a:lstStyle/>
        <a:p>
          <a:endParaRPr lang="cs-CZ"/>
        </a:p>
      </dgm:t>
    </dgm:pt>
    <dgm:pt modelId="{6E767255-9C41-4995-9F2D-EE5B034D01FC}" type="sibTrans" cxnId="{E1CDD0E6-9CAA-46EF-9B5B-C7F18B567CB0}">
      <dgm:prSet/>
      <dgm:spPr/>
      <dgm:t>
        <a:bodyPr/>
        <a:lstStyle/>
        <a:p>
          <a:endParaRPr lang="cs-CZ"/>
        </a:p>
      </dgm:t>
    </dgm:pt>
    <dgm:pt modelId="{ACA16B4C-BF9B-4FB8-8164-835B67DB31FC}">
      <dgm:prSet phldrT="[Text]"/>
      <dgm:spPr/>
      <dgm:t>
        <a:bodyPr/>
        <a:lstStyle/>
        <a:p>
          <a:r>
            <a:rPr lang="cs-CZ" dirty="0" smtClean="0"/>
            <a:t>1 svazek…10 Kč</a:t>
          </a:r>
          <a:endParaRPr lang="cs-CZ" dirty="0"/>
        </a:p>
      </dgm:t>
    </dgm:pt>
    <dgm:pt modelId="{53ACB2BC-337E-4775-A771-DFC121E5228D}" type="parTrans" cxnId="{EE9DCD30-A730-4F0C-8C71-9BAE7592E41D}">
      <dgm:prSet/>
      <dgm:spPr/>
      <dgm:t>
        <a:bodyPr/>
        <a:lstStyle/>
        <a:p>
          <a:endParaRPr lang="cs-CZ"/>
        </a:p>
      </dgm:t>
    </dgm:pt>
    <dgm:pt modelId="{764B0285-D85D-4DBC-A781-B5B1BD6FEF61}" type="sibTrans" cxnId="{EE9DCD30-A730-4F0C-8C71-9BAE7592E41D}">
      <dgm:prSet/>
      <dgm:spPr/>
      <dgm:t>
        <a:bodyPr/>
        <a:lstStyle/>
        <a:p>
          <a:endParaRPr lang="cs-CZ"/>
        </a:p>
      </dgm:t>
    </dgm:pt>
    <dgm:pt modelId="{B1D5EC08-ADEC-4A04-ADC3-1E8E6F6D009E}">
      <dgm:prSet phldrT="[Text]"/>
      <dgm:spPr/>
      <dgm:t>
        <a:bodyPr/>
        <a:lstStyle/>
        <a:p>
          <a:r>
            <a:rPr lang="cs-CZ" dirty="0" smtClean="0"/>
            <a:t>1 kus …….1 Kč</a:t>
          </a:r>
          <a:endParaRPr lang="cs-CZ" dirty="0"/>
        </a:p>
      </dgm:t>
    </dgm:pt>
    <dgm:pt modelId="{E0960440-853C-431E-A68E-8F98D3557399}" type="parTrans" cxnId="{CE8EE77A-495B-4C7F-B9E0-8B8837F2377D}">
      <dgm:prSet/>
      <dgm:spPr/>
      <dgm:t>
        <a:bodyPr/>
        <a:lstStyle/>
        <a:p>
          <a:endParaRPr lang="cs-CZ"/>
        </a:p>
      </dgm:t>
    </dgm:pt>
    <dgm:pt modelId="{57A13681-850A-438F-BB78-2090BA155E90}" type="sibTrans" cxnId="{CE8EE77A-495B-4C7F-B9E0-8B8837F2377D}">
      <dgm:prSet/>
      <dgm:spPr/>
      <dgm:t>
        <a:bodyPr/>
        <a:lstStyle/>
        <a:p>
          <a:endParaRPr lang="cs-CZ"/>
        </a:p>
      </dgm:t>
    </dgm:pt>
    <dgm:pt modelId="{1E7DF8C5-A750-4AFD-B5D6-CF3AE5F922A8}">
      <dgm:prSet/>
      <dgm:spPr/>
      <dgm:t>
        <a:bodyPr/>
        <a:lstStyle/>
        <a:p>
          <a:r>
            <a:rPr lang="cs-CZ" dirty="0" smtClean="0"/>
            <a:t>1 kg …….12 Kč</a:t>
          </a:r>
          <a:endParaRPr lang="cs-CZ" dirty="0"/>
        </a:p>
      </dgm:t>
    </dgm:pt>
    <dgm:pt modelId="{BAA734FB-58BF-4565-A79F-C4CFCA19B212}" type="parTrans" cxnId="{DEA5A663-CA1A-407D-B9F4-8734AE530962}">
      <dgm:prSet/>
      <dgm:spPr/>
      <dgm:t>
        <a:bodyPr/>
        <a:lstStyle/>
        <a:p>
          <a:endParaRPr lang="cs-CZ"/>
        </a:p>
      </dgm:t>
    </dgm:pt>
    <dgm:pt modelId="{052F2CBC-96F9-438A-96D6-ED46605D4DC4}" type="sibTrans" cxnId="{DEA5A663-CA1A-407D-B9F4-8734AE530962}">
      <dgm:prSet/>
      <dgm:spPr/>
      <dgm:t>
        <a:bodyPr/>
        <a:lstStyle/>
        <a:p>
          <a:endParaRPr lang="cs-CZ"/>
        </a:p>
      </dgm:t>
    </dgm:pt>
    <dgm:pt modelId="{38C8F2D9-46CB-44A8-AE7C-CEB2582E5BE7}">
      <dgm:prSet/>
      <dgm:spPr/>
      <dgm:t>
        <a:bodyPr/>
        <a:lstStyle/>
        <a:p>
          <a:r>
            <a:rPr lang="cs-CZ" dirty="0" smtClean="0"/>
            <a:t>1 kg …….8 Kč</a:t>
          </a:r>
        </a:p>
      </dgm:t>
    </dgm:pt>
    <dgm:pt modelId="{8AF2132D-900E-4023-909D-E8379F6CFA5B}" type="parTrans" cxnId="{486B0D07-7A0C-4B9A-B57C-F6E0BBC1C854}">
      <dgm:prSet/>
      <dgm:spPr/>
      <dgm:t>
        <a:bodyPr/>
        <a:lstStyle/>
        <a:p>
          <a:endParaRPr lang="cs-CZ"/>
        </a:p>
      </dgm:t>
    </dgm:pt>
    <dgm:pt modelId="{D5216DF7-A5D0-49EA-99D3-9CACF8232239}" type="sibTrans" cxnId="{486B0D07-7A0C-4B9A-B57C-F6E0BBC1C854}">
      <dgm:prSet/>
      <dgm:spPr/>
      <dgm:t>
        <a:bodyPr/>
        <a:lstStyle/>
        <a:p>
          <a:endParaRPr lang="cs-CZ"/>
        </a:p>
      </dgm:t>
    </dgm:pt>
    <dgm:pt modelId="{0EC581AA-2E23-4318-A428-2AF699F22028}" type="pres">
      <dgm:prSet presAssocID="{948419D4-5F0C-4059-AB32-DAA94539EDA1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75E4A3C-1993-4DD1-A738-3E16BFBC9C33}" type="pres">
      <dgm:prSet presAssocID="{38C8F2D9-46CB-44A8-AE7C-CEB2582E5BE7}" presName="comp" presStyleCnt="0"/>
      <dgm:spPr/>
    </dgm:pt>
    <dgm:pt modelId="{4DF9662A-B94C-4DE2-A670-85F53F3BBD0C}" type="pres">
      <dgm:prSet presAssocID="{38C8F2D9-46CB-44A8-AE7C-CEB2582E5BE7}" presName="box" presStyleLbl="node1" presStyleIdx="0" presStyleCnt="5"/>
      <dgm:spPr/>
      <dgm:t>
        <a:bodyPr/>
        <a:lstStyle/>
        <a:p>
          <a:endParaRPr lang="cs-CZ"/>
        </a:p>
      </dgm:t>
    </dgm:pt>
    <dgm:pt modelId="{147FC6F0-7791-4A7A-A895-0BD76FA6594D}" type="pres">
      <dgm:prSet presAssocID="{38C8F2D9-46CB-44A8-AE7C-CEB2582E5BE7}" presName="img" presStyleLbl="fgImgPlace1" presStyleIdx="0" presStyleCnt="5"/>
      <dgm:spPr>
        <a:blipFill>
          <a:blip xmlns:r="http://schemas.openxmlformats.org/officeDocument/2006/relationships" r:embed="rId1">
            <a:extLst>
              <a:ext uri="{28A0092B-C50C-407E-A947-70E740481C1C}"/>
            </a:extLst>
          </a:blip>
          <a:srcRect/>
          <a:stretch>
            <a:fillRect t="-29000" b="-29000"/>
          </a:stretch>
        </a:blipFill>
      </dgm:spPr>
      <dgm:t>
        <a:bodyPr/>
        <a:lstStyle/>
        <a:p>
          <a:endParaRPr lang="cs-CZ"/>
        </a:p>
      </dgm:t>
    </dgm:pt>
    <dgm:pt modelId="{C938ECC4-C75F-4061-B474-70D7E442DAC9}" type="pres">
      <dgm:prSet presAssocID="{38C8F2D9-46CB-44A8-AE7C-CEB2582E5BE7}" presName="text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7D3E41-6EA8-4B28-A596-CB1D9E190C0D}" type="pres">
      <dgm:prSet presAssocID="{D5216DF7-A5D0-49EA-99D3-9CACF8232239}" presName="spacer" presStyleCnt="0"/>
      <dgm:spPr/>
    </dgm:pt>
    <dgm:pt modelId="{16868309-DFCD-4032-88F9-15ACBBB16210}" type="pres">
      <dgm:prSet presAssocID="{1E7DF8C5-A750-4AFD-B5D6-CF3AE5F922A8}" presName="comp" presStyleCnt="0"/>
      <dgm:spPr/>
    </dgm:pt>
    <dgm:pt modelId="{FAA10506-C16B-4A41-8762-44A952A3131D}" type="pres">
      <dgm:prSet presAssocID="{1E7DF8C5-A750-4AFD-B5D6-CF3AE5F922A8}" presName="box" presStyleLbl="node1" presStyleIdx="1" presStyleCnt="5"/>
      <dgm:spPr/>
      <dgm:t>
        <a:bodyPr/>
        <a:lstStyle/>
        <a:p>
          <a:endParaRPr lang="cs-CZ"/>
        </a:p>
      </dgm:t>
    </dgm:pt>
    <dgm:pt modelId="{0A2BF066-470D-4BF8-9ECB-221AD2010EE9}" type="pres">
      <dgm:prSet presAssocID="{1E7DF8C5-A750-4AFD-B5D6-CF3AE5F922A8}" presName="img" presStyleLbl="fgImgPlace1" presStyleIdx="1" presStyleCnt="5"/>
      <dgm:spPr>
        <a:blipFill>
          <a:blip xmlns:r="http://schemas.openxmlformats.org/officeDocument/2006/relationships" r:embed="rId2">
            <a:extLst>
              <a:ext uri="{28A0092B-C50C-407E-A947-70E740481C1C}"/>
            </a:extLst>
          </a:blip>
          <a:srcRect/>
          <a:stretch>
            <a:fillRect t="-29000" b="-29000"/>
          </a:stretch>
        </a:blipFill>
      </dgm:spPr>
      <dgm:t>
        <a:bodyPr/>
        <a:lstStyle/>
        <a:p>
          <a:endParaRPr lang="cs-CZ"/>
        </a:p>
      </dgm:t>
    </dgm:pt>
    <dgm:pt modelId="{B33ACFD8-532B-4D69-94B9-4F72550C757C}" type="pres">
      <dgm:prSet presAssocID="{1E7DF8C5-A750-4AFD-B5D6-CF3AE5F922A8}" presName="text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ABA9AA-A7B8-4DB6-83BA-EAE6DA75B25A}" type="pres">
      <dgm:prSet presAssocID="{052F2CBC-96F9-438A-96D6-ED46605D4DC4}" presName="spacer" presStyleCnt="0"/>
      <dgm:spPr/>
    </dgm:pt>
    <dgm:pt modelId="{B1EE06EC-2EBD-453E-80F1-03A47F131724}" type="pres">
      <dgm:prSet presAssocID="{2860D94A-F11D-452D-9899-CDA9BE2E8AB5}" presName="comp" presStyleCnt="0"/>
      <dgm:spPr/>
    </dgm:pt>
    <dgm:pt modelId="{1C879673-25FF-42B9-80A1-71F6109B5528}" type="pres">
      <dgm:prSet presAssocID="{2860D94A-F11D-452D-9899-CDA9BE2E8AB5}" presName="box" presStyleLbl="node1" presStyleIdx="2" presStyleCnt="5"/>
      <dgm:spPr/>
      <dgm:t>
        <a:bodyPr/>
        <a:lstStyle/>
        <a:p>
          <a:endParaRPr lang="cs-CZ"/>
        </a:p>
      </dgm:t>
    </dgm:pt>
    <dgm:pt modelId="{CF4F5425-E8D0-4D0B-9B51-946F9962A24B}" type="pres">
      <dgm:prSet presAssocID="{2860D94A-F11D-452D-9899-CDA9BE2E8AB5}" presName="img" presStyleLbl="fgImgPlace1" presStyleIdx="2" presStyleCnt="5"/>
      <dgm:spPr>
        <a:blipFill>
          <a:blip xmlns:r="http://schemas.openxmlformats.org/officeDocument/2006/relationships" r:embed="rId3">
            <a:extLst>
              <a:ext uri="{28A0092B-C50C-407E-A947-70E740481C1C}"/>
            </a:extLst>
          </a:blip>
          <a:srcRect/>
          <a:stretch>
            <a:fillRect t="-29000" b="-29000"/>
          </a:stretch>
        </a:blipFill>
      </dgm:spPr>
      <dgm:t>
        <a:bodyPr/>
        <a:lstStyle/>
        <a:p>
          <a:endParaRPr lang="cs-CZ"/>
        </a:p>
      </dgm:t>
    </dgm:pt>
    <dgm:pt modelId="{D338BC3C-E49E-471B-A2BF-C4183CC5DA8B}" type="pres">
      <dgm:prSet presAssocID="{2860D94A-F11D-452D-9899-CDA9BE2E8AB5}" presName="text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38EC10-FB59-44B2-B03C-5923013091BD}" type="pres">
      <dgm:prSet presAssocID="{6E767255-9C41-4995-9F2D-EE5B034D01FC}" presName="spacer" presStyleCnt="0"/>
      <dgm:spPr/>
    </dgm:pt>
    <dgm:pt modelId="{E51E1866-5FCD-43B6-8164-E00B5A2D3ACC}" type="pres">
      <dgm:prSet presAssocID="{ACA16B4C-BF9B-4FB8-8164-835B67DB31FC}" presName="comp" presStyleCnt="0"/>
      <dgm:spPr/>
    </dgm:pt>
    <dgm:pt modelId="{A11C6FF5-61BC-4B65-815F-589D92AD0664}" type="pres">
      <dgm:prSet presAssocID="{ACA16B4C-BF9B-4FB8-8164-835B67DB31FC}" presName="box" presStyleLbl="node1" presStyleIdx="3" presStyleCnt="5"/>
      <dgm:spPr/>
      <dgm:t>
        <a:bodyPr/>
        <a:lstStyle/>
        <a:p>
          <a:endParaRPr lang="cs-CZ"/>
        </a:p>
      </dgm:t>
    </dgm:pt>
    <dgm:pt modelId="{DE7D2341-FEBE-44BC-A26E-71D02B89381B}" type="pres">
      <dgm:prSet presAssocID="{ACA16B4C-BF9B-4FB8-8164-835B67DB31FC}" presName="img" presStyleLbl="fgImgPlace1" presStyleIdx="3" presStyleCnt="5"/>
      <dgm:spPr>
        <a:blipFill>
          <a:blip xmlns:r="http://schemas.openxmlformats.org/officeDocument/2006/relationships" r:embed="rId4">
            <a:extLst>
              <a:ext uri="{28A0092B-C50C-407E-A947-70E740481C1C}"/>
            </a:extLst>
          </a:blip>
          <a:srcRect/>
          <a:stretch>
            <a:fillRect t="-29000" b="-29000"/>
          </a:stretch>
        </a:blipFill>
      </dgm:spPr>
      <dgm:t>
        <a:bodyPr/>
        <a:lstStyle/>
        <a:p>
          <a:endParaRPr lang="cs-CZ"/>
        </a:p>
      </dgm:t>
    </dgm:pt>
    <dgm:pt modelId="{79F84B3B-C22F-4ABC-B6E8-F58FF0E70208}" type="pres">
      <dgm:prSet presAssocID="{ACA16B4C-BF9B-4FB8-8164-835B67DB31FC}" presName="text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64884-83A3-40E0-8185-E64351045A7F}" type="pres">
      <dgm:prSet presAssocID="{764B0285-D85D-4DBC-A781-B5B1BD6FEF61}" presName="spacer" presStyleCnt="0"/>
      <dgm:spPr/>
    </dgm:pt>
    <dgm:pt modelId="{7A3C1AE5-8568-4984-B447-9D1863BD7E7E}" type="pres">
      <dgm:prSet presAssocID="{B1D5EC08-ADEC-4A04-ADC3-1E8E6F6D009E}" presName="comp" presStyleCnt="0"/>
      <dgm:spPr/>
    </dgm:pt>
    <dgm:pt modelId="{88EFF8CF-4BB0-4C82-90B9-1CB92D803A25}" type="pres">
      <dgm:prSet presAssocID="{B1D5EC08-ADEC-4A04-ADC3-1E8E6F6D009E}" presName="box" presStyleLbl="node1" presStyleIdx="4" presStyleCnt="5"/>
      <dgm:spPr/>
      <dgm:t>
        <a:bodyPr/>
        <a:lstStyle/>
        <a:p>
          <a:endParaRPr lang="cs-CZ"/>
        </a:p>
      </dgm:t>
    </dgm:pt>
    <dgm:pt modelId="{F53F35EA-DA83-4074-B512-097DE1D0A1D9}" type="pres">
      <dgm:prSet presAssocID="{B1D5EC08-ADEC-4A04-ADC3-1E8E6F6D009E}" presName="img" presStyleLbl="fgImgPlace1" presStyleIdx="4" presStyleCnt="5"/>
      <dgm:spPr>
        <a:blipFill>
          <a:blip xmlns:r="http://schemas.openxmlformats.org/officeDocument/2006/relationships" r:embed="rId5">
            <a:extLst>
              <a:ext uri="{28A0092B-C50C-407E-A947-70E740481C1C}"/>
            </a:extLst>
          </a:blip>
          <a:srcRect/>
          <a:stretch>
            <a:fillRect t="-29000" b="-29000"/>
          </a:stretch>
        </a:blipFill>
      </dgm:spPr>
      <dgm:t>
        <a:bodyPr/>
        <a:lstStyle/>
        <a:p>
          <a:endParaRPr lang="cs-CZ"/>
        </a:p>
      </dgm:t>
    </dgm:pt>
    <dgm:pt modelId="{9861732D-DA38-4645-BE43-21EBCE1AA7AA}" type="pres">
      <dgm:prSet presAssocID="{B1D5EC08-ADEC-4A04-ADC3-1E8E6F6D009E}" presName="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CECD789-2194-4DC9-A6C2-C30FF4CD17BF}" type="presOf" srcId="{1E7DF8C5-A750-4AFD-B5D6-CF3AE5F922A8}" destId="{FAA10506-C16B-4A41-8762-44A952A3131D}" srcOrd="0" destOrd="0" presId="urn:microsoft.com/office/officeart/2005/8/layout/vList4"/>
    <dgm:cxn modelId="{CE8EE77A-495B-4C7F-B9E0-8B8837F2377D}" srcId="{948419D4-5F0C-4059-AB32-DAA94539EDA1}" destId="{B1D5EC08-ADEC-4A04-ADC3-1E8E6F6D009E}" srcOrd="4" destOrd="0" parTransId="{E0960440-853C-431E-A68E-8F98D3557399}" sibTransId="{57A13681-850A-438F-BB78-2090BA155E90}"/>
    <dgm:cxn modelId="{8FD084ED-0779-4921-93AC-CD075565409E}" type="presOf" srcId="{2860D94A-F11D-452D-9899-CDA9BE2E8AB5}" destId="{D338BC3C-E49E-471B-A2BF-C4183CC5DA8B}" srcOrd="1" destOrd="0" presId="urn:microsoft.com/office/officeart/2005/8/layout/vList4"/>
    <dgm:cxn modelId="{E1CDD0E6-9CAA-46EF-9B5B-C7F18B567CB0}" srcId="{948419D4-5F0C-4059-AB32-DAA94539EDA1}" destId="{2860D94A-F11D-452D-9899-CDA9BE2E8AB5}" srcOrd="2" destOrd="0" parTransId="{FAD94634-B8D2-4354-A48A-CEB1C3307D8A}" sibTransId="{6E767255-9C41-4995-9F2D-EE5B034D01FC}"/>
    <dgm:cxn modelId="{128001F2-5E95-4B4A-9585-D01B099E176E}" type="presOf" srcId="{948419D4-5F0C-4059-AB32-DAA94539EDA1}" destId="{0EC581AA-2E23-4318-A428-2AF699F22028}" srcOrd="0" destOrd="0" presId="urn:microsoft.com/office/officeart/2005/8/layout/vList4"/>
    <dgm:cxn modelId="{486B0D07-7A0C-4B9A-B57C-F6E0BBC1C854}" srcId="{948419D4-5F0C-4059-AB32-DAA94539EDA1}" destId="{38C8F2D9-46CB-44A8-AE7C-CEB2582E5BE7}" srcOrd="0" destOrd="0" parTransId="{8AF2132D-900E-4023-909D-E8379F6CFA5B}" sibTransId="{D5216DF7-A5D0-49EA-99D3-9CACF8232239}"/>
    <dgm:cxn modelId="{2582E9AE-E1C5-4E63-9465-3F7A065F5A4C}" type="presOf" srcId="{1E7DF8C5-A750-4AFD-B5D6-CF3AE5F922A8}" destId="{B33ACFD8-532B-4D69-94B9-4F72550C757C}" srcOrd="1" destOrd="0" presId="urn:microsoft.com/office/officeart/2005/8/layout/vList4"/>
    <dgm:cxn modelId="{8FA7E7D3-6945-4D72-8265-0ABB30F34348}" type="presOf" srcId="{B1D5EC08-ADEC-4A04-ADC3-1E8E6F6D009E}" destId="{9861732D-DA38-4645-BE43-21EBCE1AA7AA}" srcOrd="1" destOrd="0" presId="urn:microsoft.com/office/officeart/2005/8/layout/vList4"/>
    <dgm:cxn modelId="{5BC3BA5B-40F0-4C81-83B4-3AEC7496A7ED}" type="presOf" srcId="{ACA16B4C-BF9B-4FB8-8164-835B67DB31FC}" destId="{79F84B3B-C22F-4ABC-B6E8-F58FF0E70208}" srcOrd="1" destOrd="0" presId="urn:microsoft.com/office/officeart/2005/8/layout/vList4"/>
    <dgm:cxn modelId="{082C9527-8A45-427F-B727-84AA5BA4A8EC}" type="presOf" srcId="{2860D94A-F11D-452D-9899-CDA9BE2E8AB5}" destId="{1C879673-25FF-42B9-80A1-71F6109B5528}" srcOrd="0" destOrd="0" presId="urn:microsoft.com/office/officeart/2005/8/layout/vList4"/>
    <dgm:cxn modelId="{06DA5247-E66C-48F4-A583-3DDCAD4B70EC}" type="presOf" srcId="{38C8F2D9-46CB-44A8-AE7C-CEB2582E5BE7}" destId="{C938ECC4-C75F-4061-B474-70D7E442DAC9}" srcOrd="1" destOrd="0" presId="urn:microsoft.com/office/officeart/2005/8/layout/vList4"/>
    <dgm:cxn modelId="{E992920A-B267-49FC-A478-7C43722A215B}" type="presOf" srcId="{38C8F2D9-46CB-44A8-AE7C-CEB2582E5BE7}" destId="{4DF9662A-B94C-4DE2-A670-85F53F3BBD0C}" srcOrd="0" destOrd="0" presId="urn:microsoft.com/office/officeart/2005/8/layout/vList4"/>
    <dgm:cxn modelId="{978137F4-9B02-4501-B782-8A20CF03C6C5}" type="presOf" srcId="{B1D5EC08-ADEC-4A04-ADC3-1E8E6F6D009E}" destId="{88EFF8CF-4BB0-4C82-90B9-1CB92D803A25}" srcOrd="0" destOrd="0" presId="urn:microsoft.com/office/officeart/2005/8/layout/vList4"/>
    <dgm:cxn modelId="{D4964F56-3AC0-465F-90D8-95A7E7FCBE45}" type="presOf" srcId="{ACA16B4C-BF9B-4FB8-8164-835B67DB31FC}" destId="{A11C6FF5-61BC-4B65-815F-589D92AD0664}" srcOrd="0" destOrd="0" presId="urn:microsoft.com/office/officeart/2005/8/layout/vList4"/>
    <dgm:cxn modelId="{DEA5A663-CA1A-407D-B9F4-8734AE530962}" srcId="{948419D4-5F0C-4059-AB32-DAA94539EDA1}" destId="{1E7DF8C5-A750-4AFD-B5D6-CF3AE5F922A8}" srcOrd="1" destOrd="0" parTransId="{BAA734FB-58BF-4565-A79F-C4CFCA19B212}" sibTransId="{052F2CBC-96F9-438A-96D6-ED46605D4DC4}"/>
    <dgm:cxn modelId="{EE9DCD30-A730-4F0C-8C71-9BAE7592E41D}" srcId="{948419D4-5F0C-4059-AB32-DAA94539EDA1}" destId="{ACA16B4C-BF9B-4FB8-8164-835B67DB31FC}" srcOrd="3" destOrd="0" parTransId="{53ACB2BC-337E-4775-A771-DFC121E5228D}" sibTransId="{764B0285-D85D-4DBC-A781-B5B1BD6FEF61}"/>
    <dgm:cxn modelId="{CFA382C1-2D11-48D6-B0CF-D95109B94423}" type="presParOf" srcId="{0EC581AA-2E23-4318-A428-2AF699F22028}" destId="{A75E4A3C-1993-4DD1-A738-3E16BFBC9C33}" srcOrd="0" destOrd="0" presId="urn:microsoft.com/office/officeart/2005/8/layout/vList4"/>
    <dgm:cxn modelId="{F2731E2B-B6BF-4DCC-B0D4-22E20A82FEB1}" type="presParOf" srcId="{A75E4A3C-1993-4DD1-A738-3E16BFBC9C33}" destId="{4DF9662A-B94C-4DE2-A670-85F53F3BBD0C}" srcOrd="0" destOrd="0" presId="urn:microsoft.com/office/officeart/2005/8/layout/vList4"/>
    <dgm:cxn modelId="{93CE6EFF-70C3-44D6-A6E4-9DB9E8A9DEC5}" type="presParOf" srcId="{A75E4A3C-1993-4DD1-A738-3E16BFBC9C33}" destId="{147FC6F0-7791-4A7A-A895-0BD76FA6594D}" srcOrd="1" destOrd="0" presId="urn:microsoft.com/office/officeart/2005/8/layout/vList4"/>
    <dgm:cxn modelId="{19BAC21A-86BC-412A-9E41-0BD46EFE225F}" type="presParOf" srcId="{A75E4A3C-1993-4DD1-A738-3E16BFBC9C33}" destId="{C938ECC4-C75F-4061-B474-70D7E442DAC9}" srcOrd="2" destOrd="0" presId="urn:microsoft.com/office/officeart/2005/8/layout/vList4"/>
    <dgm:cxn modelId="{B33791F0-E730-4A44-9F25-76171741A0E1}" type="presParOf" srcId="{0EC581AA-2E23-4318-A428-2AF699F22028}" destId="{997D3E41-6EA8-4B28-A596-CB1D9E190C0D}" srcOrd="1" destOrd="0" presId="urn:microsoft.com/office/officeart/2005/8/layout/vList4"/>
    <dgm:cxn modelId="{B315865A-2969-4FFE-86AD-F5C85BE209A9}" type="presParOf" srcId="{0EC581AA-2E23-4318-A428-2AF699F22028}" destId="{16868309-DFCD-4032-88F9-15ACBBB16210}" srcOrd="2" destOrd="0" presId="urn:microsoft.com/office/officeart/2005/8/layout/vList4"/>
    <dgm:cxn modelId="{141BA851-BF68-43B6-81FB-E25637A9560E}" type="presParOf" srcId="{16868309-DFCD-4032-88F9-15ACBBB16210}" destId="{FAA10506-C16B-4A41-8762-44A952A3131D}" srcOrd="0" destOrd="0" presId="urn:microsoft.com/office/officeart/2005/8/layout/vList4"/>
    <dgm:cxn modelId="{24ABD404-4AE0-48A0-A3B4-F672516490CC}" type="presParOf" srcId="{16868309-DFCD-4032-88F9-15ACBBB16210}" destId="{0A2BF066-470D-4BF8-9ECB-221AD2010EE9}" srcOrd="1" destOrd="0" presId="urn:microsoft.com/office/officeart/2005/8/layout/vList4"/>
    <dgm:cxn modelId="{C1C89053-6F06-46AB-B017-C7267FA8E7D2}" type="presParOf" srcId="{16868309-DFCD-4032-88F9-15ACBBB16210}" destId="{B33ACFD8-532B-4D69-94B9-4F72550C757C}" srcOrd="2" destOrd="0" presId="urn:microsoft.com/office/officeart/2005/8/layout/vList4"/>
    <dgm:cxn modelId="{0B15D07F-A1A5-4AE8-AB4C-0BB455430FB5}" type="presParOf" srcId="{0EC581AA-2E23-4318-A428-2AF699F22028}" destId="{11ABA9AA-A7B8-4DB6-83BA-EAE6DA75B25A}" srcOrd="3" destOrd="0" presId="urn:microsoft.com/office/officeart/2005/8/layout/vList4"/>
    <dgm:cxn modelId="{CE4A0B51-8541-4BC6-834A-BC21ED752678}" type="presParOf" srcId="{0EC581AA-2E23-4318-A428-2AF699F22028}" destId="{B1EE06EC-2EBD-453E-80F1-03A47F131724}" srcOrd="4" destOrd="0" presId="urn:microsoft.com/office/officeart/2005/8/layout/vList4"/>
    <dgm:cxn modelId="{AAA1FA35-A097-4D2E-88DC-B9F205485069}" type="presParOf" srcId="{B1EE06EC-2EBD-453E-80F1-03A47F131724}" destId="{1C879673-25FF-42B9-80A1-71F6109B5528}" srcOrd="0" destOrd="0" presId="urn:microsoft.com/office/officeart/2005/8/layout/vList4"/>
    <dgm:cxn modelId="{7DDF1A68-FEBE-4DE8-B241-AC6E5A91672F}" type="presParOf" srcId="{B1EE06EC-2EBD-453E-80F1-03A47F131724}" destId="{CF4F5425-E8D0-4D0B-9B51-946F9962A24B}" srcOrd="1" destOrd="0" presId="urn:microsoft.com/office/officeart/2005/8/layout/vList4"/>
    <dgm:cxn modelId="{DF3D60E2-B634-481A-A024-E2794F517644}" type="presParOf" srcId="{B1EE06EC-2EBD-453E-80F1-03A47F131724}" destId="{D338BC3C-E49E-471B-A2BF-C4183CC5DA8B}" srcOrd="2" destOrd="0" presId="urn:microsoft.com/office/officeart/2005/8/layout/vList4"/>
    <dgm:cxn modelId="{0CE610E3-2386-441E-9DB6-755ECFEBD536}" type="presParOf" srcId="{0EC581AA-2E23-4318-A428-2AF699F22028}" destId="{9938EC10-FB59-44B2-B03C-5923013091BD}" srcOrd="5" destOrd="0" presId="urn:microsoft.com/office/officeart/2005/8/layout/vList4"/>
    <dgm:cxn modelId="{25C637BA-3F2E-44AB-A739-5C1DE5E2D0D3}" type="presParOf" srcId="{0EC581AA-2E23-4318-A428-2AF699F22028}" destId="{E51E1866-5FCD-43B6-8164-E00B5A2D3ACC}" srcOrd="6" destOrd="0" presId="urn:microsoft.com/office/officeart/2005/8/layout/vList4"/>
    <dgm:cxn modelId="{7D17CD4A-5F44-4988-A0E8-627F93EBEEB7}" type="presParOf" srcId="{E51E1866-5FCD-43B6-8164-E00B5A2D3ACC}" destId="{A11C6FF5-61BC-4B65-815F-589D92AD0664}" srcOrd="0" destOrd="0" presId="urn:microsoft.com/office/officeart/2005/8/layout/vList4"/>
    <dgm:cxn modelId="{D6BE498E-AC05-4A84-87B4-AF27C77044F6}" type="presParOf" srcId="{E51E1866-5FCD-43B6-8164-E00B5A2D3ACC}" destId="{DE7D2341-FEBE-44BC-A26E-71D02B89381B}" srcOrd="1" destOrd="0" presId="urn:microsoft.com/office/officeart/2005/8/layout/vList4"/>
    <dgm:cxn modelId="{4B3A995D-8F33-49F9-948D-DE90F4615CB7}" type="presParOf" srcId="{E51E1866-5FCD-43B6-8164-E00B5A2D3ACC}" destId="{79F84B3B-C22F-4ABC-B6E8-F58FF0E70208}" srcOrd="2" destOrd="0" presId="urn:microsoft.com/office/officeart/2005/8/layout/vList4"/>
    <dgm:cxn modelId="{F6BBA4EB-57B0-499A-935F-0AA2140C1D0D}" type="presParOf" srcId="{0EC581AA-2E23-4318-A428-2AF699F22028}" destId="{A6764884-83A3-40E0-8185-E64351045A7F}" srcOrd="7" destOrd="0" presId="urn:microsoft.com/office/officeart/2005/8/layout/vList4"/>
    <dgm:cxn modelId="{D955B8B1-BE78-44B5-ABCA-242CBC9DEC49}" type="presParOf" srcId="{0EC581AA-2E23-4318-A428-2AF699F22028}" destId="{7A3C1AE5-8568-4984-B447-9D1863BD7E7E}" srcOrd="8" destOrd="0" presId="urn:microsoft.com/office/officeart/2005/8/layout/vList4"/>
    <dgm:cxn modelId="{7CBB43A1-BBF4-4D0D-9E4D-2D1AE999DB93}" type="presParOf" srcId="{7A3C1AE5-8568-4984-B447-9D1863BD7E7E}" destId="{88EFF8CF-4BB0-4C82-90B9-1CB92D803A25}" srcOrd="0" destOrd="0" presId="urn:microsoft.com/office/officeart/2005/8/layout/vList4"/>
    <dgm:cxn modelId="{E7245BF9-E94F-4D26-859F-DB0D46EEC1C6}" type="presParOf" srcId="{7A3C1AE5-8568-4984-B447-9D1863BD7E7E}" destId="{F53F35EA-DA83-4074-B512-097DE1D0A1D9}" srcOrd="1" destOrd="0" presId="urn:microsoft.com/office/officeart/2005/8/layout/vList4"/>
    <dgm:cxn modelId="{CC118A0C-92D4-424E-8BB8-8B84364EE8D4}" type="presParOf" srcId="{7A3C1AE5-8568-4984-B447-9D1863BD7E7E}" destId="{9861732D-DA38-4645-BE43-21EBCE1AA7AA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48419D4-5F0C-4059-AB32-DAA94539EDA1}" type="doc">
      <dgm:prSet loTypeId="urn:microsoft.com/office/officeart/2005/8/layout/vList4" loCatId="list" qsTypeId="urn:microsoft.com/office/officeart/2005/8/quickstyle/simple1#16" qsCatId="simple" csTypeId="urn:microsoft.com/office/officeart/2005/8/colors/accent1_2#5" csCatId="accent1" phldr="1"/>
      <dgm:spPr/>
      <dgm:t>
        <a:bodyPr/>
        <a:lstStyle/>
        <a:p>
          <a:endParaRPr lang="cs-CZ"/>
        </a:p>
      </dgm:t>
    </dgm:pt>
    <dgm:pt modelId="{2860D94A-F11D-452D-9899-CDA9BE2E8AB5}">
      <dgm:prSet phldrT="[Text]"/>
      <dgm:spPr/>
      <dgm:t>
        <a:bodyPr/>
        <a:lstStyle/>
        <a:p>
          <a:r>
            <a:rPr lang="cs-CZ" dirty="0" smtClean="0"/>
            <a:t>1 kus …..20 Kč</a:t>
          </a:r>
          <a:endParaRPr lang="cs-CZ" dirty="0"/>
        </a:p>
      </dgm:t>
    </dgm:pt>
    <dgm:pt modelId="{FAD94634-B8D2-4354-A48A-CEB1C3307D8A}" type="parTrans" cxnId="{E1CDD0E6-9CAA-46EF-9B5B-C7F18B567CB0}">
      <dgm:prSet/>
      <dgm:spPr/>
      <dgm:t>
        <a:bodyPr/>
        <a:lstStyle/>
        <a:p>
          <a:endParaRPr lang="cs-CZ"/>
        </a:p>
      </dgm:t>
    </dgm:pt>
    <dgm:pt modelId="{6E767255-9C41-4995-9F2D-EE5B034D01FC}" type="sibTrans" cxnId="{E1CDD0E6-9CAA-46EF-9B5B-C7F18B567CB0}">
      <dgm:prSet/>
      <dgm:spPr/>
      <dgm:t>
        <a:bodyPr/>
        <a:lstStyle/>
        <a:p>
          <a:endParaRPr lang="cs-CZ"/>
        </a:p>
      </dgm:t>
    </dgm:pt>
    <dgm:pt modelId="{ACA16B4C-BF9B-4FB8-8164-835B67DB31FC}">
      <dgm:prSet phldrT="[Text]"/>
      <dgm:spPr/>
      <dgm:t>
        <a:bodyPr/>
        <a:lstStyle/>
        <a:p>
          <a:r>
            <a:rPr lang="cs-CZ" dirty="0" smtClean="0"/>
            <a:t>1 svazek…10 Kč</a:t>
          </a:r>
          <a:endParaRPr lang="cs-CZ" dirty="0"/>
        </a:p>
      </dgm:t>
    </dgm:pt>
    <dgm:pt modelId="{53ACB2BC-337E-4775-A771-DFC121E5228D}" type="parTrans" cxnId="{EE9DCD30-A730-4F0C-8C71-9BAE7592E41D}">
      <dgm:prSet/>
      <dgm:spPr/>
      <dgm:t>
        <a:bodyPr/>
        <a:lstStyle/>
        <a:p>
          <a:endParaRPr lang="cs-CZ"/>
        </a:p>
      </dgm:t>
    </dgm:pt>
    <dgm:pt modelId="{764B0285-D85D-4DBC-A781-B5B1BD6FEF61}" type="sibTrans" cxnId="{EE9DCD30-A730-4F0C-8C71-9BAE7592E41D}">
      <dgm:prSet/>
      <dgm:spPr/>
      <dgm:t>
        <a:bodyPr/>
        <a:lstStyle/>
        <a:p>
          <a:endParaRPr lang="cs-CZ"/>
        </a:p>
      </dgm:t>
    </dgm:pt>
    <dgm:pt modelId="{B1D5EC08-ADEC-4A04-ADC3-1E8E6F6D009E}">
      <dgm:prSet phldrT="[Text]"/>
      <dgm:spPr/>
      <dgm:t>
        <a:bodyPr/>
        <a:lstStyle/>
        <a:p>
          <a:r>
            <a:rPr lang="cs-CZ" dirty="0" smtClean="0"/>
            <a:t>1 kus …….1 Kč</a:t>
          </a:r>
          <a:endParaRPr lang="cs-CZ" dirty="0"/>
        </a:p>
      </dgm:t>
    </dgm:pt>
    <dgm:pt modelId="{E0960440-853C-431E-A68E-8F98D3557399}" type="parTrans" cxnId="{CE8EE77A-495B-4C7F-B9E0-8B8837F2377D}">
      <dgm:prSet/>
      <dgm:spPr/>
      <dgm:t>
        <a:bodyPr/>
        <a:lstStyle/>
        <a:p>
          <a:endParaRPr lang="cs-CZ"/>
        </a:p>
      </dgm:t>
    </dgm:pt>
    <dgm:pt modelId="{57A13681-850A-438F-BB78-2090BA155E90}" type="sibTrans" cxnId="{CE8EE77A-495B-4C7F-B9E0-8B8837F2377D}">
      <dgm:prSet/>
      <dgm:spPr/>
      <dgm:t>
        <a:bodyPr/>
        <a:lstStyle/>
        <a:p>
          <a:endParaRPr lang="cs-CZ"/>
        </a:p>
      </dgm:t>
    </dgm:pt>
    <dgm:pt modelId="{1E7DF8C5-A750-4AFD-B5D6-CF3AE5F922A8}">
      <dgm:prSet/>
      <dgm:spPr/>
      <dgm:t>
        <a:bodyPr/>
        <a:lstStyle/>
        <a:p>
          <a:r>
            <a:rPr lang="cs-CZ" dirty="0" smtClean="0"/>
            <a:t>1 kg …….12 Kč</a:t>
          </a:r>
          <a:endParaRPr lang="cs-CZ" dirty="0"/>
        </a:p>
      </dgm:t>
    </dgm:pt>
    <dgm:pt modelId="{BAA734FB-58BF-4565-A79F-C4CFCA19B212}" type="parTrans" cxnId="{DEA5A663-CA1A-407D-B9F4-8734AE530962}">
      <dgm:prSet/>
      <dgm:spPr/>
      <dgm:t>
        <a:bodyPr/>
        <a:lstStyle/>
        <a:p>
          <a:endParaRPr lang="cs-CZ"/>
        </a:p>
      </dgm:t>
    </dgm:pt>
    <dgm:pt modelId="{052F2CBC-96F9-438A-96D6-ED46605D4DC4}" type="sibTrans" cxnId="{DEA5A663-CA1A-407D-B9F4-8734AE530962}">
      <dgm:prSet/>
      <dgm:spPr/>
      <dgm:t>
        <a:bodyPr/>
        <a:lstStyle/>
        <a:p>
          <a:endParaRPr lang="cs-CZ"/>
        </a:p>
      </dgm:t>
    </dgm:pt>
    <dgm:pt modelId="{38C8F2D9-46CB-44A8-AE7C-CEB2582E5BE7}">
      <dgm:prSet/>
      <dgm:spPr/>
      <dgm:t>
        <a:bodyPr/>
        <a:lstStyle/>
        <a:p>
          <a:r>
            <a:rPr lang="cs-CZ" dirty="0" smtClean="0"/>
            <a:t>1 kg …….8 Kč</a:t>
          </a:r>
        </a:p>
      </dgm:t>
    </dgm:pt>
    <dgm:pt modelId="{8AF2132D-900E-4023-909D-E8379F6CFA5B}" type="parTrans" cxnId="{486B0D07-7A0C-4B9A-B57C-F6E0BBC1C854}">
      <dgm:prSet/>
      <dgm:spPr/>
      <dgm:t>
        <a:bodyPr/>
        <a:lstStyle/>
        <a:p>
          <a:endParaRPr lang="cs-CZ"/>
        </a:p>
      </dgm:t>
    </dgm:pt>
    <dgm:pt modelId="{D5216DF7-A5D0-49EA-99D3-9CACF8232239}" type="sibTrans" cxnId="{486B0D07-7A0C-4B9A-B57C-F6E0BBC1C854}">
      <dgm:prSet/>
      <dgm:spPr/>
      <dgm:t>
        <a:bodyPr/>
        <a:lstStyle/>
        <a:p>
          <a:endParaRPr lang="cs-CZ"/>
        </a:p>
      </dgm:t>
    </dgm:pt>
    <dgm:pt modelId="{0EC581AA-2E23-4318-A428-2AF699F22028}" type="pres">
      <dgm:prSet presAssocID="{948419D4-5F0C-4059-AB32-DAA94539EDA1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75E4A3C-1993-4DD1-A738-3E16BFBC9C33}" type="pres">
      <dgm:prSet presAssocID="{38C8F2D9-46CB-44A8-AE7C-CEB2582E5BE7}" presName="comp" presStyleCnt="0"/>
      <dgm:spPr/>
    </dgm:pt>
    <dgm:pt modelId="{4DF9662A-B94C-4DE2-A670-85F53F3BBD0C}" type="pres">
      <dgm:prSet presAssocID="{38C8F2D9-46CB-44A8-AE7C-CEB2582E5BE7}" presName="box" presStyleLbl="node1" presStyleIdx="0" presStyleCnt="5"/>
      <dgm:spPr/>
      <dgm:t>
        <a:bodyPr/>
        <a:lstStyle/>
        <a:p>
          <a:endParaRPr lang="cs-CZ"/>
        </a:p>
      </dgm:t>
    </dgm:pt>
    <dgm:pt modelId="{147FC6F0-7791-4A7A-A895-0BD76FA6594D}" type="pres">
      <dgm:prSet presAssocID="{38C8F2D9-46CB-44A8-AE7C-CEB2582E5BE7}" presName="img" presStyleLbl="fgImgPlace1" presStyleIdx="0" presStyleCnt="5"/>
      <dgm:spPr>
        <a:blipFill>
          <a:blip xmlns:r="http://schemas.openxmlformats.org/officeDocument/2006/relationships" r:embed="rId1" cstate="print">
            <a:extLst>
              <a:ext uri="{28A0092B-C50C-407E-A947-70E740481C1C}"/>
            </a:extLst>
          </a:blip>
          <a:srcRect/>
          <a:stretch>
            <a:fillRect t="-29000" b="-29000"/>
          </a:stretch>
        </a:blipFill>
      </dgm:spPr>
    </dgm:pt>
    <dgm:pt modelId="{C938ECC4-C75F-4061-B474-70D7E442DAC9}" type="pres">
      <dgm:prSet presAssocID="{38C8F2D9-46CB-44A8-AE7C-CEB2582E5BE7}" presName="text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7D3E41-6EA8-4B28-A596-CB1D9E190C0D}" type="pres">
      <dgm:prSet presAssocID="{D5216DF7-A5D0-49EA-99D3-9CACF8232239}" presName="spacer" presStyleCnt="0"/>
      <dgm:spPr/>
    </dgm:pt>
    <dgm:pt modelId="{16868309-DFCD-4032-88F9-15ACBBB16210}" type="pres">
      <dgm:prSet presAssocID="{1E7DF8C5-A750-4AFD-B5D6-CF3AE5F922A8}" presName="comp" presStyleCnt="0"/>
      <dgm:spPr/>
    </dgm:pt>
    <dgm:pt modelId="{FAA10506-C16B-4A41-8762-44A952A3131D}" type="pres">
      <dgm:prSet presAssocID="{1E7DF8C5-A750-4AFD-B5D6-CF3AE5F922A8}" presName="box" presStyleLbl="node1" presStyleIdx="1" presStyleCnt="5"/>
      <dgm:spPr/>
      <dgm:t>
        <a:bodyPr/>
        <a:lstStyle/>
        <a:p>
          <a:endParaRPr lang="cs-CZ"/>
        </a:p>
      </dgm:t>
    </dgm:pt>
    <dgm:pt modelId="{0A2BF066-470D-4BF8-9ECB-221AD2010EE9}" type="pres">
      <dgm:prSet presAssocID="{1E7DF8C5-A750-4AFD-B5D6-CF3AE5F922A8}" presName="img" presStyleLbl="fgImgPlace1" presStyleIdx="1" presStyleCnt="5"/>
      <dgm:spPr>
        <a:blipFill>
          <a:blip xmlns:r="http://schemas.openxmlformats.org/officeDocument/2006/relationships" r:embed="rId2" cstate="print">
            <a:extLst>
              <a:ext uri="{28A0092B-C50C-407E-A947-70E740481C1C}"/>
            </a:extLst>
          </a:blip>
          <a:srcRect/>
          <a:stretch>
            <a:fillRect t="-29000" b="-29000"/>
          </a:stretch>
        </a:blipFill>
      </dgm:spPr>
    </dgm:pt>
    <dgm:pt modelId="{B33ACFD8-532B-4D69-94B9-4F72550C757C}" type="pres">
      <dgm:prSet presAssocID="{1E7DF8C5-A750-4AFD-B5D6-CF3AE5F922A8}" presName="text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ABA9AA-A7B8-4DB6-83BA-EAE6DA75B25A}" type="pres">
      <dgm:prSet presAssocID="{052F2CBC-96F9-438A-96D6-ED46605D4DC4}" presName="spacer" presStyleCnt="0"/>
      <dgm:spPr/>
    </dgm:pt>
    <dgm:pt modelId="{B1EE06EC-2EBD-453E-80F1-03A47F131724}" type="pres">
      <dgm:prSet presAssocID="{2860D94A-F11D-452D-9899-CDA9BE2E8AB5}" presName="comp" presStyleCnt="0"/>
      <dgm:spPr/>
    </dgm:pt>
    <dgm:pt modelId="{1C879673-25FF-42B9-80A1-71F6109B5528}" type="pres">
      <dgm:prSet presAssocID="{2860D94A-F11D-452D-9899-CDA9BE2E8AB5}" presName="box" presStyleLbl="node1" presStyleIdx="2" presStyleCnt="5"/>
      <dgm:spPr/>
      <dgm:t>
        <a:bodyPr/>
        <a:lstStyle/>
        <a:p>
          <a:endParaRPr lang="cs-CZ"/>
        </a:p>
      </dgm:t>
    </dgm:pt>
    <dgm:pt modelId="{CF4F5425-E8D0-4D0B-9B51-946F9962A24B}" type="pres">
      <dgm:prSet presAssocID="{2860D94A-F11D-452D-9899-CDA9BE2E8AB5}" presName="img" presStyleLbl="fgImgPlace1" presStyleIdx="2" presStyleCnt="5"/>
      <dgm:spPr>
        <a:blipFill>
          <a:blip xmlns:r="http://schemas.openxmlformats.org/officeDocument/2006/relationships" r:embed="rId3" cstate="print">
            <a:extLst>
              <a:ext uri="{28A0092B-C50C-407E-A947-70E740481C1C}"/>
            </a:extLst>
          </a:blip>
          <a:srcRect/>
          <a:stretch>
            <a:fillRect t="-29000" b="-29000"/>
          </a:stretch>
        </a:blipFill>
      </dgm:spPr>
    </dgm:pt>
    <dgm:pt modelId="{D338BC3C-E49E-471B-A2BF-C4183CC5DA8B}" type="pres">
      <dgm:prSet presAssocID="{2860D94A-F11D-452D-9899-CDA9BE2E8AB5}" presName="text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38EC10-FB59-44B2-B03C-5923013091BD}" type="pres">
      <dgm:prSet presAssocID="{6E767255-9C41-4995-9F2D-EE5B034D01FC}" presName="spacer" presStyleCnt="0"/>
      <dgm:spPr/>
    </dgm:pt>
    <dgm:pt modelId="{E51E1866-5FCD-43B6-8164-E00B5A2D3ACC}" type="pres">
      <dgm:prSet presAssocID="{ACA16B4C-BF9B-4FB8-8164-835B67DB31FC}" presName="comp" presStyleCnt="0"/>
      <dgm:spPr/>
    </dgm:pt>
    <dgm:pt modelId="{A11C6FF5-61BC-4B65-815F-589D92AD0664}" type="pres">
      <dgm:prSet presAssocID="{ACA16B4C-BF9B-4FB8-8164-835B67DB31FC}" presName="box" presStyleLbl="node1" presStyleIdx="3" presStyleCnt="5"/>
      <dgm:spPr/>
      <dgm:t>
        <a:bodyPr/>
        <a:lstStyle/>
        <a:p>
          <a:endParaRPr lang="cs-CZ"/>
        </a:p>
      </dgm:t>
    </dgm:pt>
    <dgm:pt modelId="{DE7D2341-FEBE-44BC-A26E-71D02B89381B}" type="pres">
      <dgm:prSet presAssocID="{ACA16B4C-BF9B-4FB8-8164-835B67DB31FC}" presName="img" presStyleLbl="fgImgPlace1" presStyleIdx="3" presStyleCnt="5"/>
      <dgm:spPr>
        <a:blipFill>
          <a:blip xmlns:r="http://schemas.openxmlformats.org/officeDocument/2006/relationships" r:embed="rId4" cstate="print">
            <a:extLst>
              <a:ext uri="{28A0092B-C50C-407E-A947-70E740481C1C}"/>
            </a:extLst>
          </a:blip>
          <a:srcRect/>
          <a:stretch>
            <a:fillRect t="-29000" b="-29000"/>
          </a:stretch>
        </a:blipFill>
      </dgm:spPr>
    </dgm:pt>
    <dgm:pt modelId="{79F84B3B-C22F-4ABC-B6E8-F58FF0E70208}" type="pres">
      <dgm:prSet presAssocID="{ACA16B4C-BF9B-4FB8-8164-835B67DB31FC}" presName="text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64884-83A3-40E0-8185-E64351045A7F}" type="pres">
      <dgm:prSet presAssocID="{764B0285-D85D-4DBC-A781-B5B1BD6FEF61}" presName="spacer" presStyleCnt="0"/>
      <dgm:spPr/>
    </dgm:pt>
    <dgm:pt modelId="{7A3C1AE5-8568-4984-B447-9D1863BD7E7E}" type="pres">
      <dgm:prSet presAssocID="{B1D5EC08-ADEC-4A04-ADC3-1E8E6F6D009E}" presName="comp" presStyleCnt="0"/>
      <dgm:spPr/>
    </dgm:pt>
    <dgm:pt modelId="{88EFF8CF-4BB0-4C82-90B9-1CB92D803A25}" type="pres">
      <dgm:prSet presAssocID="{B1D5EC08-ADEC-4A04-ADC3-1E8E6F6D009E}" presName="box" presStyleLbl="node1" presStyleIdx="4" presStyleCnt="5"/>
      <dgm:spPr/>
      <dgm:t>
        <a:bodyPr/>
        <a:lstStyle/>
        <a:p>
          <a:endParaRPr lang="cs-CZ"/>
        </a:p>
      </dgm:t>
    </dgm:pt>
    <dgm:pt modelId="{F53F35EA-DA83-4074-B512-097DE1D0A1D9}" type="pres">
      <dgm:prSet presAssocID="{B1D5EC08-ADEC-4A04-ADC3-1E8E6F6D009E}" presName="img" presStyleLbl="fgImgPlace1" presStyleIdx="4" presStyleCnt="5"/>
      <dgm:spPr>
        <a:blipFill>
          <a:blip xmlns:r="http://schemas.openxmlformats.org/officeDocument/2006/relationships" r:embed="rId5" cstate="print">
            <a:extLst>
              <a:ext uri="{28A0092B-C50C-407E-A947-70E740481C1C}"/>
            </a:extLst>
          </a:blip>
          <a:srcRect/>
          <a:stretch>
            <a:fillRect t="-29000" b="-29000"/>
          </a:stretch>
        </a:blipFill>
      </dgm:spPr>
    </dgm:pt>
    <dgm:pt modelId="{9861732D-DA38-4645-BE43-21EBCE1AA7AA}" type="pres">
      <dgm:prSet presAssocID="{B1D5EC08-ADEC-4A04-ADC3-1E8E6F6D009E}" presName="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E8EE77A-495B-4C7F-B9E0-8B8837F2377D}" srcId="{948419D4-5F0C-4059-AB32-DAA94539EDA1}" destId="{B1D5EC08-ADEC-4A04-ADC3-1E8E6F6D009E}" srcOrd="4" destOrd="0" parTransId="{E0960440-853C-431E-A68E-8F98D3557399}" sibTransId="{57A13681-850A-438F-BB78-2090BA155E90}"/>
    <dgm:cxn modelId="{8B51F7A5-3E3C-4C35-933B-10BB8445928F}" type="presOf" srcId="{948419D4-5F0C-4059-AB32-DAA94539EDA1}" destId="{0EC581AA-2E23-4318-A428-2AF699F22028}" srcOrd="0" destOrd="0" presId="urn:microsoft.com/office/officeart/2005/8/layout/vList4"/>
    <dgm:cxn modelId="{E1CDD0E6-9CAA-46EF-9B5B-C7F18B567CB0}" srcId="{948419D4-5F0C-4059-AB32-DAA94539EDA1}" destId="{2860D94A-F11D-452D-9899-CDA9BE2E8AB5}" srcOrd="2" destOrd="0" parTransId="{FAD94634-B8D2-4354-A48A-CEB1C3307D8A}" sibTransId="{6E767255-9C41-4995-9F2D-EE5B034D01FC}"/>
    <dgm:cxn modelId="{ADD0F7FC-9FDF-484D-B20B-FB605160CB5A}" type="presOf" srcId="{1E7DF8C5-A750-4AFD-B5D6-CF3AE5F922A8}" destId="{FAA10506-C16B-4A41-8762-44A952A3131D}" srcOrd="0" destOrd="0" presId="urn:microsoft.com/office/officeart/2005/8/layout/vList4"/>
    <dgm:cxn modelId="{9B5E8E75-4F45-4A34-A7EC-4A48174D2B04}" type="presOf" srcId="{ACA16B4C-BF9B-4FB8-8164-835B67DB31FC}" destId="{79F84B3B-C22F-4ABC-B6E8-F58FF0E70208}" srcOrd="1" destOrd="0" presId="urn:microsoft.com/office/officeart/2005/8/layout/vList4"/>
    <dgm:cxn modelId="{D8CBA237-27C9-493F-B071-B008EEA6236E}" type="presOf" srcId="{2860D94A-F11D-452D-9899-CDA9BE2E8AB5}" destId="{1C879673-25FF-42B9-80A1-71F6109B5528}" srcOrd="0" destOrd="0" presId="urn:microsoft.com/office/officeart/2005/8/layout/vList4"/>
    <dgm:cxn modelId="{D8075E2B-9919-41B3-8AC6-BFA5D0EDDAA3}" type="presOf" srcId="{B1D5EC08-ADEC-4A04-ADC3-1E8E6F6D009E}" destId="{9861732D-DA38-4645-BE43-21EBCE1AA7AA}" srcOrd="1" destOrd="0" presId="urn:microsoft.com/office/officeart/2005/8/layout/vList4"/>
    <dgm:cxn modelId="{486B0D07-7A0C-4B9A-B57C-F6E0BBC1C854}" srcId="{948419D4-5F0C-4059-AB32-DAA94539EDA1}" destId="{38C8F2D9-46CB-44A8-AE7C-CEB2582E5BE7}" srcOrd="0" destOrd="0" parTransId="{8AF2132D-900E-4023-909D-E8379F6CFA5B}" sibTransId="{D5216DF7-A5D0-49EA-99D3-9CACF8232239}"/>
    <dgm:cxn modelId="{B0266EDB-0389-4E69-85D9-991CC700A6D7}" type="presOf" srcId="{38C8F2D9-46CB-44A8-AE7C-CEB2582E5BE7}" destId="{4DF9662A-B94C-4DE2-A670-85F53F3BBD0C}" srcOrd="0" destOrd="0" presId="urn:microsoft.com/office/officeart/2005/8/layout/vList4"/>
    <dgm:cxn modelId="{E45D12DB-AA7E-4565-B7F1-6CD19DEFB17B}" type="presOf" srcId="{2860D94A-F11D-452D-9899-CDA9BE2E8AB5}" destId="{D338BC3C-E49E-471B-A2BF-C4183CC5DA8B}" srcOrd="1" destOrd="0" presId="urn:microsoft.com/office/officeart/2005/8/layout/vList4"/>
    <dgm:cxn modelId="{A171D255-5544-4EE8-A79D-6712D4AE8694}" type="presOf" srcId="{38C8F2D9-46CB-44A8-AE7C-CEB2582E5BE7}" destId="{C938ECC4-C75F-4061-B474-70D7E442DAC9}" srcOrd="1" destOrd="0" presId="urn:microsoft.com/office/officeart/2005/8/layout/vList4"/>
    <dgm:cxn modelId="{39EA426D-94C1-4E75-ACED-E7A52BB506DF}" type="presOf" srcId="{1E7DF8C5-A750-4AFD-B5D6-CF3AE5F922A8}" destId="{B33ACFD8-532B-4D69-94B9-4F72550C757C}" srcOrd="1" destOrd="0" presId="urn:microsoft.com/office/officeart/2005/8/layout/vList4"/>
    <dgm:cxn modelId="{4442F288-E072-4E49-AA03-EEFB26F13359}" type="presOf" srcId="{ACA16B4C-BF9B-4FB8-8164-835B67DB31FC}" destId="{A11C6FF5-61BC-4B65-815F-589D92AD0664}" srcOrd="0" destOrd="0" presId="urn:microsoft.com/office/officeart/2005/8/layout/vList4"/>
    <dgm:cxn modelId="{2D13BA42-2EF0-4D28-B2B6-05ABD54B88DD}" type="presOf" srcId="{B1D5EC08-ADEC-4A04-ADC3-1E8E6F6D009E}" destId="{88EFF8CF-4BB0-4C82-90B9-1CB92D803A25}" srcOrd="0" destOrd="0" presId="urn:microsoft.com/office/officeart/2005/8/layout/vList4"/>
    <dgm:cxn modelId="{DEA5A663-CA1A-407D-B9F4-8734AE530962}" srcId="{948419D4-5F0C-4059-AB32-DAA94539EDA1}" destId="{1E7DF8C5-A750-4AFD-B5D6-CF3AE5F922A8}" srcOrd="1" destOrd="0" parTransId="{BAA734FB-58BF-4565-A79F-C4CFCA19B212}" sibTransId="{052F2CBC-96F9-438A-96D6-ED46605D4DC4}"/>
    <dgm:cxn modelId="{EE9DCD30-A730-4F0C-8C71-9BAE7592E41D}" srcId="{948419D4-5F0C-4059-AB32-DAA94539EDA1}" destId="{ACA16B4C-BF9B-4FB8-8164-835B67DB31FC}" srcOrd="3" destOrd="0" parTransId="{53ACB2BC-337E-4775-A771-DFC121E5228D}" sibTransId="{764B0285-D85D-4DBC-A781-B5B1BD6FEF61}"/>
    <dgm:cxn modelId="{4B645C67-193E-4944-8A32-72ED2636F282}" type="presParOf" srcId="{0EC581AA-2E23-4318-A428-2AF699F22028}" destId="{A75E4A3C-1993-4DD1-A738-3E16BFBC9C33}" srcOrd="0" destOrd="0" presId="urn:microsoft.com/office/officeart/2005/8/layout/vList4"/>
    <dgm:cxn modelId="{88309103-23C7-4D1E-991E-025774EE839B}" type="presParOf" srcId="{A75E4A3C-1993-4DD1-A738-3E16BFBC9C33}" destId="{4DF9662A-B94C-4DE2-A670-85F53F3BBD0C}" srcOrd="0" destOrd="0" presId="urn:microsoft.com/office/officeart/2005/8/layout/vList4"/>
    <dgm:cxn modelId="{9CC51B73-6AD1-4A0B-A461-36762134F1BF}" type="presParOf" srcId="{A75E4A3C-1993-4DD1-A738-3E16BFBC9C33}" destId="{147FC6F0-7791-4A7A-A895-0BD76FA6594D}" srcOrd="1" destOrd="0" presId="urn:microsoft.com/office/officeart/2005/8/layout/vList4"/>
    <dgm:cxn modelId="{2DAEC84B-136F-4B1A-BA38-8427E1C94A5F}" type="presParOf" srcId="{A75E4A3C-1993-4DD1-A738-3E16BFBC9C33}" destId="{C938ECC4-C75F-4061-B474-70D7E442DAC9}" srcOrd="2" destOrd="0" presId="urn:microsoft.com/office/officeart/2005/8/layout/vList4"/>
    <dgm:cxn modelId="{9CA263C5-805D-422C-BCDF-47D381BEAFD0}" type="presParOf" srcId="{0EC581AA-2E23-4318-A428-2AF699F22028}" destId="{997D3E41-6EA8-4B28-A596-CB1D9E190C0D}" srcOrd="1" destOrd="0" presId="urn:microsoft.com/office/officeart/2005/8/layout/vList4"/>
    <dgm:cxn modelId="{8B29ADF9-EBBB-4B6D-A6FD-9DC8E2D59B50}" type="presParOf" srcId="{0EC581AA-2E23-4318-A428-2AF699F22028}" destId="{16868309-DFCD-4032-88F9-15ACBBB16210}" srcOrd="2" destOrd="0" presId="urn:microsoft.com/office/officeart/2005/8/layout/vList4"/>
    <dgm:cxn modelId="{40A08888-B41A-4ECC-9A36-6984C737394B}" type="presParOf" srcId="{16868309-DFCD-4032-88F9-15ACBBB16210}" destId="{FAA10506-C16B-4A41-8762-44A952A3131D}" srcOrd="0" destOrd="0" presId="urn:microsoft.com/office/officeart/2005/8/layout/vList4"/>
    <dgm:cxn modelId="{04993417-3A4F-4587-A046-D5E885507C93}" type="presParOf" srcId="{16868309-DFCD-4032-88F9-15ACBBB16210}" destId="{0A2BF066-470D-4BF8-9ECB-221AD2010EE9}" srcOrd="1" destOrd="0" presId="urn:microsoft.com/office/officeart/2005/8/layout/vList4"/>
    <dgm:cxn modelId="{39FE2977-A7B0-4D67-B771-F9DCFA99AACC}" type="presParOf" srcId="{16868309-DFCD-4032-88F9-15ACBBB16210}" destId="{B33ACFD8-532B-4D69-94B9-4F72550C757C}" srcOrd="2" destOrd="0" presId="urn:microsoft.com/office/officeart/2005/8/layout/vList4"/>
    <dgm:cxn modelId="{A1BF93FA-C876-43D3-88D3-CA89A8E1A1AD}" type="presParOf" srcId="{0EC581AA-2E23-4318-A428-2AF699F22028}" destId="{11ABA9AA-A7B8-4DB6-83BA-EAE6DA75B25A}" srcOrd="3" destOrd="0" presId="urn:microsoft.com/office/officeart/2005/8/layout/vList4"/>
    <dgm:cxn modelId="{C7ADEF9F-22D5-4323-9787-EF6D48B2B85F}" type="presParOf" srcId="{0EC581AA-2E23-4318-A428-2AF699F22028}" destId="{B1EE06EC-2EBD-453E-80F1-03A47F131724}" srcOrd="4" destOrd="0" presId="urn:microsoft.com/office/officeart/2005/8/layout/vList4"/>
    <dgm:cxn modelId="{EF8C403D-E7E9-420E-910C-4D8AB2C16313}" type="presParOf" srcId="{B1EE06EC-2EBD-453E-80F1-03A47F131724}" destId="{1C879673-25FF-42B9-80A1-71F6109B5528}" srcOrd="0" destOrd="0" presId="urn:microsoft.com/office/officeart/2005/8/layout/vList4"/>
    <dgm:cxn modelId="{6D591518-8652-4E68-BBF7-A27BFF025D42}" type="presParOf" srcId="{B1EE06EC-2EBD-453E-80F1-03A47F131724}" destId="{CF4F5425-E8D0-4D0B-9B51-946F9962A24B}" srcOrd="1" destOrd="0" presId="urn:microsoft.com/office/officeart/2005/8/layout/vList4"/>
    <dgm:cxn modelId="{EEBC6BAC-2FD2-4DA9-B040-813B5131D6BF}" type="presParOf" srcId="{B1EE06EC-2EBD-453E-80F1-03A47F131724}" destId="{D338BC3C-E49E-471B-A2BF-C4183CC5DA8B}" srcOrd="2" destOrd="0" presId="urn:microsoft.com/office/officeart/2005/8/layout/vList4"/>
    <dgm:cxn modelId="{4F59EE1B-6333-475C-AABE-513829DA05CD}" type="presParOf" srcId="{0EC581AA-2E23-4318-A428-2AF699F22028}" destId="{9938EC10-FB59-44B2-B03C-5923013091BD}" srcOrd="5" destOrd="0" presId="urn:microsoft.com/office/officeart/2005/8/layout/vList4"/>
    <dgm:cxn modelId="{92D0A779-4D7A-46B6-A7FD-2D75B409CECF}" type="presParOf" srcId="{0EC581AA-2E23-4318-A428-2AF699F22028}" destId="{E51E1866-5FCD-43B6-8164-E00B5A2D3ACC}" srcOrd="6" destOrd="0" presId="urn:microsoft.com/office/officeart/2005/8/layout/vList4"/>
    <dgm:cxn modelId="{4CE0946A-E0C8-4A4A-BEEA-16EDA085FCC1}" type="presParOf" srcId="{E51E1866-5FCD-43B6-8164-E00B5A2D3ACC}" destId="{A11C6FF5-61BC-4B65-815F-589D92AD0664}" srcOrd="0" destOrd="0" presId="urn:microsoft.com/office/officeart/2005/8/layout/vList4"/>
    <dgm:cxn modelId="{342ACD02-65C3-4E72-A682-B1AABF13B966}" type="presParOf" srcId="{E51E1866-5FCD-43B6-8164-E00B5A2D3ACC}" destId="{DE7D2341-FEBE-44BC-A26E-71D02B89381B}" srcOrd="1" destOrd="0" presId="urn:microsoft.com/office/officeart/2005/8/layout/vList4"/>
    <dgm:cxn modelId="{DB58C13F-3448-4591-B929-F2A97100434C}" type="presParOf" srcId="{E51E1866-5FCD-43B6-8164-E00B5A2D3ACC}" destId="{79F84B3B-C22F-4ABC-B6E8-F58FF0E70208}" srcOrd="2" destOrd="0" presId="urn:microsoft.com/office/officeart/2005/8/layout/vList4"/>
    <dgm:cxn modelId="{BEA68C1A-360B-419D-B359-EA860F843EBF}" type="presParOf" srcId="{0EC581AA-2E23-4318-A428-2AF699F22028}" destId="{A6764884-83A3-40E0-8185-E64351045A7F}" srcOrd="7" destOrd="0" presId="urn:microsoft.com/office/officeart/2005/8/layout/vList4"/>
    <dgm:cxn modelId="{5D45F434-DE36-4B7C-B327-A9ED6C060985}" type="presParOf" srcId="{0EC581AA-2E23-4318-A428-2AF699F22028}" destId="{7A3C1AE5-8568-4984-B447-9D1863BD7E7E}" srcOrd="8" destOrd="0" presId="urn:microsoft.com/office/officeart/2005/8/layout/vList4"/>
    <dgm:cxn modelId="{A65ADBCA-02EC-47E8-9832-39C4DC61BBA2}" type="presParOf" srcId="{7A3C1AE5-8568-4984-B447-9D1863BD7E7E}" destId="{88EFF8CF-4BB0-4C82-90B9-1CB92D803A25}" srcOrd="0" destOrd="0" presId="urn:microsoft.com/office/officeart/2005/8/layout/vList4"/>
    <dgm:cxn modelId="{4EF790E9-87A0-4A61-856B-5E8417F36C87}" type="presParOf" srcId="{7A3C1AE5-8568-4984-B447-9D1863BD7E7E}" destId="{F53F35EA-DA83-4074-B512-097DE1D0A1D9}" srcOrd="1" destOrd="0" presId="urn:microsoft.com/office/officeart/2005/8/layout/vList4"/>
    <dgm:cxn modelId="{FF4E7056-4979-4417-B808-5CD76F9C240D}" type="presParOf" srcId="{7A3C1AE5-8568-4984-B447-9D1863BD7E7E}" destId="{9861732D-DA38-4645-BE43-21EBCE1AA7AA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4C107FE-FF39-4E6A-B75B-20288401779D}" type="doc">
      <dgm:prSet loTypeId="urn:microsoft.com/office/officeart/2005/8/layout/hList9" loCatId="list" qsTypeId="urn:microsoft.com/office/officeart/2005/8/quickstyle/simple1#17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8F3FB728-1BD1-461E-B929-F87A5DA9AF21}">
      <dgm:prSet phldrT="[Text]"/>
      <dgm:spPr/>
      <dgm:t>
        <a:bodyPr/>
        <a:lstStyle/>
        <a:p>
          <a:r>
            <a:rPr lang="cs-CZ" dirty="0" smtClean="0"/>
            <a:t>20 Kč</a:t>
          </a:r>
          <a:endParaRPr lang="cs-CZ" dirty="0"/>
        </a:p>
      </dgm:t>
    </dgm:pt>
    <dgm:pt modelId="{FB80F3E6-5E5B-41E0-85E6-E4707DC538C0}" type="parTrans" cxnId="{37F2BDC7-9F09-4E45-AB01-9353FA9507DD}">
      <dgm:prSet/>
      <dgm:spPr/>
      <dgm:t>
        <a:bodyPr/>
        <a:lstStyle/>
        <a:p>
          <a:endParaRPr lang="cs-CZ"/>
        </a:p>
      </dgm:t>
    </dgm:pt>
    <dgm:pt modelId="{E6DDD08D-649F-4DDA-9902-5DE7F08965F1}" type="sibTrans" cxnId="{37F2BDC7-9F09-4E45-AB01-9353FA9507DD}">
      <dgm:prSet/>
      <dgm:spPr/>
      <dgm:t>
        <a:bodyPr/>
        <a:lstStyle/>
        <a:p>
          <a:endParaRPr lang="cs-CZ"/>
        </a:p>
      </dgm:t>
    </dgm:pt>
    <dgm:pt modelId="{B53A176C-2834-4F74-8E46-39BDA8AE4CF9}">
      <dgm:prSet phldrT="[Text]"/>
      <dgm:spPr/>
      <dgm:t>
        <a:bodyPr/>
        <a:lstStyle/>
        <a:p>
          <a:r>
            <a:rPr lang="cs-CZ" dirty="0" smtClean="0"/>
            <a:t>*</a:t>
          </a:r>
          <a:endParaRPr lang="cs-CZ" dirty="0"/>
        </a:p>
      </dgm:t>
    </dgm:pt>
    <dgm:pt modelId="{B4AC5D2B-D4A6-40E9-A0FD-60638B08A6A7}" type="parTrans" cxnId="{6D329F4F-A1C5-4AF4-8EE8-69A3C60EDA8B}">
      <dgm:prSet/>
      <dgm:spPr/>
      <dgm:t>
        <a:bodyPr/>
        <a:lstStyle/>
        <a:p>
          <a:endParaRPr lang="cs-CZ"/>
        </a:p>
      </dgm:t>
    </dgm:pt>
    <dgm:pt modelId="{7D13C45A-1978-41A3-BE57-6C6725F9620A}" type="sibTrans" cxnId="{6D329F4F-A1C5-4AF4-8EE8-69A3C60EDA8B}">
      <dgm:prSet/>
      <dgm:spPr/>
      <dgm:t>
        <a:bodyPr/>
        <a:lstStyle/>
        <a:p>
          <a:endParaRPr lang="cs-CZ"/>
        </a:p>
      </dgm:t>
    </dgm:pt>
    <dgm:pt modelId="{5ACC29CC-BA52-43FF-9C01-7646DE8588D3}">
      <dgm:prSet phldrT="[Text]"/>
      <dgm:spPr/>
      <dgm:t>
        <a:bodyPr/>
        <a:lstStyle/>
        <a:p>
          <a:r>
            <a:rPr lang="cs-CZ" dirty="0" smtClean="0"/>
            <a:t>*</a:t>
          </a:r>
          <a:endParaRPr lang="cs-CZ" dirty="0"/>
        </a:p>
      </dgm:t>
    </dgm:pt>
    <dgm:pt modelId="{4B898699-3049-4FBC-A067-79DFB1B6A160}" type="parTrans" cxnId="{8EEB39A3-3CE6-4E11-BEDF-916749480395}">
      <dgm:prSet/>
      <dgm:spPr/>
      <dgm:t>
        <a:bodyPr/>
        <a:lstStyle/>
        <a:p>
          <a:endParaRPr lang="cs-CZ"/>
        </a:p>
      </dgm:t>
    </dgm:pt>
    <dgm:pt modelId="{99FFF5A3-6E48-4FD9-9A12-8BE2C43CCB85}" type="sibTrans" cxnId="{8EEB39A3-3CE6-4E11-BEDF-916749480395}">
      <dgm:prSet/>
      <dgm:spPr/>
      <dgm:t>
        <a:bodyPr/>
        <a:lstStyle/>
        <a:p>
          <a:endParaRPr lang="cs-CZ"/>
        </a:p>
      </dgm:t>
    </dgm:pt>
    <dgm:pt modelId="{2DB38C09-29FF-460B-AAD4-E6A7EE76FF3A}">
      <dgm:prSet phldrT="[Text]"/>
      <dgm:spPr/>
      <dgm:t>
        <a:bodyPr/>
        <a:lstStyle/>
        <a:p>
          <a:r>
            <a:rPr lang="cs-CZ" dirty="0" smtClean="0"/>
            <a:t>20 Kč</a:t>
          </a:r>
          <a:endParaRPr lang="cs-CZ" dirty="0"/>
        </a:p>
      </dgm:t>
    </dgm:pt>
    <dgm:pt modelId="{B2DCC28E-7FC2-431E-89FF-C8F612B24B33}" type="parTrans" cxnId="{12B595A3-8D17-4149-B2F8-9EF1329593E0}">
      <dgm:prSet/>
      <dgm:spPr/>
      <dgm:t>
        <a:bodyPr/>
        <a:lstStyle/>
        <a:p>
          <a:endParaRPr lang="cs-CZ"/>
        </a:p>
      </dgm:t>
    </dgm:pt>
    <dgm:pt modelId="{48CA13CC-2DC5-4A6E-B5A2-DA0E3B4C1C0F}" type="sibTrans" cxnId="{12B595A3-8D17-4149-B2F8-9EF1329593E0}">
      <dgm:prSet/>
      <dgm:spPr/>
      <dgm:t>
        <a:bodyPr/>
        <a:lstStyle/>
        <a:p>
          <a:endParaRPr lang="cs-CZ"/>
        </a:p>
      </dgm:t>
    </dgm:pt>
    <dgm:pt modelId="{B00BBA13-6B65-42CE-B974-C5623CA30340}">
      <dgm:prSet phldrT="[Text]"/>
      <dgm:spPr/>
      <dgm:t>
        <a:bodyPr/>
        <a:lstStyle/>
        <a:p>
          <a:r>
            <a:rPr lang="cs-CZ" dirty="0" smtClean="0"/>
            <a:t>*</a:t>
          </a:r>
          <a:endParaRPr lang="cs-CZ" dirty="0"/>
        </a:p>
      </dgm:t>
    </dgm:pt>
    <dgm:pt modelId="{A25E07A6-61BD-492F-9D91-2E7EE757516B}" type="parTrans" cxnId="{9077A036-35B0-4680-B0D5-996371A41623}">
      <dgm:prSet/>
      <dgm:spPr/>
      <dgm:t>
        <a:bodyPr/>
        <a:lstStyle/>
        <a:p>
          <a:endParaRPr lang="cs-CZ"/>
        </a:p>
      </dgm:t>
    </dgm:pt>
    <dgm:pt modelId="{972E9E0D-2A21-49F1-9A1B-BAD2AC273BDE}" type="sibTrans" cxnId="{9077A036-35B0-4680-B0D5-996371A41623}">
      <dgm:prSet/>
      <dgm:spPr/>
      <dgm:t>
        <a:bodyPr/>
        <a:lstStyle/>
        <a:p>
          <a:endParaRPr lang="cs-CZ"/>
        </a:p>
      </dgm:t>
    </dgm:pt>
    <dgm:pt modelId="{A9C64711-00A2-455A-BC5A-B4A680602F9A}">
      <dgm:prSet phldrT="[Text]"/>
      <dgm:spPr/>
      <dgm:t>
        <a:bodyPr/>
        <a:lstStyle/>
        <a:p>
          <a:r>
            <a:rPr lang="cs-CZ" dirty="0" smtClean="0"/>
            <a:t>*</a:t>
          </a:r>
          <a:endParaRPr lang="cs-CZ" dirty="0"/>
        </a:p>
      </dgm:t>
    </dgm:pt>
    <dgm:pt modelId="{B104B98F-6AF8-48C3-93C5-BCEA44DA7751}" type="parTrans" cxnId="{BFCD297A-5938-4AD9-BF4C-6544AC177F63}">
      <dgm:prSet/>
      <dgm:spPr/>
      <dgm:t>
        <a:bodyPr/>
        <a:lstStyle/>
        <a:p>
          <a:endParaRPr lang="cs-CZ"/>
        </a:p>
      </dgm:t>
    </dgm:pt>
    <dgm:pt modelId="{E7CC2B90-C4FB-4D36-B3AF-D8FB49E354EA}" type="sibTrans" cxnId="{BFCD297A-5938-4AD9-BF4C-6544AC177F63}">
      <dgm:prSet/>
      <dgm:spPr/>
      <dgm:t>
        <a:bodyPr/>
        <a:lstStyle/>
        <a:p>
          <a:endParaRPr lang="cs-CZ"/>
        </a:p>
      </dgm:t>
    </dgm:pt>
    <dgm:pt modelId="{66254B8E-F2D0-4F21-9216-1A7E10321092}" type="pres">
      <dgm:prSet presAssocID="{14C107FE-FF39-4E6A-B75B-20288401779D}" presName="list" presStyleCnt="0">
        <dgm:presLayoutVars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310898BB-7B7C-4361-823C-12CDB8B33F75}" type="pres">
      <dgm:prSet presAssocID="{8F3FB728-1BD1-461E-B929-F87A5DA9AF21}" presName="posSpace" presStyleCnt="0"/>
      <dgm:spPr/>
    </dgm:pt>
    <dgm:pt modelId="{C4368177-9730-4A99-BEEB-74BF75EA7C76}" type="pres">
      <dgm:prSet presAssocID="{8F3FB728-1BD1-461E-B929-F87A5DA9AF21}" presName="vertFlow" presStyleCnt="0"/>
      <dgm:spPr/>
    </dgm:pt>
    <dgm:pt modelId="{18E5510C-85F5-4A7D-99DF-7EDB32BA8D9B}" type="pres">
      <dgm:prSet presAssocID="{8F3FB728-1BD1-461E-B929-F87A5DA9AF21}" presName="topSpace" presStyleCnt="0"/>
      <dgm:spPr/>
    </dgm:pt>
    <dgm:pt modelId="{CC9F894C-EAC8-4018-A3CB-BFD3A356457B}" type="pres">
      <dgm:prSet presAssocID="{8F3FB728-1BD1-461E-B929-F87A5DA9AF21}" presName="firstComp" presStyleCnt="0"/>
      <dgm:spPr/>
    </dgm:pt>
    <dgm:pt modelId="{0D55CF4F-F7BC-470F-98A3-38F7593F5280}" type="pres">
      <dgm:prSet presAssocID="{8F3FB728-1BD1-461E-B929-F87A5DA9AF21}" presName="firstChild" presStyleLbl="bgAccFollowNode1" presStyleIdx="0" presStyleCnt="4"/>
      <dgm:spPr/>
      <dgm:t>
        <a:bodyPr/>
        <a:lstStyle/>
        <a:p>
          <a:endParaRPr lang="cs-CZ"/>
        </a:p>
      </dgm:t>
    </dgm:pt>
    <dgm:pt modelId="{473B69A7-D5B8-47A4-B34D-B9A7BE82EB93}" type="pres">
      <dgm:prSet presAssocID="{8F3FB728-1BD1-461E-B929-F87A5DA9AF21}" presName="firstChildTx" presStyleLbl="b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61F38A-6E3D-4FE4-A973-17F063307B54}" type="pres">
      <dgm:prSet presAssocID="{5ACC29CC-BA52-43FF-9C01-7646DE8588D3}" presName="comp" presStyleCnt="0"/>
      <dgm:spPr/>
    </dgm:pt>
    <dgm:pt modelId="{E7BE2712-58DD-482D-9412-B472A7770A39}" type="pres">
      <dgm:prSet presAssocID="{5ACC29CC-BA52-43FF-9C01-7646DE8588D3}" presName="child" presStyleLbl="bgAccFollowNode1" presStyleIdx="1" presStyleCnt="4"/>
      <dgm:spPr/>
      <dgm:t>
        <a:bodyPr/>
        <a:lstStyle/>
        <a:p>
          <a:endParaRPr lang="cs-CZ"/>
        </a:p>
      </dgm:t>
    </dgm:pt>
    <dgm:pt modelId="{AB9584A4-DD5A-4981-A820-B6909FD0A49B}" type="pres">
      <dgm:prSet presAssocID="{5ACC29CC-BA52-43FF-9C01-7646DE8588D3}" presName="childTx" presStyleLbl="b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813ED8-DC42-4E5A-8140-9C567517B2CE}" type="pres">
      <dgm:prSet presAssocID="{8F3FB728-1BD1-461E-B929-F87A5DA9AF21}" presName="negSpace" presStyleCnt="0"/>
      <dgm:spPr/>
    </dgm:pt>
    <dgm:pt modelId="{AC7E4B42-5EA5-4364-B1E6-4DA3F9B9F101}" type="pres">
      <dgm:prSet presAssocID="{8F3FB728-1BD1-461E-B929-F87A5DA9AF21}" presName="circle" presStyleLbl="node1" presStyleIdx="0" presStyleCnt="2"/>
      <dgm:spPr/>
      <dgm:t>
        <a:bodyPr/>
        <a:lstStyle/>
        <a:p>
          <a:endParaRPr lang="cs-CZ"/>
        </a:p>
      </dgm:t>
    </dgm:pt>
    <dgm:pt modelId="{CA620B20-F70A-41C1-9D1E-78573FDC8B84}" type="pres">
      <dgm:prSet presAssocID="{E6DDD08D-649F-4DDA-9902-5DE7F08965F1}" presName="transSpace" presStyleCnt="0"/>
      <dgm:spPr/>
    </dgm:pt>
    <dgm:pt modelId="{9753D079-9300-48E6-9C8B-9776D47F2D47}" type="pres">
      <dgm:prSet presAssocID="{2DB38C09-29FF-460B-AAD4-E6A7EE76FF3A}" presName="posSpace" presStyleCnt="0"/>
      <dgm:spPr/>
    </dgm:pt>
    <dgm:pt modelId="{9704B36C-C5BC-44B8-B74F-4BC09DF1D101}" type="pres">
      <dgm:prSet presAssocID="{2DB38C09-29FF-460B-AAD4-E6A7EE76FF3A}" presName="vertFlow" presStyleCnt="0"/>
      <dgm:spPr/>
    </dgm:pt>
    <dgm:pt modelId="{D4150357-964F-43C2-98CD-C1345E07638D}" type="pres">
      <dgm:prSet presAssocID="{2DB38C09-29FF-460B-AAD4-E6A7EE76FF3A}" presName="topSpace" presStyleCnt="0"/>
      <dgm:spPr/>
    </dgm:pt>
    <dgm:pt modelId="{67AEEB5A-4575-4930-832E-6C7D005F4D2C}" type="pres">
      <dgm:prSet presAssocID="{2DB38C09-29FF-460B-AAD4-E6A7EE76FF3A}" presName="firstComp" presStyleCnt="0"/>
      <dgm:spPr/>
    </dgm:pt>
    <dgm:pt modelId="{964D01F5-6232-481B-980E-BAF7BC614D7B}" type="pres">
      <dgm:prSet presAssocID="{2DB38C09-29FF-460B-AAD4-E6A7EE76FF3A}" presName="firstChild" presStyleLbl="bgAccFollowNode1" presStyleIdx="2" presStyleCnt="4"/>
      <dgm:spPr/>
      <dgm:t>
        <a:bodyPr/>
        <a:lstStyle/>
        <a:p>
          <a:endParaRPr lang="cs-CZ"/>
        </a:p>
      </dgm:t>
    </dgm:pt>
    <dgm:pt modelId="{E7F767E4-6C70-4EDF-9BD2-B7A3D1C10901}" type="pres">
      <dgm:prSet presAssocID="{2DB38C09-29FF-460B-AAD4-E6A7EE76FF3A}" presName="firstChildTx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B935BC-7D0C-4193-BD23-1D3B39D6D27A}" type="pres">
      <dgm:prSet presAssocID="{A9C64711-00A2-455A-BC5A-B4A680602F9A}" presName="comp" presStyleCnt="0"/>
      <dgm:spPr/>
    </dgm:pt>
    <dgm:pt modelId="{E1BCCB31-54E3-4DFC-8DC0-0FF0A6970090}" type="pres">
      <dgm:prSet presAssocID="{A9C64711-00A2-455A-BC5A-B4A680602F9A}" presName="child" presStyleLbl="bgAccFollowNode1" presStyleIdx="3" presStyleCnt="4"/>
      <dgm:spPr/>
      <dgm:t>
        <a:bodyPr/>
        <a:lstStyle/>
        <a:p>
          <a:endParaRPr lang="cs-CZ"/>
        </a:p>
      </dgm:t>
    </dgm:pt>
    <dgm:pt modelId="{4C772D49-9A15-4165-BEA2-21FB9409F8DB}" type="pres">
      <dgm:prSet presAssocID="{A9C64711-00A2-455A-BC5A-B4A680602F9A}" presName="childTx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D67B42-1C8F-40D7-8360-40080F413806}" type="pres">
      <dgm:prSet presAssocID="{2DB38C09-29FF-460B-AAD4-E6A7EE76FF3A}" presName="negSpace" presStyleCnt="0"/>
      <dgm:spPr/>
    </dgm:pt>
    <dgm:pt modelId="{86204F0A-FD7D-4372-8FAF-02134D41B810}" type="pres">
      <dgm:prSet presAssocID="{2DB38C09-29FF-460B-AAD4-E6A7EE76FF3A}" presName="circle" presStyleLbl="node1" presStyleIdx="1" presStyleCnt="2"/>
      <dgm:spPr/>
      <dgm:t>
        <a:bodyPr/>
        <a:lstStyle/>
        <a:p>
          <a:endParaRPr lang="cs-CZ"/>
        </a:p>
      </dgm:t>
    </dgm:pt>
  </dgm:ptLst>
  <dgm:cxnLst>
    <dgm:cxn modelId="{88440B91-161C-45CA-B291-94EEC728FC8E}" type="presOf" srcId="{5ACC29CC-BA52-43FF-9C01-7646DE8588D3}" destId="{AB9584A4-DD5A-4981-A820-B6909FD0A49B}" srcOrd="1" destOrd="0" presId="urn:microsoft.com/office/officeart/2005/8/layout/hList9"/>
    <dgm:cxn modelId="{6D329F4F-A1C5-4AF4-8EE8-69A3C60EDA8B}" srcId="{8F3FB728-1BD1-461E-B929-F87A5DA9AF21}" destId="{B53A176C-2834-4F74-8E46-39BDA8AE4CF9}" srcOrd="0" destOrd="0" parTransId="{B4AC5D2B-D4A6-40E9-A0FD-60638B08A6A7}" sibTransId="{7D13C45A-1978-41A3-BE57-6C6725F9620A}"/>
    <dgm:cxn modelId="{6CB447C4-562E-4AF5-881F-35CBABC71A18}" type="presOf" srcId="{8F3FB728-1BD1-461E-B929-F87A5DA9AF21}" destId="{AC7E4B42-5EA5-4364-B1E6-4DA3F9B9F101}" srcOrd="0" destOrd="0" presId="urn:microsoft.com/office/officeart/2005/8/layout/hList9"/>
    <dgm:cxn modelId="{EF62D0D7-217B-484E-942D-B1ED65A01025}" type="presOf" srcId="{B00BBA13-6B65-42CE-B974-C5623CA30340}" destId="{964D01F5-6232-481B-980E-BAF7BC614D7B}" srcOrd="0" destOrd="0" presId="urn:microsoft.com/office/officeart/2005/8/layout/hList9"/>
    <dgm:cxn modelId="{7A4DD672-A906-4432-A39E-60DD1CA54EA0}" type="presOf" srcId="{B53A176C-2834-4F74-8E46-39BDA8AE4CF9}" destId="{473B69A7-D5B8-47A4-B34D-B9A7BE82EB93}" srcOrd="1" destOrd="0" presId="urn:microsoft.com/office/officeart/2005/8/layout/hList9"/>
    <dgm:cxn modelId="{802A69DF-F75B-4934-9420-BEA34A8CE4A6}" type="presOf" srcId="{A9C64711-00A2-455A-BC5A-B4A680602F9A}" destId="{4C772D49-9A15-4165-BEA2-21FB9409F8DB}" srcOrd="1" destOrd="0" presId="urn:microsoft.com/office/officeart/2005/8/layout/hList9"/>
    <dgm:cxn modelId="{8EEB39A3-3CE6-4E11-BEDF-916749480395}" srcId="{8F3FB728-1BD1-461E-B929-F87A5DA9AF21}" destId="{5ACC29CC-BA52-43FF-9C01-7646DE8588D3}" srcOrd="1" destOrd="0" parTransId="{4B898699-3049-4FBC-A067-79DFB1B6A160}" sibTransId="{99FFF5A3-6E48-4FD9-9A12-8BE2C43CCB85}"/>
    <dgm:cxn modelId="{FAA3F9E7-AA76-481B-A8B6-DC6C8C182D85}" type="presOf" srcId="{A9C64711-00A2-455A-BC5A-B4A680602F9A}" destId="{E1BCCB31-54E3-4DFC-8DC0-0FF0A6970090}" srcOrd="0" destOrd="0" presId="urn:microsoft.com/office/officeart/2005/8/layout/hList9"/>
    <dgm:cxn modelId="{3EF9BAE6-E771-4716-AA23-7D096D8D2022}" type="presOf" srcId="{5ACC29CC-BA52-43FF-9C01-7646DE8588D3}" destId="{E7BE2712-58DD-482D-9412-B472A7770A39}" srcOrd="0" destOrd="0" presId="urn:microsoft.com/office/officeart/2005/8/layout/hList9"/>
    <dgm:cxn modelId="{BFCD297A-5938-4AD9-BF4C-6544AC177F63}" srcId="{2DB38C09-29FF-460B-AAD4-E6A7EE76FF3A}" destId="{A9C64711-00A2-455A-BC5A-B4A680602F9A}" srcOrd="1" destOrd="0" parTransId="{B104B98F-6AF8-48C3-93C5-BCEA44DA7751}" sibTransId="{E7CC2B90-C4FB-4D36-B3AF-D8FB49E354EA}"/>
    <dgm:cxn modelId="{CE87B336-2065-4D5B-B5F1-FDF6399DFFE2}" type="presOf" srcId="{2DB38C09-29FF-460B-AAD4-E6A7EE76FF3A}" destId="{86204F0A-FD7D-4372-8FAF-02134D41B810}" srcOrd="0" destOrd="0" presId="urn:microsoft.com/office/officeart/2005/8/layout/hList9"/>
    <dgm:cxn modelId="{221D63E2-28C1-41E9-81B0-4501E6FABD61}" type="presOf" srcId="{B53A176C-2834-4F74-8E46-39BDA8AE4CF9}" destId="{0D55CF4F-F7BC-470F-98A3-38F7593F5280}" srcOrd="0" destOrd="0" presId="urn:microsoft.com/office/officeart/2005/8/layout/hList9"/>
    <dgm:cxn modelId="{0C2D188A-E7EC-412F-AE21-C905CB014220}" type="presOf" srcId="{B00BBA13-6B65-42CE-B974-C5623CA30340}" destId="{E7F767E4-6C70-4EDF-9BD2-B7A3D1C10901}" srcOrd="1" destOrd="0" presId="urn:microsoft.com/office/officeart/2005/8/layout/hList9"/>
    <dgm:cxn modelId="{37F2BDC7-9F09-4E45-AB01-9353FA9507DD}" srcId="{14C107FE-FF39-4E6A-B75B-20288401779D}" destId="{8F3FB728-1BD1-461E-B929-F87A5DA9AF21}" srcOrd="0" destOrd="0" parTransId="{FB80F3E6-5E5B-41E0-85E6-E4707DC538C0}" sibTransId="{E6DDD08D-649F-4DDA-9902-5DE7F08965F1}"/>
    <dgm:cxn modelId="{A12B5D8B-2D56-45F0-97CC-6560643B0AB9}" type="presOf" srcId="{14C107FE-FF39-4E6A-B75B-20288401779D}" destId="{66254B8E-F2D0-4F21-9216-1A7E10321092}" srcOrd="0" destOrd="0" presId="urn:microsoft.com/office/officeart/2005/8/layout/hList9"/>
    <dgm:cxn modelId="{9077A036-35B0-4680-B0D5-996371A41623}" srcId="{2DB38C09-29FF-460B-AAD4-E6A7EE76FF3A}" destId="{B00BBA13-6B65-42CE-B974-C5623CA30340}" srcOrd="0" destOrd="0" parTransId="{A25E07A6-61BD-492F-9D91-2E7EE757516B}" sibTransId="{972E9E0D-2A21-49F1-9A1B-BAD2AC273BDE}"/>
    <dgm:cxn modelId="{12B595A3-8D17-4149-B2F8-9EF1329593E0}" srcId="{14C107FE-FF39-4E6A-B75B-20288401779D}" destId="{2DB38C09-29FF-460B-AAD4-E6A7EE76FF3A}" srcOrd="1" destOrd="0" parTransId="{B2DCC28E-7FC2-431E-89FF-C8F612B24B33}" sibTransId="{48CA13CC-2DC5-4A6E-B5A2-DA0E3B4C1C0F}"/>
    <dgm:cxn modelId="{29545221-02CD-4432-83CA-E77243BB4714}" type="presParOf" srcId="{66254B8E-F2D0-4F21-9216-1A7E10321092}" destId="{310898BB-7B7C-4361-823C-12CDB8B33F75}" srcOrd="0" destOrd="0" presId="urn:microsoft.com/office/officeart/2005/8/layout/hList9"/>
    <dgm:cxn modelId="{F2812204-84D7-4BB0-B335-1BEB920BD060}" type="presParOf" srcId="{66254B8E-F2D0-4F21-9216-1A7E10321092}" destId="{C4368177-9730-4A99-BEEB-74BF75EA7C76}" srcOrd="1" destOrd="0" presId="urn:microsoft.com/office/officeart/2005/8/layout/hList9"/>
    <dgm:cxn modelId="{A7620569-F3F3-413E-8937-78D59A6CB574}" type="presParOf" srcId="{C4368177-9730-4A99-BEEB-74BF75EA7C76}" destId="{18E5510C-85F5-4A7D-99DF-7EDB32BA8D9B}" srcOrd="0" destOrd="0" presId="urn:microsoft.com/office/officeart/2005/8/layout/hList9"/>
    <dgm:cxn modelId="{3BEF9749-4A79-4536-9412-8097FC12DB54}" type="presParOf" srcId="{C4368177-9730-4A99-BEEB-74BF75EA7C76}" destId="{CC9F894C-EAC8-4018-A3CB-BFD3A356457B}" srcOrd="1" destOrd="0" presId="urn:microsoft.com/office/officeart/2005/8/layout/hList9"/>
    <dgm:cxn modelId="{010209BD-40F7-47AF-8C35-BDB362113AE7}" type="presParOf" srcId="{CC9F894C-EAC8-4018-A3CB-BFD3A356457B}" destId="{0D55CF4F-F7BC-470F-98A3-38F7593F5280}" srcOrd="0" destOrd="0" presId="urn:microsoft.com/office/officeart/2005/8/layout/hList9"/>
    <dgm:cxn modelId="{36ACF3D1-E1D9-4510-B3FB-4F516FC84C4F}" type="presParOf" srcId="{CC9F894C-EAC8-4018-A3CB-BFD3A356457B}" destId="{473B69A7-D5B8-47A4-B34D-B9A7BE82EB93}" srcOrd="1" destOrd="0" presId="urn:microsoft.com/office/officeart/2005/8/layout/hList9"/>
    <dgm:cxn modelId="{F2EF2EC9-127E-4BCB-ADC4-E09CC5011C2D}" type="presParOf" srcId="{C4368177-9730-4A99-BEEB-74BF75EA7C76}" destId="{8761F38A-6E3D-4FE4-A973-17F063307B54}" srcOrd="2" destOrd="0" presId="urn:microsoft.com/office/officeart/2005/8/layout/hList9"/>
    <dgm:cxn modelId="{25BBFD61-4879-4208-A23A-FF67A77CF3EC}" type="presParOf" srcId="{8761F38A-6E3D-4FE4-A973-17F063307B54}" destId="{E7BE2712-58DD-482D-9412-B472A7770A39}" srcOrd="0" destOrd="0" presId="urn:microsoft.com/office/officeart/2005/8/layout/hList9"/>
    <dgm:cxn modelId="{E0F50209-6693-4A1B-870B-0E0D79F2BEA8}" type="presParOf" srcId="{8761F38A-6E3D-4FE4-A973-17F063307B54}" destId="{AB9584A4-DD5A-4981-A820-B6909FD0A49B}" srcOrd="1" destOrd="0" presId="urn:microsoft.com/office/officeart/2005/8/layout/hList9"/>
    <dgm:cxn modelId="{6FB89B9F-C044-4212-A940-BCE11730F45F}" type="presParOf" srcId="{66254B8E-F2D0-4F21-9216-1A7E10321092}" destId="{60813ED8-DC42-4E5A-8140-9C567517B2CE}" srcOrd="2" destOrd="0" presId="urn:microsoft.com/office/officeart/2005/8/layout/hList9"/>
    <dgm:cxn modelId="{F0F23545-D5FF-4F77-AEC1-4B35A196D8B4}" type="presParOf" srcId="{66254B8E-F2D0-4F21-9216-1A7E10321092}" destId="{AC7E4B42-5EA5-4364-B1E6-4DA3F9B9F101}" srcOrd="3" destOrd="0" presId="urn:microsoft.com/office/officeart/2005/8/layout/hList9"/>
    <dgm:cxn modelId="{F20117C3-C9C9-4D5B-BE10-F44DD25E7085}" type="presParOf" srcId="{66254B8E-F2D0-4F21-9216-1A7E10321092}" destId="{CA620B20-F70A-41C1-9D1E-78573FDC8B84}" srcOrd="4" destOrd="0" presId="urn:microsoft.com/office/officeart/2005/8/layout/hList9"/>
    <dgm:cxn modelId="{0EB75A4D-C500-4327-8FF9-1A84C1BDCE6A}" type="presParOf" srcId="{66254B8E-F2D0-4F21-9216-1A7E10321092}" destId="{9753D079-9300-48E6-9C8B-9776D47F2D47}" srcOrd="5" destOrd="0" presId="urn:microsoft.com/office/officeart/2005/8/layout/hList9"/>
    <dgm:cxn modelId="{49C44429-3A60-48FE-8BC4-A5EEBD051804}" type="presParOf" srcId="{66254B8E-F2D0-4F21-9216-1A7E10321092}" destId="{9704B36C-C5BC-44B8-B74F-4BC09DF1D101}" srcOrd="6" destOrd="0" presId="urn:microsoft.com/office/officeart/2005/8/layout/hList9"/>
    <dgm:cxn modelId="{DDA08742-CE95-4DF7-B0A9-AB2F77F09454}" type="presParOf" srcId="{9704B36C-C5BC-44B8-B74F-4BC09DF1D101}" destId="{D4150357-964F-43C2-98CD-C1345E07638D}" srcOrd="0" destOrd="0" presId="urn:microsoft.com/office/officeart/2005/8/layout/hList9"/>
    <dgm:cxn modelId="{3FFDF9C5-4170-4921-8B34-55F6728429D5}" type="presParOf" srcId="{9704B36C-C5BC-44B8-B74F-4BC09DF1D101}" destId="{67AEEB5A-4575-4930-832E-6C7D005F4D2C}" srcOrd="1" destOrd="0" presId="urn:microsoft.com/office/officeart/2005/8/layout/hList9"/>
    <dgm:cxn modelId="{FEDE8626-1D16-4009-B3D6-35986A002611}" type="presParOf" srcId="{67AEEB5A-4575-4930-832E-6C7D005F4D2C}" destId="{964D01F5-6232-481B-980E-BAF7BC614D7B}" srcOrd="0" destOrd="0" presId="urn:microsoft.com/office/officeart/2005/8/layout/hList9"/>
    <dgm:cxn modelId="{F0665823-5D0D-4C5E-8465-A48BA791C16F}" type="presParOf" srcId="{67AEEB5A-4575-4930-832E-6C7D005F4D2C}" destId="{E7F767E4-6C70-4EDF-9BD2-B7A3D1C10901}" srcOrd="1" destOrd="0" presId="urn:microsoft.com/office/officeart/2005/8/layout/hList9"/>
    <dgm:cxn modelId="{9F42A5D6-EDA0-46A1-8E3E-A9032A7C143E}" type="presParOf" srcId="{9704B36C-C5BC-44B8-B74F-4BC09DF1D101}" destId="{ECB935BC-7D0C-4193-BD23-1D3B39D6D27A}" srcOrd="2" destOrd="0" presId="urn:microsoft.com/office/officeart/2005/8/layout/hList9"/>
    <dgm:cxn modelId="{A05D4B8A-18C0-44DC-8D18-356D33FF21C5}" type="presParOf" srcId="{ECB935BC-7D0C-4193-BD23-1D3B39D6D27A}" destId="{E1BCCB31-54E3-4DFC-8DC0-0FF0A6970090}" srcOrd="0" destOrd="0" presId="urn:microsoft.com/office/officeart/2005/8/layout/hList9"/>
    <dgm:cxn modelId="{0E3BF4C3-5749-4101-AC5B-A60E4FBB6132}" type="presParOf" srcId="{ECB935BC-7D0C-4193-BD23-1D3B39D6D27A}" destId="{4C772D49-9A15-4165-BEA2-21FB9409F8DB}" srcOrd="1" destOrd="0" presId="urn:microsoft.com/office/officeart/2005/8/layout/hList9"/>
    <dgm:cxn modelId="{0841A900-C770-4ED5-9B68-FFA78EC827A2}" type="presParOf" srcId="{66254B8E-F2D0-4F21-9216-1A7E10321092}" destId="{CED67B42-1C8F-40D7-8360-40080F413806}" srcOrd="7" destOrd="0" presId="urn:microsoft.com/office/officeart/2005/8/layout/hList9"/>
    <dgm:cxn modelId="{794D396E-0F9D-4F3C-93F1-6C662533D848}" type="presParOf" srcId="{66254B8E-F2D0-4F21-9216-1A7E10321092}" destId="{86204F0A-FD7D-4372-8FAF-02134D41B810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F5C3B40-151D-41C6-90FF-9297CB6188EB}" type="doc">
      <dgm:prSet loTypeId="urn:microsoft.com/office/officeart/2005/8/layout/hList9" loCatId="list" qsTypeId="urn:microsoft.com/office/officeart/2005/8/quickstyle/simple1#18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DEF796F9-988D-4227-B588-1DDF3411EF05}">
      <dgm:prSet phldrT="[Text]"/>
      <dgm:spPr/>
      <dgm:t>
        <a:bodyPr/>
        <a:lstStyle/>
        <a:p>
          <a:r>
            <a:rPr lang="cs-CZ" dirty="0" smtClean="0"/>
            <a:t>30 Kč</a:t>
          </a:r>
          <a:endParaRPr lang="cs-CZ" dirty="0"/>
        </a:p>
      </dgm:t>
    </dgm:pt>
    <dgm:pt modelId="{C4858287-B870-451D-8F98-316D4824FD15}" type="parTrans" cxnId="{F2F239A8-A9D8-4D88-BB47-C6AA321BC4D2}">
      <dgm:prSet/>
      <dgm:spPr/>
      <dgm:t>
        <a:bodyPr/>
        <a:lstStyle/>
        <a:p>
          <a:endParaRPr lang="cs-CZ"/>
        </a:p>
      </dgm:t>
    </dgm:pt>
    <dgm:pt modelId="{DA0DFE4D-5CCA-4FBA-9758-939999B84E53}" type="sibTrans" cxnId="{F2F239A8-A9D8-4D88-BB47-C6AA321BC4D2}">
      <dgm:prSet/>
      <dgm:spPr/>
      <dgm:t>
        <a:bodyPr/>
        <a:lstStyle/>
        <a:p>
          <a:endParaRPr lang="cs-CZ"/>
        </a:p>
      </dgm:t>
    </dgm:pt>
    <dgm:pt modelId="{F725D81D-7894-4907-90F4-F82F9CE0A5F2}">
      <dgm:prSet phldrT="[Text]"/>
      <dgm:spPr/>
      <dgm:t>
        <a:bodyPr/>
        <a:lstStyle/>
        <a:p>
          <a:r>
            <a:rPr lang="cs-CZ" dirty="0" smtClean="0"/>
            <a:t>*</a:t>
          </a:r>
          <a:endParaRPr lang="cs-CZ" dirty="0"/>
        </a:p>
      </dgm:t>
    </dgm:pt>
    <dgm:pt modelId="{9640CB52-1CA7-4789-92C5-47A73DDD6622}" type="parTrans" cxnId="{2596B339-A91F-4DB1-8D57-0080711371BA}">
      <dgm:prSet/>
      <dgm:spPr/>
      <dgm:t>
        <a:bodyPr/>
        <a:lstStyle/>
        <a:p>
          <a:endParaRPr lang="cs-CZ"/>
        </a:p>
      </dgm:t>
    </dgm:pt>
    <dgm:pt modelId="{C20D6E9A-7B0C-4F42-A7E5-572709CFFBC5}" type="sibTrans" cxnId="{2596B339-A91F-4DB1-8D57-0080711371BA}">
      <dgm:prSet/>
      <dgm:spPr/>
      <dgm:t>
        <a:bodyPr/>
        <a:lstStyle/>
        <a:p>
          <a:endParaRPr lang="cs-CZ"/>
        </a:p>
      </dgm:t>
    </dgm:pt>
    <dgm:pt modelId="{BDF0963C-67D8-404B-A95B-BD90C68A7CBC}">
      <dgm:prSet phldrT="[Text]"/>
      <dgm:spPr/>
      <dgm:t>
        <a:bodyPr/>
        <a:lstStyle/>
        <a:p>
          <a:r>
            <a:rPr lang="cs-CZ" dirty="0" smtClean="0"/>
            <a:t>*</a:t>
          </a:r>
          <a:endParaRPr lang="cs-CZ" dirty="0"/>
        </a:p>
      </dgm:t>
    </dgm:pt>
    <dgm:pt modelId="{2E1C6814-9197-4FF8-AD2A-30E7701B2EF6}" type="parTrans" cxnId="{7F78BF61-5B8F-4AF1-8AF7-8F70ECAC5162}">
      <dgm:prSet/>
      <dgm:spPr/>
      <dgm:t>
        <a:bodyPr/>
        <a:lstStyle/>
        <a:p>
          <a:endParaRPr lang="cs-CZ"/>
        </a:p>
      </dgm:t>
    </dgm:pt>
    <dgm:pt modelId="{CAFF87A3-AC60-4B42-8D86-19C7FC644972}" type="sibTrans" cxnId="{7F78BF61-5B8F-4AF1-8AF7-8F70ECAC5162}">
      <dgm:prSet/>
      <dgm:spPr/>
      <dgm:t>
        <a:bodyPr/>
        <a:lstStyle/>
        <a:p>
          <a:endParaRPr lang="cs-CZ"/>
        </a:p>
      </dgm:t>
    </dgm:pt>
    <dgm:pt modelId="{40258846-2726-4CD9-91FB-B1EAF6D9B90D}">
      <dgm:prSet phldrT="[Text]"/>
      <dgm:spPr/>
      <dgm:t>
        <a:bodyPr/>
        <a:lstStyle/>
        <a:p>
          <a:r>
            <a:rPr lang="cs-CZ" dirty="0" smtClean="0"/>
            <a:t>30 Kč</a:t>
          </a:r>
          <a:endParaRPr lang="cs-CZ" dirty="0"/>
        </a:p>
      </dgm:t>
    </dgm:pt>
    <dgm:pt modelId="{478CE509-6529-4401-B8E6-BCC6046FB7F4}" type="parTrans" cxnId="{35988C0E-9528-4032-81A8-83944EEE438C}">
      <dgm:prSet/>
      <dgm:spPr/>
      <dgm:t>
        <a:bodyPr/>
        <a:lstStyle/>
        <a:p>
          <a:endParaRPr lang="cs-CZ"/>
        </a:p>
      </dgm:t>
    </dgm:pt>
    <dgm:pt modelId="{357B7768-F1F2-4A70-B2D3-D741CA5D526D}" type="sibTrans" cxnId="{35988C0E-9528-4032-81A8-83944EEE438C}">
      <dgm:prSet/>
      <dgm:spPr/>
      <dgm:t>
        <a:bodyPr/>
        <a:lstStyle/>
        <a:p>
          <a:endParaRPr lang="cs-CZ"/>
        </a:p>
      </dgm:t>
    </dgm:pt>
    <dgm:pt modelId="{9ACBB934-F010-4943-9A02-848303CEC5A9}">
      <dgm:prSet phldrT="[Text]"/>
      <dgm:spPr/>
      <dgm:t>
        <a:bodyPr/>
        <a:lstStyle/>
        <a:p>
          <a:r>
            <a:rPr lang="cs-CZ" dirty="0" smtClean="0"/>
            <a:t>*</a:t>
          </a:r>
          <a:endParaRPr lang="cs-CZ" dirty="0"/>
        </a:p>
      </dgm:t>
    </dgm:pt>
    <dgm:pt modelId="{13940052-0507-4A67-88BB-DCFB11CBB293}" type="parTrans" cxnId="{2710A873-C652-4EFF-BD50-67006E5D04FF}">
      <dgm:prSet/>
      <dgm:spPr/>
      <dgm:t>
        <a:bodyPr/>
        <a:lstStyle/>
        <a:p>
          <a:endParaRPr lang="cs-CZ"/>
        </a:p>
      </dgm:t>
    </dgm:pt>
    <dgm:pt modelId="{9848349B-A657-4324-949E-76ED72BF72EF}" type="sibTrans" cxnId="{2710A873-C652-4EFF-BD50-67006E5D04FF}">
      <dgm:prSet/>
      <dgm:spPr/>
      <dgm:t>
        <a:bodyPr/>
        <a:lstStyle/>
        <a:p>
          <a:endParaRPr lang="cs-CZ"/>
        </a:p>
      </dgm:t>
    </dgm:pt>
    <dgm:pt modelId="{40D2A797-95BD-41ED-A3A2-BBE7E345EF8C}">
      <dgm:prSet phldrT="[Text]"/>
      <dgm:spPr/>
      <dgm:t>
        <a:bodyPr/>
        <a:lstStyle/>
        <a:p>
          <a:r>
            <a:rPr lang="cs-CZ" dirty="0" smtClean="0"/>
            <a:t>*</a:t>
          </a:r>
          <a:endParaRPr lang="cs-CZ" dirty="0"/>
        </a:p>
      </dgm:t>
    </dgm:pt>
    <dgm:pt modelId="{2DA96947-B214-4545-962A-FEF3C4608078}" type="parTrans" cxnId="{6299679B-A950-4D79-A23A-3D71EC77A26F}">
      <dgm:prSet/>
      <dgm:spPr/>
      <dgm:t>
        <a:bodyPr/>
        <a:lstStyle/>
        <a:p>
          <a:endParaRPr lang="cs-CZ"/>
        </a:p>
      </dgm:t>
    </dgm:pt>
    <dgm:pt modelId="{274AF02D-ED2B-4AAE-91F8-6CCA7966CEC1}" type="sibTrans" cxnId="{6299679B-A950-4D79-A23A-3D71EC77A26F}">
      <dgm:prSet/>
      <dgm:spPr/>
      <dgm:t>
        <a:bodyPr/>
        <a:lstStyle/>
        <a:p>
          <a:endParaRPr lang="cs-CZ"/>
        </a:p>
      </dgm:t>
    </dgm:pt>
    <dgm:pt modelId="{9E27335E-8D59-4364-8EBF-F86D65D39160}" type="pres">
      <dgm:prSet presAssocID="{6F5C3B40-151D-41C6-90FF-9297CB6188EB}" presName="list" presStyleCnt="0">
        <dgm:presLayoutVars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41EA45F7-66B5-4B13-8544-F130A64A8EAC}" type="pres">
      <dgm:prSet presAssocID="{DEF796F9-988D-4227-B588-1DDF3411EF05}" presName="posSpace" presStyleCnt="0"/>
      <dgm:spPr/>
    </dgm:pt>
    <dgm:pt modelId="{9C9520B8-2298-48C5-A6FA-79495FFCCC80}" type="pres">
      <dgm:prSet presAssocID="{DEF796F9-988D-4227-B588-1DDF3411EF05}" presName="vertFlow" presStyleCnt="0"/>
      <dgm:spPr/>
    </dgm:pt>
    <dgm:pt modelId="{2F6352AC-A816-46FD-9855-08319F9DCDD3}" type="pres">
      <dgm:prSet presAssocID="{DEF796F9-988D-4227-B588-1DDF3411EF05}" presName="topSpace" presStyleCnt="0"/>
      <dgm:spPr/>
    </dgm:pt>
    <dgm:pt modelId="{C91C521A-6533-4632-B309-94C5A10A8124}" type="pres">
      <dgm:prSet presAssocID="{DEF796F9-988D-4227-B588-1DDF3411EF05}" presName="firstComp" presStyleCnt="0"/>
      <dgm:spPr/>
    </dgm:pt>
    <dgm:pt modelId="{69081AC0-F7E3-42BD-A898-16E735DAE82E}" type="pres">
      <dgm:prSet presAssocID="{DEF796F9-988D-4227-B588-1DDF3411EF05}" presName="firstChild" presStyleLbl="bgAccFollowNode1" presStyleIdx="0" presStyleCnt="4"/>
      <dgm:spPr/>
      <dgm:t>
        <a:bodyPr/>
        <a:lstStyle/>
        <a:p>
          <a:endParaRPr lang="cs-CZ"/>
        </a:p>
      </dgm:t>
    </dgm:pt>
    <dgm:pt modelId="{C2F3CF3F-4F65-4341-9D90-77C95586F91D}" type="pres">
      <dgm:prSet presAssocID="{DEF796F9-988D-4227-B588-1DDF3411EF05}" presName="firstChildTx" presStyleLbl="b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52290A-5BA4-4BFF-8128-03DA4540C835}" type="pres">
      <dgm:prSet presAssocID="{BDF0963C-67D8-404B-A95B-BD90C68A7CBC}" presName="comp" presStyleCnt="0"/>
      <dgm:spPr/>
    </dgm:pt>
    <dgm:pt modelId="{E550E5AA-FA9A-4E84-B77E-6EE98CDEF6CC}" type="pres">
      <dgm:prSet presAssocID="{BDF0963C-67D8-404B-A95B-BD90C68A7CBC}" presName="child" presStyleLbl="bgAccFollowNode1" presStyleIdx="1" presStyleCnt="4"/>
      <dgm:spPr/>
      <dgm:t>
        <a:bodyPr/>
        <a:lstStyle/>
        <a:p>
          <a:endParaRPr lang="cs-CZ"/>
        </a:p>
      </dgm:t>
    </dgm:pt>
    <dgm:pt modelId="{F2941E32-921F-4F90-A26F-E27D2A49A14F}" type="pres">
      <dgm:prSet presAssocID="{BDF0963C-67D8-404B-A95B-BD90C68A7CBC}" presName="childTx" presStyleLbl="b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33BBE2-C6FB-4713-AECD-2BB60679A6A0}" type="pres">
      <dgm:prSet presAssocID="{DEF796F9-988D-4227-B588-1DDF3411EF05}" presName="negSpace" presStyleCnt="0"/>
      <dgm:spPr/>
    </dgm:pt>
    <dgm:pt modelId="{6FCFD4D8-7134-4E41-BDCE-E3206CCEF21E}" type="pres">
      <dgm:prSet presAssocID="{DEF796F9-988D-4227-B588-1DDF3411EF05}" presName="circle" presStyleLbl="node1" presStyleIdx="0" presStyleCnt="2"/>
      <dgm:spPr/>
      <dgm:t>
        <a:bodyPr/>
        <a:lstStyle/>
        <a:p>
          <a:endParaRPr lang="cs-CZ"/>
        </a:p>
      </dgm:t>
    </dgm:pt>
    <dgm:pt modelId="{70DFAD56-3A11-4783-B275-798319F509EE}" type="pres">
      <dgm:prSet presAssocID="{DA0DFE4D-5CCA-4FBA-9758-939999B84E53}" presName="transSpace" presStyleCnt="0"/>
      <dgm:spPr/>
    </dgm:pt>
    <dgm:pt modelId="{B98FF7A0-F6AE-4698-8CCB-909AC23B230B}" type="pres">
      <dgm:prSet presAssocID="{40258846-2726-4CD9-91FB-B1EAF6D9B90D}" presName="posSpace" presStyleCnt="0"/>
      <dgm:spPr/>
    </dgm:pt>
    <dgm:pt modelId="{F6C32FB3-0CCE-44D1-8286-21DB3FDDF934}" type="pres">
      <dgm:prSet presAssocID="{40258846-2726-4CD9-91FB-B1EAF6D9B90D}" presName="vertFlow" presStyleCnt="0"/>
      <dgm:spPr/>
    </dgm:pt>
    <dgm:pt modelId="{9E8C6659-0A38-4EC6-A1AA-5AA7669F700F}" type="pres">
      <dgm:prSet presAssocID="{40258846-2726-4CD9-91FB-B1EAF6D9B90D}" presName="topSpace" presStyleCnt="0"/>
      <dgm:spPr/>
    </dgm:pt>
    <dgm:pt modelId="{410C2717-5A23-4E5E-BB9F-5C563EFCDC41}" type="pres">
      <dgm:prSet presAssocID="{40258846-2726-4CD9-91FB-B1EAF6D9B90D}" presName="firstComp" presStyleCnt="0"/>
      <dgm:spPr/>
    </dgm:pt>
    <dgm:pt modelId="{B9EC87D7-7654-4C50-B5B4-B5CB4E88A15B}" type="pres">
      <dgm:prSet presAssocID="{40258846-2726-4CD9-91FB-B1EAF6D9B90D}" presName="firstChild" presStyleLbl="bgAccFollowNode1" presStyleIdx="2" presStyleCnt="4"/>
      <dgm:spPr/>
      <dgm:t>
        <a:bodyPr/>
        <a:lstStyle/>
        <a:p>
          <a:endParaRPr lang="cs-CZ"/>
        </a:p>
      </dgm:t>
    </dgm:pt>
    <dgm:pt modelId="{650B2DE0-B156-4FA1-8983-76F33E522B52}" type="pres">
      <dgm:prSet presAssocID="{40258846-2726-4CD9-91FB-B1EAF6D9B90D}" presName="firstChildTx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6723F9-68D2-4612-88F2-890BF605B0CB}" type="pres">
      <dgm:prSet presAssocID="{40D2A797-95BD-41ED-A3A2-BBE7E345EF8C}" presName="comp" presStyleCnt="0"/>
      <dgm:spPr/>
    </dgm:pt>
    <dgm:pt modelId="{E683CC25-DE92-4118-B291-751DCF7BDCF6}" type="pres">
      <dgm:prSet presAssocID="{40D2A797-95BD-41ED-A3A2-BBE7E345EF8C}" presName="child" presStyleLbl="bgAccFollowNode1" presStyleIdx="3" presStyleCnt="4"/>
      <dgm:spPr/>
      <dgm:t>
        <a:bodyPr/>
        <a:lstStyle/>
        <a:p>
          <a:endParaRPr lang="cs-CZ"/>
        </a:p>
      </dgm:t>
    </dgm:pt>
    <dgm:pt modelId="{5655EC2A-7FE7-48E9-BE80-8C2F34028964}" type="pres">
      <dgm:prSet presAssocID="{40D2A797-95BD-41ED-A3A2-BBE7E345EF8C}" presName="childTx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61B2C3-65D7-494F-9BB2-496310B23643}" type="pres">
      <dgm:prSet presAssocID="{40258846-2726-4CD9-91FB-B1EAF6D9B90D}" presName="negSpace" presStyleCnt="0"/>
      <dgm:spPr/>
    </dgm:pt>
    <dgm:pt modelId="{752A281B-3CE1-4A80-AC6B-4A57BF91188D}" type="pres">
      <dgm:prSet presAssocID="{40258846-2726-4CD9-91FB-B1EAF6D9B90D}" presName="circle" presStyleLbl="node1" presStyleIdx="1" presStyleCnt="2"/>
      <dgm:spPr/>
      <dgm:t>
        <a:bodyPr/>
        <a:lstStyle/>
        <a:p>
          <a:endParaRPr lang="cs-CZ"/>
        </a:p>
      </dgm:t>
    </dgm:pt>
  </dgm:ptLst>
  <dgm:cxnLst>
    <dgm:cxn modelId="{2710A873-C652-4EFF-BD50-67006E5D04FF}" srcId="{40258846-2726-4CD9-91FB-B1EAF6D9B90D}" destId="{9ACBB934-F010-4943-9A02-848303CEC5A9}" srcOrd="0" destOrd="0" parTransId="{13940052-0507-4A67-88BB-DCFB11CBB293}" sibTransId="{9848349B-A657-4324-949E-76ED72BF72EF}"/>
    <dgm:cxn modelId="{39FC192F-204D-4BA1-8EF9-A31920292672}" type="presOf" srcId="{40D2A797-95BD-41ED-A3A2-BBE7E345EF8C}" destId="{5655EC2A-7FE7-48E9-BE80-8C2F34028964}" srcOrd="1" destOrd="0" presId="urn:microsoft.com/office/officeart/2005/8/layout/hList9"/>
    <dgm:cxn modelId="{7F78BF61-5B8F-4AF1-8AF7-8F70ECAC5162}" srcId="{DEF796F9-988D-4227-B588-1DDF3411EF05}" destId="{BDF0963C-67D8-404B-A95B-BD90C68A7CBC}" srcOrd="1" destOrd="0" parTransId="{2E1C6814-9197-4FF8-AD2A-30E7701B2EF6}" sibTransId="{CAFF87A3-AC60-4B42-8D86-19C7FC644972}"/>
    <dgm:cxn modelId="{A69E0242-2894-4195-9E3D-9A69B981A914}" type="presOf" srcId="{9ACBB934-F010-4943-9A02-848303CEC5A9}" destId="{B9EC87D7-7654-4C50-B5B4-B5CB4E88A15B}" srcOrd="0" destOrd="0" presId="urn:microsoft.com/office/officeart/2005/8/layout/hList9"/>
    <dgm:cxn modelId="{F86A6910-F557-42BF-B997-BC26343E0C90}" type="presOf" srcId="{9ACBB934-F010-4943-9A02-848303CEC5A9}" destId="{650B2DE0-B156-4FA1-8983-76F33E522B52}" srcOrd="1" destOrd="0" presId="urn:microsoft.com/office/officeart/2005/8/layout/hList9"/>
    <dgm:cxn modelId="{6299679B-A950-4D79-A23A-3D71EC77A26F}" srcId="{40258846-2726-4CD9-91FB-B1EAF6D9B90D}" destId="{40D2A797-95BD-41ED-A3A2-BBE7E345EF8C}" srcOrd="1" destOrd="0" parTransId="{2DA96947-B214-4545-962A-FEF3C4608078}" sibTransId="{274AF02D-ED2B-4AAE-91F8-6CCA7966CEC1}"/>
    <dgm:cxn modelId="{37A96FBD-D569-41B1-89B0-BF5E8D5A11F5}" type="presOf" srcId="{6F5C3B40-151D-41C6-90FF-9297CB6188EB}" destId="{9E27335E-8D59-4364-8EBF-F86D65D39160}" srcOrd="0" destOrd="0" presId="urn:microsoft.com/office/officeart/2005/8/layout/hList9"/>
    <dgm:cxn modelId="{2596B339-A91F-4DB1-8D57-0080711371BA}" srcId="{DEF796F9-988D-4227-B588-1DDF3411EF05}" destId="{F725D81D-7894-4907-90F4-F82F9CE0A5F2}" srcOrd="0" destOrd="0" parTransId="{9640CB52-1CA7-4789-92C5-47A73DDD6622}" sibTransId="{C20D6E9A-7B0C-4F42-A7E5-572709CFFBC5}"/>
    <dgm:cxn modelId="{46A53D4A-B7FF-4870-B3DB-57380C4EB600}" type="presOf" srcId="{BDF0963C-67D8-404B-A95B-BD90C68A7CBC}" destId="{E550E5AA-FA9A-4E84-B77E-6EE98CDEF6CC}" srcOrd="0" destOrd="0" presId="urn:microsoft.com/office/officeart/2005/8/layout/hList9"/>
    <dgm:cxn modelId="{E88F418B-4B6E-4E45-9EBA-9562B596CCA6}" type="presOf" srcId="{F725D81D-7894-4907-90F4-F82F9CE0A5F2}" destId="{69081AC0-F7E3-42BD-A898-16E735DAE82E}" srcOrd="0" destOrd="0" presId="urn:microsoft.com/office/officeart/2005/8/layout/hList9"/>
    <dgm:cxn modelId="{17B19FAA-0C32-4DCF-AEAF-E513E7F2DF5D}" type="presOf" srcId="{40258846-2726-4CD9-91FB-B1EAF6D9B90D}" destId="{752A281B-3CE1-4A80-AC6B-4A57BF91188D}" srcOrd="0" destOrd="0" presId="urn:microsoft.com/office/officeart/2005/8/layout/hList9"/>
    <dgm:cxn modelId="{5216EFEA-9D90-415A-88AF-17A8E6A52ACB}" type="presOf" srcId="{BDF0963C-67D8-404B-A95B-BD90C68A7CBC}" destId="{F2941E32-921F-4F90-A26F-E27D2A49A14F}" srcOrd="1" destOrd="0" presId="urn:microsoft.com/office/officeart/2005/8/layout/hList9"/>
    <dgm:cxn modelId="{F2F239A8-A9D8-4D88-BB47-C6AA321BC4D2}" srcId="{6F5C3B40-151D-41C6-90FF-9297CB6188EB}" destId="{DEF796F9-988D-4227-B588-1DDF3411EF05}" srcOrd="0" destOrd="0" parTransId="{C4858287-B870-451D-8F98-316D4824FD15}" sibTransId="{DA0DFE4D-5CCA-4FBA-9758-939999B84E53}"/>
    <dgm:cxn modelId="{8BF9248E-3A68-4723-95B1-219CBBCFDAA9}" type="presOf" srcId="{DEF796F9-988D-4227-B588-1DDF3411EF05}" destId="{6FCFD4D8-7134-4E41-BDCE-E3206CCEF21E}" srcOrd="0" destOrd="0" presId="urn:microsoft.com/office/officeart/2005/8/layout/hList9"/>
    <dgm:cxn modelId="{A758F1D7-F121-4364-A7DB-AE5CFAB77C16}" type="presOf" srcId="{F725D81D-7894-4907-90F4-F82F9CE0A5F2}" destId="{C2F3CF3F-4F65-4341-9D90-77C95586F91D}" srcOrd="1" destOrd="0" presId="urn:microsoft.com/office/officeart/2005/8/layout/hList9"/>
    <dgm:cxn modelId="{35988C0E-9528-4032-81A8-83944EEE438C}" srcId="{6F5C3B40-151D-41C6-90FF-9297CB6188EB}" destId="{40258846-2726-4CD9-91FB-B1EAF6D9B90D}" srcOrd="1" destOrd="0" parTransId="{478CE509-6529-4401-B8E6-BCC6046FB7F4}" sibTransId="{357B7768-F1F2-4A70-B2D3-D741CA5D526D}"/>
    <dgm:cxn modelId="{BDCBC129-0093-41B3-9BCD-998D7F3362FA}" type="presOf" srcId="{40D2A797-95BD-41ED-A3A2-BBE7E345EF8C}" destId="{E683CC25-DE92-4118-B291-751DCF7BDCF6}" srcOrd="0" destOrd="0" presId="urn:microsoft.com/office/officeart/2005/8/layout/hList9"/>
    <dgm:cxn modelId="{0F3730AA-9061-412D-BB90-7F4B5B35EB80}" type="presParOf" srcId="{9E27335E-8D59-4364-8EBF-F86D65D39160}" destId="{41EA45F7-66B5-4B13-8544-F130A64A8EAC}" srcOrd="0" destOrd="0" presId="urn:microsoft.com/office/officeart/2005/8/layout/hList9"/>
    <dgm:cxn modelId="{B556E689-A8AB-43C1-8691-7D03305C3417}" type="presParOf" srcId="{9E27335E-8D59-4364-8EBF-F86D65D39160}" destId="{9C9520B8-2298-48C5-A6FA-79495FFCCC80}" srcOrd="1" destOrd="0" presId="urn:microsoft.com/office/officeart/2005/8/layout/hList9"/>
    <dgm:cxn modelId="{A0F3EA3B-5167-48C5-9203-6A6C8F047288}" type="presParOf" srcId="{9C9520B8-2298-48C5-A6FA-79495FFCCC80}" destId="{2F6352AC-A816-46FD-9855-08319F9DCDD3}" srcOrd="0" destOrd="0" presId="urn:microsoft.com/office/officeart/2005/8/layout/hList9"/>
    <dgm:cxn modelId="{8E8F8E16-6541-443A-A5B9-65665D9CBE00}" type="presParOf" srcId="{9C9520B8-2298-48C5-A6FA-79495FFCCC80}" destId="{C91C521A-6533-4632-B309-94C5A10A8124}" srcOrd="1" destOrd="0" presId="urn:microsoft.com/office/officeart/2005/8/layout/hList9"/>
    <dgm:cxn modelId="{DA525BC5-0D79-40FB-A5AF-BA8C7DED71E3}" type="presParOf" srcId="{C91C521A-6533-4632-B309-94C5A10A8124}" destId="{69081AC0-F7E3-42BD-A898-16E735DAE82E}" srcOrd="0" destOrd="0" presId="urn:microsoft.com/office/officeart/2005/8/layout/hList9"/>
    <dgm:cxn modelId="{9B02B1CB-5A93-445E-92A6-38A7AD04882A}" type="presParOf" srcId="{C91C521A-6533-4632-B309-94C5A10A8124}" destId="{C2F3CF3F-4F65-4341-9D90-77C95586F91D}" srcOrd="1" destOrd="0" presId="urn:microsoft.com/office/officeart/2005/8/layout/hList9"/>
    <dgm:cxn modelId="{AD8BB47B-CD78-49FD-B7FF-1916990F5303}" type="presParOf" srcId="{9C9520B8-2298-48C5-A6FA-79495FFCCC80}" destId="{1052290A-5BA4-4BFF-8128-03DA4540C835}" srcOrd="2" destOrd="0" presId="urn:microsoft.com/office/officeart/2005/8/layout/hList9"/>
    <dgm:cxn modelId="{7BFFE2D6-DF01-4DF2-B454-1C78F2D998EB}" type="presParOf" srcId="{1052290A-5BA4-4BFF-8128-03DA4540C835}" destId="{E550E5AA-FA9A-4E84-B77E-6EE98CDEF6CC}" srcOrd="0" destOrd="0" presId="urn:microsoft.com/office/officeart/2005/8/layout/hList9"/>
    <dgm:cxn modelId="{A290C2D4-6C4E-4A82-9943-F4652900AB7E}" type="presParOf" srcId="{1052290A-5BA4-4BFF-8128-03DA4540C835}" destId="{F2941E32-921F-4F90-A26F-E27D2A49A14F}" srcOrd="1" destOrd="0" presId="urn:microsoft.com/office/officeart/2005/8/layout/hList9"/>
    <dgm:cxn modelId="{04E2533A-9125-426A-A678-6406F6995B3E}" type="presParOf" srcId="{9E27335E-8D59-4364-8EBF-F86D65D39160}" destId="{4433BBE2-C6FB-4713-AECD-2BB60679A6A0}" srcOrd="2" destOrd="0" presId="urn:microsoft.com/office/officeart/2005/8/layout/hList9"/>
    <dgm:cxn modelId="{21C8488D-4DBD-431D-A534-25DB54285367}" type="presParOf" srcId="{9E27335E-8D59-4364-8EBF-F86D65D39160}" destId="{6FCFD4D8-7134-4E41-BDCE-E3206CCEF21E}" srcOrd="3" destOrd="0" presId="urn:microsoft.com/office/officeart/2005/8/layout/hList9"/>
    <dgm:cxn modelId="{0DBA7CD1-6C5F-4BC6-8A3B-232B12DB3D4E}" type="presParOf" srcId="{9E27335E-8D59-4364-8EBF-F86D65D39160}" destId="{70DFAD56-3A11-4783-B275-798319F509EE}" srcOrd="4" destOrd="0" presId="urn:microsoft.com/office/officeart/2005/8/layout/hList9"/>
    <dgm:cxn modelId="{DBE573CA-8B04-4399-A7AB-820CB98C6C52}" type="presParOf" srcId="{9E27335E-8D59-4364-8EBF-F86D65D39160}" destId="{B98FF7A0-F6AE-4698-8CCB-909AC23B230B}" srcOrd="5" destOrd="0" presId="urn:microsoft.com/office/officeart/2005/8/layout/hList9"/>
    <dgm:cxn modelId="{B521CC06-94B9-4766-B7B1-1DD46B0C66C3}" type="presParOf" srcId="{9E27335E-8D59-4364-8EBF-F86D65D39160}" destId="{F6C32FB3-0CCE-44D1-8286-21DB3FDDF934}" srcOrd="6" destOrd="0" presId="urn:microsoft.com/office/officeart/2005/8/layout/hList9"/>
    <dgm:cxn modelId="{7C9C320A-2E21-4146-867C-179C9F9EB6E4}" type="presParOf" srcId="{F6C32FB3-0CCE-44D1-8286-21DB3FDDF934}" destId="{9E8C6659-0A38-4EC6-A1AA-5AA7669F700F}" srcOrd="0" destOrd="0" presId="urn:microsoft.com/office/officeart/2005/8/layout/hList9"/>
    <dgm:cxn modelId="{B77A33AD-FBF8-4553-81E1-453360C26F8F}" type="presParOf" srcId="{F6C32FB3-0CCE-44D1-8286-21DB3FDDF934}" destId="{410C2717-5A23-4E5E-BB9F-5C563EFCDC41}" srcOrd="1" destOrd="0" presId="urn:microsoft.com/office/officeart/2005/8/layout/hList9"/>
    <dgm:cxn modelId="{383C5DA1-5517-42DA-8EB9-E9BB44714C3E}" type="presParOf" srcId="{410C2717-5A23-4E5E-BB9F-5C563EFCDC41}" destId="{B9EC87D7-7654-4C50-B5B4-B5CB4E88A15B}" srcOrd="0" destOrd="0" presId="urn:microsoft.com/office/officeart/2005/8/layout/hList9"/>
    <dgm:cxn modelId="{1CE578EF-DAA4-4083-8578-DD8CF897F784}" type="presParOf" srcId="{410C2717-5A23-4E5E-BB9F-5C563EFCDC41}" destId="{650B2DE0-B156-4FA1-8983-76F33E522B52}" srcOrd="1" destOrd="0" presId="urn:microsoft.com/office/officeart/2005/8/layout/hList9"/>
    <dgm:cxn modelId="{0B16D818-DB1D-4A76-9744-30D5528525CC}" type="presParOf" srcId="{F6C32FB3-0CCE-44D1-8286-21DB3FDDF934}" destId="{796723F9-68D2-4612-88F2-890BF605B0CB}" srcOrd="2" destOrd="0" presId="urn:microsoft.com/office/officeart/2005/8/layout/hList9"/>
    <dgm:cxn modelId="{1D302B89-F679-483D-B1D7-EA14D94889BA}" type="presParOf" srcId="{796723F9-68D2-4612-88F2-890BF605B0CB}" destId="{E683CC25-DE92-4118-B291-751DCF7BDCF6}" srcOrd="0" destOrd="0" presId="urn:microsoft.com/office/officeart/2005/8/layout/hList9"/>
    <dgm:cxn modelId="{367CBF83-42B7-4F16-9D55-D9280A0F33C2}" type="presParOf" srcId="{796723F9-68D2-4612-88F2-890BF605B0CB}" destId="{5655EC2A-7FE7-48E9-BE80-8C2F34028964}" srcOrd="1" destOrd="0" presId="urn:microsoft.com/office/officeart/2005/8/layout/hList9"/>
    <dgm:cxn modelId="{35F2E6A1-E422-49B2-87DD-48645C091917}" type="presParOf" srcId="{9E27335E-8D59-4364-8EBF-F86D65D39160}" destId="{6161B2C3-65D7-494F-9BB2-496310B23643}" srcOrd="7" destOrd="0" presId="urn:microsoft.com/office/officeart/2005/8/layout/hList9"/>
    <dgm:cxn modelId="{E427598D-4FD5-4861-8B12-632B59E2BB44}" type="presParOf" srcId="{9E27335E-8D59-4364-8EBF-F86D65D39160}" destId="{752A281B-3CE1-4A80-AC6B-4A57BF91188D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B07128D-C6D5-4851-BE7A-CE375401221F}" type="doc">
      <dgm:prSet loTypeId="urn:microsoft.com/office/officeart/2005/8/layout/hList9" loCatId="list" qsTypeId="urn:microsoft.com/office/officeart/2005/8/quickstyle/simple1#19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2A80326C-D356-4810-9BA5-3845CCE7A1EE}">
      <dgm:prSet phldrT="[Text]"/>
      <dgm:spPr/>
      <dgm:t>
        <a:bodyPr/>
        <a:lstStyle/>
        <a:p>
          <a:r>
            <a:rPr lang="cs-CZ" dirty="0" smtClean="0"/>
            <a:t>50 Kč</a:t>
          </a:r>
          <a:endParaRPr lang="cs-CZ" dirty="0"/>
        </a:p>
      </dgm:t>
    </dgm:pt>
    <dgm:pt modelId="{555700A1-7EA4-4C33-AB0D-FE317E3B1C33}" type="parTrans" cxnId="{8E32CC14-8EF8-4FCE-90DF-BB0CD12F02BA}">
      <dgm:prSet/>
      <dgm:spPr/>
      <dgm:t>
        <a:bodyPr/>
        <a:lstStyle/>
        <a:p>
          <a:endParaRPr lang="cs-CZ"/>
        </a:p>
      </dgm:t>
    </dgm:pt>
    <dgm:pt modelId="{8AF97E84-B67A-4A4D-8248-B6743C6E3562}" type="sibTrans" cxnId="{8E32CC14-8EF8-4FCE-90DF-BB0CD12F02BA}">
      <dgm:prSet/>
      <dgm:spPr/>
      <dgm:t>
        <a:bodyPr/>
        <a:lstStyle/>
        <a:p>
          <a:endParaRPr lang="cs-CZ"/>
        </a:p>
      </dgm:t>
    </dgm:pt>
    <dgm:pt modelId="{22D29CAB-2572-4559-966F-A3E7DA2694A7}">
      <dgm:prSet phldrT="[Text]"/>
      <dgm:spPr/>
      <dgm:t>
        <a:bodyPr/>
        <a:lstStyle/>
        <a:p>
          <a:r>
            <a:rPr lang="cs-CZ" dirty="0" smtClean="0"/>
            <a:t>*</a:t>
          </a:r>
          <a:endParaRPr lang="cs-CZ" dirty="0"/>
        </a:p>
      </dgm:t>
    </dgm:pt>
    <dgm:pt modelId="{94EB107D-E527-4B3E-A4B0-2791F6AFA4CD}" type="parTrans" cxnId="{9858DEB8-3075-4742-B01F-3A1479C5E966}">
      <dgm:prSet/>
      <dgm:spPr/>
      <dgm:t>
        <a:bodyPr/>
        <a:lstStyle/>
        <a:p>
          <a:endParaRPr lang="cs-CZ"/>
        </a:p>
      </dgm:t>
    </dgm:pt>
    <dgm:pt modelId="{C7E716CB-4CA3-467D-B2EE-C9DF9E5A53AB}" type="sibTrans" cxnId="{9858DEB8-3075-4742-B01F-3A1479C5E966}">
      <dgm:prSet/>
      <dgm:spPr/>
      <dgm:t>
        <a:bodyPr/>
        <a:lstStyle/>
        <a:p>
          <a:endParaRPr lang="cs-CZ"/>
        </a:p>
      </dgm:t>
    </dgm:pt>
    <dgm:pt modelId="{94891DFB-8C2A-482D-8AED-493F4BB730AB}">
      <dgm:prSet phldrT="[Text]"/>
      <dgm:spPr/>
      <dgm:t>
        <a:bodyPr/>
        <a:lstStyle/>
        <a:p>
          <a:r>
            <a:rPr lang="cs-CZ" dirty="0" smtClean="0"/>
            <a:t>*</a:t>
          </a:r>
          <a:endParaRPr lang="cs-CZ" dirty="0"/>
        </a:p>
      </dgm:t>
    </dgm:pt>
    <dgm:pt modelId="{18826362-69A9-493C-A3DC-F2A68A6370E7}" type="parTrans" cxnId="{ED8B4C36-FB86-4AA9-8D80-FAF27614251D}">
      <dgm:prSet/>
      <dgm:spPr/>
      <dgm:t>
        <a:bodyPr/>
        <a:lstStyle/>
        <a:p>
          <a:endParaRPr lang="cs-CZ"/>
        </a:p>
      </dgm:t>
    </dgm:pt>
    <dgm:pt modelId="{EDC62B65-DFA7-49A9-AA4E-8FAB55EC6DB2}" type="sibTrans" cxnId="{ED8B4C36-FB86-4AA9-8D80-FAF27614251D}">
      <dgm:prSet/>
      <dgm:spPr/>
      <dgm:t>
        <a:bodyPr/>
        <a:lstStyle/>
        <a:p>
          <a:endParaRPr lang="cs-CZ"/>
        </a:p>
      </dgm:t>
    </dgm:pt>
    <dgm:pt modelId="{49B95EF5-4368-422F-8AF6-B043E12A8955}">
      <dgm:prSet phldrT="[Text]"/>
      <dgm:spPr/>
      <dgm:t>
        <a:bodyPr/>
        <a:lstStyle/>
        <a:p>
          <a:r>
            <a:rPr lang="cs-CZ" dirty="0" smtClean="0"/>
            <a:t>50 Kč</a:t>
          </a:r>
          <a:endParaRPr lang="cs-CZ" dirty="0"/>
        </a:p>
      </dgm:t>
    </dgm:pt>
    <dgm:pt modelId="{5F532D3A-8637-42EE-9F58-5E882CF386D3}" type="parTrans" cxnId="{073B86EE-0F56-48AD-80B9-5335107721CD}">
      <dgm:prSet/>
      <dgm:spPr/>
      <dgm:t>
        <a:bodyPr/>
        <a:lstStyle/>
        <a:p>
          <a:endParaRPr lang="cs-CZ"/>
        </a:p>
      </dgm:t>
    </dgm:pt>
    <dgm:pt modelId="{88020568-4E52-4584-9DAA-347093E4DBED}" type="sibTrans" cxnId="{073B86EE-0F56-48AD-80B9-5335107721CD}">
      <dgm:prSet/>
      <dgm:spPr/>
      <dgm:t>
        <a:bodyPr/>
        <a:lstStyle/>
        <a:p>
          <a:endParaRPr lang="cs-CZ"/>
        </a:p>
      </dgm:t>
    </dgm:pt>
    <dgm:pt modelId="{5635DA54-DFC2-4BC9-BED9-A313F5305E98}">
      <dgm:prSet phldrT="[Text]"/>
      <dgm:spPr/>
      <dgm:t>
        <a:bodyPr/>
        <a:lstStyle/>
        <a:p>
          <a:r>
            <a:rPr lang="cs-CZ" dirty="0" smtClean="0"/>
            <a:t>*</a:t>
          </a:r>
          <a:endParaRPr lang="cs-CZ" dirty="0"/>
        </a:p>
      </dgm:t>
    </dgm:pt>
    <dgm:pt modelId="{CF7E790C-F662-4AF8-9C01-211114A6EB6A}" type="parTrans" cxnId="{67418006-4A5A-4B78-B95A-73CF4E9F903B}">
      <dgm:prSet/>
      <dgm:spPr/>
      <dgm:t>
        <a:bodyPr/>
        <a:lstStyle/>
        <a:p>
          <a:endParaRPr lang="cs-CZ"/>
        </a:p>
      </dgm:t>
    </dgm:pt>
    <dgm:pt modelId="{887F5FA4-AAD3-4078-9B35-844B374F63C1}" type="sibTrans" cxnId="{67418006-4A5A-4B78-B95A-73CF4E9F903B}">
      <dgm:prSet/>
      <dgm:spPr/>
      <dgm:t>
        <a:bodyPr/>
        <a:lstStyle/>
        <a:p>
          <a:endParaRPr lang="cs-CZ"/>
        </a:p>
      </dgm:t>
    </dgm:pt>
    <dgm:pt modelId="{31159432-5197-442B-AA3A-EDCB5B670FE2}">
      <dgm:prSet phldrT="[Text]"/>
      <dgm:spPr/>
      <dgm:t>
        <a:bodyPr/>
        <a:lstStyle/>
        <a:p>
          <a:r>
            <a:rPr lang="cs-CZ" dirty="0" smtClean="0"/>
            <a:t>*</a:t>
          </a:r>
          <a:endParaRPr lang="cs-CZ" dirty="0"/>
        </a:p>
      </dgm:t>
    </dgm:pt>
    <dgm:pt modelId="{9BAE1ED8-07F7-4DD3-B0C7-B17A32591215}" type="parTrans" cxnId="{AB1AE543-3991-452B-BA80-1BBE70B9B079}">
      <dgm:prSet/>
      <dgm:spPr/>
      <dgm:t>
        <a:bodyPr/>
        <a:lstStyle/>
        <a:p>
          <a:endParaRPr lang="cs-CZ"/>
        </a:p>
      </dgm:t>
    </dgm:pt>
    <dgm:pt modelId="{F5F0D97B-9946-46D6-92AB-98ABB884F1BC}" type="sibTrans" cxnId="{AB1AE543-3991-452B-BA80-1BBE70B9B079}">
      <dgm:prSet/>
      <dgm:spPr/>
      <dgm:t>
        <a:bodyPr/>
        <a:lstStyle/>
        <a:p>
          <a:endParaRPr lang="cs-CZ"/>
        </a:p>
      </dgm:t>
    </dgm:pt>
    <dgm:pt modelId="{2843E291-AB01-4CAF-867B-9A2293B67CCA}" type="pres">
      <dgm:prSet presAssocID="{2B07128D-C6D5-4851-BE7A-CE375401221F}" presName="list" presStyleCnt="0">
        <dgm:presLayoutVars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285D85A5-8277-4BB5-B535-523269CD2334}" type="pres">
      <dgm:prSet presAssocID="{2A80326C-D356-4810-9BA5-3845CCE7A1EE}" presName="posSpace" presStyleCnt="0"/>
      <dgm:spPr/>
    </dgm:pt>
    <dgm:pt modelId="{38034FD1-F471-4E06-9218-6B997ACD8F20}" type="pres">
      <dgm:prSet presAssocID="{2A80326C-D356-4810-9BA5-3845CCE7A1EE}" presName="vertFlow" presStyleCnt="0"/>
      <dgm:spPr/>
    </dgm:pt>
    <dgm:pt modelId="{B8D8AB91-97F3-401B-8D2C-B8C313194C3E}" type="pres">
      <dgm:prSet presAssocID="{2A80326C-D356-4810-9BA5-3845CCE7A1EE}" presName="topSpace" presStyleCnt="0"/>
      <dgm:spPr/>
    </dgm:pt>
    <dgm:pt modelId="{68FE4927-DA89-41E4-AF7C-2135C57270EC}" type="pres">
      <dgm:prSet presAssocID="{2A80326C-D356-4810-9BA5-3845CCE7A1EE}" presName="firstComp" presStyleCnt="0"/>
      <dgm:spPr/>
    </dgm:pt>
    <dgm:pt modelId="{F1A72D8C-B47B-453E-9BD8-2ADBD3A0881D}" type="pres">
      <dgm:prSet presAssocID="{2A80326C-D356-4810-9BA5-3845CCE7A1EE}" presName="firstChild" presStyleLbl="bgAccFollowNode1" presStyleIdx="0" presStyleCnt="4"/>
      <dgm:spPr/>
      <dgm:t>
        <a:bodyPr/>
        <a:lstStyle/>
        <a:p>
          <a:endParaRPr lang="cs-CZ"/>
        </a:p>
      </dgm:t>
    </dgm:pt>
    <dgm:pt modelId="{CD76F835-6463-476F-8D6E-E96E46D90112}" type="pres">
      <dgm:prSet presAssocID="{2A80326C-D356-4810-9BA5-3845CCE7A1EE}" presName="firstChildTx" presStyleLbl="b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283BF3-878A-4575-AB9F-8F5832A5539C}" type="pres">
      <dgm:prSet presAssocID="{94891DFB-8C2A-482D-8AED-493F4BB730AB}" presName="comp" presStyleCnt="0"/>
      <dgm:spPr/>
    </dgm:pt>
    <dgm:pt modelId="{E8CCC697-208C-4EBC-8C41-2FB17B472ED9}" type="pres">
      <dgm:prSet presAssocID="{94891DFB-8C2A-482D-8AED-493F4BB730AB}" presName="child" presStyleLbl="bgAccFollowNode1" presStyleIdx="1" presStyleCnt="4"/>
      <dgm:spPr/>
      <dgm:t>
        <a:bodyPr/>
        <a:lstStyle/>
        <a:p>
          <a:endParaRPr lang="cs-CZ"/>
        </a:p>
      </dgm:t>
    </dgm:pt>
    <dgm:pt modelId="{0DB1DD51-9722-4747-B138-031342794B4B}" type="pres">
      <dgm:prSet presAssocID="{94891DFB-8C2A-482D-8AED-493F4BB730AB}" presName="childTx" presStyleLbl="b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28B397-BD79-4DDB-A7BC-7D799D66C749}" type="pres">
      <dgm:prSet presAssocID="{2A80326C-D356-4810-9BA5-3845CCE7A1EE}" presName="negSpace" presStyleCnt="0"/>
      <dgm:spPr/>
    </dgm:pt>
    <dgm:pt modelId="{4C4CB9B9-5170-4FD1-9205-494BBB356FB0}" type="pres">
      <dgm:prSet presAssocID="{2A80326C-D356-4810-9BA5-3845CCE7A1EE}" presName="circle" presStyleLbl="node1" presStyleIdx="0" presStyleCnt="2"/>
      <dgm:spPr/>
      <dgm:t>
        <a:bodyPr/>
        <a:lstStyle/>
        <a:p>
          <a:endParaRPr lang="cs-CZ"/>
        </a:p>
      </dgm:t>
    </dgm:pt>
    <dgm:pt modelId="{120F4DDE-951E-4DF8-A07D-36C900CBBE44}" type="pres">
      <dgm:prSet presAssocID="{8AF97E84-B67A-4A4D-8248-B6743C6E3562}" presName="transSpace" presStyleCnt="0"/>
      <dgm:spPr/>
    </dgm:pt>
    <dgm:pt modelId="{16C65DF0-2933-40C9-A101-977F93F0B337}" type="pres">
      <dgm:prSet presAssocID="{49B95EF5-4368-422F-8AF6-B043E12A8955}" presName="posSpace" presStyleCnt="0"/>
      <dgm:spPr/>
    </dgm:pt>
    <dgm:pt modelId="{18271E2B-E62B-4EEA-95D4-B0704002262A}" type="pres">
      <dgm:prSet presAssocID="{49B95EF5-4368-422F-8AF6-B043E12A8955}" presName="vertFlow" presStyleCnt="0"/>
      <dgm:spPr/>
    </dgm:pt>
    <dgm:pt modelId="{6DCFC1D7-5611-415C-83C5-A7F50F63F162}" type="pres">
      <dgm:prSet presAssocID="{49B95EF5-4368-422F-8AF6-B043E12A8955}" presName="topSpace" presStyleCnt="0"/>
      <dgm:spPr/>
    </dgm:pt>
    <dgm:pt modelId="{C2229C81-D399-48DA-B641-334EDE31A959}" type="pres">
      <dgm:prSet presAssocID="{49B95EF5-4368-422F-8AF6-B043E12A8955}" presName="firstComp" presStyleCnt="0"/>
      <dgm:spPr/>
    </dgm:pt>
    <dgm:pt modelId="{84F79A62-2525-419C-B1C3-87568C6A594C}" type="pres">
      <dgm:prSet presAssocID="{49B95EF5-4368-422F-8AF6-B043E12A8955}" presName="firstChild" presStyleLbl="bgAccFollowNode1" presStyleIdx="2" presStyleCnt="4"/>
      <dgm:spPr/>
      <dgm:t>
        <a:bodyPr/>
        <a:lstStyle/>
        <a:p>
          <a:endParaRPr lang="cs-CZ"/>
        </a:p>
      </dgm:t>
    </dgm:pt>
    <dgm:pt modelId="{C3B929BA-DF0D-4F26-AC97-A90AF248F0A6}" type="pres">
      <dgm:prSet presAssocID="{49B95EF5-4368-422F-8AF6-B043E12A8955}" presName="firstChildTx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480435-6944-4676-AF6D-5CBD21D77FFC}" type="pres">
      <dgm:prSet presAssocID="{31159432-5197-442B-AA3A-EDCB5B670FE2}" presName="comp" presStyleCnt="0"/>
      <dgm:spPr/>
    </dgm:pt>
    <dgm:pt modelId="{006761E6-6280-4235-B45A-C3F010436247}" type="pres">
      <dgm:prSet presAssocID="{31159432-5197-442B-AA3A-EDCB5B670FE2}" presName="child" presStyleLbl="bgAccFollowNode1" presStyleIdx="3" presStyleCnt="4"/>
      <dgm:spPr/>
      <dgm:t>
        <a:bodyPr/>
        <a:lstStyle/>
        <a:p>
          <a:endParaRPr lang="cs-CZ"/>
        </a:p>
      </dgm:t>
    </dgm:pt>
    <dgm:pt modelId="{21BB6A1F-7A91-4ABC-BC66-D0FA4F0940F6}" type="pres">
      <dgm:prSet presAssocID="{31159432-5197-442B-AA3A-EDCB5B670FE2}" presName="childTx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4FDA21-237D-4E07-9876-24FEC71F9103}" type="pres">
      <dgm:prSet presAssocID="{49B95EF5-4368-422F-8AF6-B043E12A8955}" presName="negSpace" presStyleCnt="0"/>
      <dgm:spPr/>
    </dgm:pt>
    <dgm:pt modelId="{D3E96A54-EA7D-4BF1-A0A5-A0CF182B8ECD}" type="pres">
      <dgm:prSet presAssocID="{49B95EF5-4368-422F-8AF6-B043E12A8955}" presName="circle" presStyleLbl="node1" presStyleIdx="1" presStyleCnt="2"/>
      <dgm:spPr/>
      <dgm:t>
        <a:bodyPr/>
        <a:lstStyle/>
        <a:p>
          <a:endParaRPr lang="cs-CZ"/>
        </a:p>
      </dgm:t>
    </dgm:pt>
  </dgm:ptLst>
  <dgm:cxnLst>
    <dgm:cxn modelId="{B24F5F9B-2314-4BA7-836D-6B591174BF5C}" type="presOf" srcId="{22D29CAB-2572-4559-966F-A3E7DA2694A7}" destId="{F1A72D8C-B47B-453E-9BD8-2ADBD3A0881D}" srcOrd="0" destOrd="0" presId="urn:microsoft.com/office/officeart/2005/8/layout/hList9"/>
    <dgm:cxn modelId="{AA84B411-FD10-4E35-8E6A-43283C1BE87A}" type="presOf" srcId="{31159432-5197-442B-AA3A-EDCB5B670FE2}" destId="{21BB6A1F-7A91-4ABC-BC66-D0FA4F0940F6}" srcOrd="1" destOrd="0" presId="urn:microsoft.com/office/officeart/2005/8/layout/hList9"/>
    <dgm:cxn modelId="{9858DEB8-3075-4742-B01F-3A1479C5E966}" srcId="{2A80326C-D356-4810-9BA5-3845CCE7A1EE}" destId="{22D29CAB-2572-4559-966F-A3E7DA2694A7}" srcOrd="0" destOrd="0" parTransId="{94EB107D-E527-4B3E-A4B0-2791F6AFA4CD}" sibTransId="{C7E716CB-4CA3-467D-B2EE-C9DF9E5A53AB}"/>
    <dgm:cxn modelId="{67418006-4A5A-4B78-B95A-73CF4E9F903B}" srcId="{49B95EF5-4368-422F-8AF6-B043E12A8955}" destId="{5635DA54-DFC2-4BC9-BED9-A313F5305E98}" srcOrd="0" destOrd="0" parTransId="{CF7E790C-F662-4AF8-9C01-211114A6EB6A}" sibTransId="{887F5FA4-AAD3-4078-9B35-844B374F63C1}"/>
    <dgm:cxn modelId="{BE6F925A-6E5A-4561-B53B-67818E2DAD4A}" type="presOf" srcId="{22D29CAB-2572-4559-966F-A3E7DA2694A7}" destId="{CD76F835-6463-476F-8D6E-E96E46D90112}" srcOrd="1" destOrd="0" presId="urn:microsoft.com/office/officeart/2005/8/layout/hList9"/>
    <dgm:cxn modelId="{F54D11F5-4A7B-4509-9FD4-78874C206E37}" type="presOf" srcId="{94891DFB-8C2A-482D-8AED-493F4BB730AB}" destId="{E8CCC697-208C-4EBC-8C41-2FB17B472ED9}" srcOrd="0" destOrd="0" presId="urn:microsoft.com/office/officeart/2005/8/layout/hList9"/>
    <dgm:cxn modelId="{347198E7-77BB-48AD-B272-C7B292B6D51D}" type="presOf" srcId="{2A80326C-D356-4810-9BA5-3845CCE7A1EE}" destId="{4C4CB9B9-5170-4FD1-9205-494BBB356FB0}" srcOrd="0" destOrd="0" presId="urn:microsoft.com/office/officeart/2005/8/layout/hList9"/>
    <dgm:cxn modelId="{AB1AE543-3991-452B-BA80-1BBE70B9B079}" srcId="{49B95EF5-4368-422F-8AF6-B043E12A8955}" destId="{31159432-5197-442B-AA3A-EDCB5B670FE2}" srcOrd="1" destOrd="0" parTransId="{9BAE1ED8-07F7-4DD3-B0C7-B17A32591215}" sibTransId="{F5F0D97B-9946-46D6-92AB-98ABB884F1BC}"/>
    <dgm:cxn modelId="{073B86EE-0F56-48AD-80B9-5335107721CD}" srcId="{2B07128D-C6D5-4851-BE7A-CE375401221F}" destId="{49B95EF5-4368-422F-8AF6-B043E12A8955}" srcOrd="1" destOrd="0" parTransId="{5F532D3A-8637-42EE-9F58-5E882CF386D3}" sibTransId="{88020568-4E52-4584-9DAA-347093E4DBED}"/>
    <dgm:cxn modelId="{ED8B4C36-FB86-4AA9-8D80-FAF27614251D}" srcId="{2A80326C-D356-4810-9BA5-3845CCE7A1EE}" destId="{94891DFB-8C2A-482D-8AED-493F4BB730AB}" srcOrd="1" destOrd="0" parTransId="{18826362-69A9-493C-A3DC-F2A68A6370E7}" sibTransId="{EDC62B65-DFA7-49A9-AA4E-8FAB55EC6DB2}"/>
    <dgm:cxn modelId="{829181A5-0FB1-4A3A-A0BB-B5922845F37A}" type="presOf" srcId="{31159432-5197-442B-AA3A-EDCB5B670FE2}" destId="{006761E6-6280-4235-B45A-C3F010436247}" srcOrd="0" destOrd="0" presId="urn:microsoft.com/office/officeart/2005/8/layout/hList9"/>
    <dgm:cxn modelId="{8E32CC14-8EF8-4FCE-90DF-BB0CD12F02BA}" srcId="{2B07128D-C6D5-4851-BE7A-CE375401221F}" destId="{2A80326C-D356-4810-9BA5-3845CCE7A1EE}" srcOrd="0" destOrd="0" parTransId="{555700A1-7EA4-4C33-AB0D-FE317E3B1C33}" sibTransId="{8AF97E84-B67A-4A4D-8248-B6743C6E3562}"/>
    <dgm:cxn modelId="{299C479F-813A-4261-909E-F40B5C5FFFEA}" type="presOf" srcId="{5635DA54-DFC2-4BC9-BED9-A313F5305E98}" destId="{84F79A62-2525-419C-B1C3-87568C6A594C}" srcOrd="0" destOrd="0" presId="urn:microsoft.com/office/officeart/2005/8/layout/hList9"/>
    <dgm:cxn modelId="{8D1EA056-765F-4829-8F99-B4915C035E4C}" type="presOf" srcId="{94891DFB-8C2A-482D-8AED-493F4BB730AB}" destId="{0DB1DD51-9722-4747-B138-031342794B4B}" srcOrd="1" destOrd="0" presId="urn:microsoft.com/office/officeart/2005/8/layout/hList9"/>
    <dgm:cxn modelId="{256CA1B5-3B2C-443C-8E8C-0E40CAB8A6EB}" type="presOf" srcId="{2B07128D-C6D5-4851-BE7A-CE375401221F}" destId="{2843E291-AB01-4CAF-867B-9A2293B67CCA}" srcOrd="0" destOrd="0" presId="urn:microsoft.com/office/officeart/2005/8/layout/hList9"/>
    <dgm:cxn modelId="{AA846A10-390F-4FE8-B4DD-649112FA4022}" type="presOf" srcId="{5635DA54-DFC2-4BC9-BED9-A313F5305E98}" destId="{C3B929BA-DF0D-4F26-AC97-A90AF248F0A6}" srcOrd="1" destOrd="0" presId="urn:microsoft.com/office/officeart/2005/8/layout/hList9"/>
    <dgm:cxn modelId="{8A0F7406-A718-44C1-A70A-76C3C95D07FC}" type="presOf" srcId="{49B95EF5-4368-422F-8AF6-B043E12A8955}" destId="{D3E96A54-EA7D-4BF1-A0A5-A0CF182B8ECD}" srcOrd="0" destOrd="0" presId="urn:microsoft.com/office/officeart/2005/8/layout/hList9"/>
    <dgm:cxn modelId="{1483BE6E-BABF-4B45-AB56-A51E38EC6E1F}" type="presParOf" srcId="{2843E291-AB01-4CAF-867B-9A2293B67CCA}" destId="{285D85A5-8277-4BB5-B535-523269CD2334}" srcOrd="0" destOrd="0" presId="urn:microsoft.com/office/officeart/2005/8/layout/hList9"/>
    <dgm:cxn modelId="{37A5C48C-9DEE-41DB-8E0E-7DCCBCDF3A87}" type="presParOf" srcId="{2843E291-AB01-4CAF-867B-9A2293B67CCA}" destId="{38034FD1-F471-4E06-9218-6B997ACD8F20}" srcOrd="1" destOrd="0" presId="urn:microsoft.com/office/officeart/2005/8/layout/hList9"/>
    <dgm:cxn modelId="{938C61F4-15F4-4481-BB60-47D811B3456C}" type="presParOf" srcId="{38034FD1-F471-4E06-9218-6B997ACD8F20}" destId="{B8D8AB91-97F3-401B-8D2C-B8C313194C3E}" srcOrd="0" destOrd="0" presId="urn:microsoft.com/office/officeart/2005/8/layout/hList9"/>
    <dgm:cxn modelId="{98902F1B-3BCD-4393-BCDE-2AC80AD83C40}" type="presParOf" srcId="{38034FD1-F471-4E06-9218-6B997ACD8F20}" destId="{68FE4927-DA89-41E4-AF7C-2135C57270EC}" srcOrd="1" destOrd="0" presId="urn:microsoft.com/office/officeart/2005/8/layout/hList9"/>
    <dgm:cxn modelId="{70D24A64-DE17-41BF-BCF4-29FCBC18F1EF}" type="presParOf" srcId="{68FE4927-DA89-41E4-AF7C-2135C57270EC}" destId="{F1A72D8C-B47B-453E-9BD8-2ADBD3A0881D}" srcOrd="0" destOrd="0" presId="urn:microsoft.com/office/officeart/2005/8/layout/hList9"/>
    <dgm:cxn modelId="{4EF7E423-8861-4890-B116-1424E0D119B6}" type="presParOf" srcId="{68FE4927-DA89-41E4-AF7C-2135C57270EC}" destId="{CD76F835-6463-476F-8D6E-E96E46D90112}" srcOrd="1" destOrd="0" presId="urn:microsoft.com/office/officeart/2005/8/layout/hList9"/>
    <dgm:cxn modelId="{20BCA538-F7E5-4192-9910-03FE517A4519}" type="presParOf" srcId="{38034FD1-F471-4E06-9218-6B997ACD8F20}" destId="{BB283BF3-878A-4575-AB9F-8F5832A5539C}" srcOrd="2" destOrd="0" presId="urn:microsoft.com/office/officeart/2005/8/layout/hList9"/>
    <dgm:cxn modelId="{883FD2F2-23F7-40DA-B6A1-78F855A4994E}" type="presParOf" srcId="{BB283BF3-878A-4575-AB9F-8F5832A5539C}" destId="{E8CCC697-208C-4EBC-8C41-2FB17B472ED9}" srcOrd="0" destOrd="0" presId="urn:microsoft.com/office/officeart/2005/8/layout/hList9"/>
    <dgm:cxn modelId="{7633E962-0EC4-4AE9-9437-60B6F6171804}" type="presParOf" srcId="{BB283BF3-878A-4575-AB9F-8F5832A5539C}" destId="{0DB1DD51-9722-4747-B138-031342794B4B}" srcOrd="1" destOrd="0" presId="urn:microsoft.com/office/officeart/2005/8/layout/hList9"/>
    <dgm:cxn modelId="{9B6352F4-9CC0-4421-A39D-D01AE8C919CA}" type="presParOf" srcId="{2843E291-AB01-4CAF-867B-9A2293B67CCA}" destId="{DD28B397-BD79-4DDB-A7BC-7D799D66C749}" srcOrd="2" destOrd="0" presId="urn:microsoft.com/office/officeart/2005/8/layout/hList9"/>
    <dgm:cxn modelId="{5A64DD59-D556-44B7-A4E6-57FC89FEFBEF}" type="presParOf" srcId="{2843E291-AB01-4CAF-867B-9A2293B67CCA}" destId="{4C4CB9B9-5170-4FD1-9205-494BBB356FB0}" srcOrd="3" destOrd="0" presId="urn:microsoft.com/office/officeart/2005/8/layout/hList9"/>
    <dgm:cxn modelId="{CB57C64D-2FE9-4037-BA57-ACBB4C05C915}" type="presParOf" srcId="{2843E291-AB01-4CAF-867B-9A2293B67CCA}" destId="{120F4DDE-951E-4DF8-A07D-36C900CBBE44}" srcOrd="4" destOrd="0" presId="urn:microsoft.com/office/officeart/2005/8/layout/hList9"/>
    <dgm:cxn modelId="{BA200DD3-61FA-498B-8D2A-FBAE3F01BCBD}" type="presParOf" srcId="{2843E291-AB01-4CAF-867B-9A2293B67CCA}" destId="{16C65DF0-2933-40C9-A101-977F93F0B337}" srcOrd="5" destOrd="0" presId="urn:microsoft.com/office/officeart/2005/8/layout/hList9"/>
    <dgm:cxn modelId="{7E60BB14-6170-4A0B-B728-9364E7F72933}" type="presParOf" srcId="{2843E291-AB01-4CAF-867B-9A2293B67CCA}" destId="{18271E2B-E62B-4EEA-95D4-B0704002262A}" srcOrd="6" destOrd="0" presId="urn:microsoft.com/office/officeart/2005/8/layout/hList9"/>
    <dgm:cxn modelId="{AF41D827-D638-40C3-92C0-8BF213ED646C}" type="presParOf" srcId="{18271E2B-E62B-4EEA-95D4-B0704002262A}" destId="{6DCFC1D7-5611-415C-83C5-A7F50F63F162}" srcOrd="0" destOrd="0" presId="urn:microsoft.com/office/officeart/2005/8/layout/hList9"/>
    <dgm:cxn modelId="{D4CFC2DB-EEB8-4D4A-A871-6973CCDDC2E6}" type="presParOf" srcId="{18271E2B-E62B-4EEA-95D4-B0704002262A}" destId="{C2229C81-D399-48DA-B641-334EDE31A959}" srcOrd="1" destOrd="0" presId="urn:microsoft.com/office/officeart/2005/8/layout/hList9"/>
    <dgm:cxn modelId="{61901B4D-0525-4580-AEDE-11CEEA92C881}" type="presParOf" srcId="{C2229C81-D399-48DA-B641-334EDE31A959}" destId="{84F79A62-2525-419C-B1C3-87568C6A594C}" srcOrd="0" destOrd="0" presId="urn:microsoft.com/office/officeart/2005/8/layout/hList9"/>
    <dgm:cxn modelId="{6CE4BA02-5A5B-43D3-BA16-3835066519CA}" type="presParOf" srcId="{C2229C81-D399-48DA-B641-334EDE31A959}" destId="{C3B929BA-DF0D-4F26-AC97-A90AF248F0A6}" srcOrd="1" destOrd="0" presId="urn:microsoft.com/office/officeart/2005/8/layout/hList9"/>
    <dgm:cxn modelId="{8D9EFBAB-4C39-429F-A161-C72AA0E223EB}" type="presParOf" srcId="{18271E2B-E62B-4EEA-95D4-B0704002262A}" destId="{2D480435-6944-4676-AF6D-5CBD21D77FFC}" srcOrd="2" destOrd="0" presId="urn:microsoft.com/office/officeart/2005/8/layout/hList9"/>
    <dgm:cxn modelId="{75969031-5EA5-4A5A-B57D-E1B2B1D55596}" type="presParOf" srcId="{2D480435-6944-4676-AF6D-5CBD21D77FFC}" destId="{006761E6-6280-4235-B45A-C3F010436247}" srcOrd="0" destOrd="0" presId="urn:microsoft.com/office/officeart/2005/8/layout/hList9"/>
    <dgm:cxn modelId="{A04E4D4D-C26D-4B83-88F9-BA1A37940858}" type="presParOf" srcId="{2D480435-6944-4676-AF6D-5CBD21D77FFC}" destId="{21BB6A1F-7A91-4ABC-BC66-D0FA4F0940F6}" srcOrd="1" destOrd="0" presId="urn:microsoft.com/office/officeart/2005/8/layout/hList9"/>
    <dgm:cxn modelId="{F9B87E6A-255B-47EA-BF7F-1D971E7B538D}" type="presParOf" srcId="{2843E291-AB01-4CAF-867B-9A2293B67CCA}" destId="{764FDA21-237D-4E07-9876-24FEC71F9103}" srcOrd="7" destOrd="0" presId="urn:microsoft.com/office/officeart/2005/8/layout/hList9"/>
    <dgm:cxn modelId="{68CF35BF-4AAA-4110-8C54-5090DFEDA9DA}" type="presParOf" srcId="{2843E291-AB01-4CAF-867B-9A2293B67CCA}" destId="{D3E96A54-EA7D-4BF1-A0A5-A0CF182B8ECD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1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1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1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1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Přímá spojnice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ál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ál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ál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2A049C-6C9D-493F-B59F-F93514F0CE04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3426DA-6DE5-42DC-AC8A-2E37CD3336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463B763-A46B-426C-80B2-3D89E55A473F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5F39AA6-D74E-48F4-88B7-807D245E5B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nice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nice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ál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ál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nice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29873-277D-4289-9356-36A165E16724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D23CE0-EFBD-432F-BCAE-BF7388D314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8CD299-3079-48A6-B969-107A4B1518ED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E44BFA-6CCF-4DB4-9979-87FBBA3D94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CDE01-489F-4D1B-9720-AD09B170C2D7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B8BEB0-CCB4-4420-8E59-A3E9A34507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35C49B4-0866-425C-8177-FD2A468CF889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59744C0-6655-4E52-8AF6-9E37B4C663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847BDC-6FAD-4690-9D97-1FE3E9E288F6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FCFB2-3688-446D-944C-B8725A033B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římá spojnice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826B869-D7E6-430A-A82C-7C8B9D05E6CD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CE4440F-9EC3-447B-A2CF-92DD143C99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vál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Přímá spojnice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CFDB0B1-351E-4FCF-8B6C-F7FE3592F0F2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C7A3BFD-172A-465B-8437-59FFEAC5E0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071E66-458B-48C6-9F4B-2FDF63C3383E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E9AC5-E103-494C-A920-83D2B1EFD2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C86F75-9037-4B67-97D8-ABE3887473A8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1AE7C8-AA9F-4F34-9121-F83A16B6CF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602EE4E-2FFF-4D0E-91C1-214D54F68433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FDAC12D-E890-415D-B75E-502BB048D2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0" r:id="rId5"/>
    <p:sldLayoutId id="2147483675" r:id="rId6"/>
    <p:sldLayoutId id="2147483669" r:id="rId7"/>
    <p:sldLayoutId id="2147483676" r:id="rId8"/>
    <p:sldLayoutId id="2147483677" r:id="rId9"/>
    <p:sldLayoutId id="2147483668" r:id="rId10"/>
    <p:sldLayoutId id="214748366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5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116013" y="41275"/>
            <a:ext cx="5616575" cy="1471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Nakupování</a:t>
            </a:r>
            <a:endParaRPr lang="cs-CZ" dirty="0"/>
          </a:p>
        </p:txBody>
      </p:sp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r>
              <a:rPr lang="cs-CZ" smtClean="0"/>
              <a:t>Počítání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Maminka poslala Mirka koupit zeleninu do polévky.</a:t>
            </a:r>
            <a:endParaRPr lang="cs-CZ" dirty="0"/>
          </a:p>
        </p:txBody>
      </p:sp>
      <p:pic>
        <p:nvPicPr>
          <p:cNvPr id="15362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900113" y="1989138"/>
            <a:ext cx="2065337" cy="1325562"/>
          </a:xfrm>
        </p:spPr>
      </p:pic>
      <p:pic>
        <p:nvPicPr>
          <p:cNvPr id="15363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2188" y="4437063"/>
            <a:ext cx="2065337" cy="1325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Obrázek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54725" y="2103438"/>
            <a:ext cx="2065338" cy="1325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Obrázek 6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116013" y="4797425"/>
            <a:ext cx="2066925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7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38538" y="2765425"/>
            <a:ext cx="2066925" cy="1327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Ceník: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Ceník: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3657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7411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270375" y="1600200"/>
            <a:ext cx="3657600" cy="4572000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mtClean="0"/>
              <a:t>Mirek koupil 1 kg brambor, svazek mrkve a 2 růžičkové kapusty.</a:t>
            </a:r>
          </a:p>
          <a:p>
            <a:pPr marL="0" indent="0">
              <a:buFont typeface="Wingdings" pitchFamily="2" charset="2"/>
              <a:buNone/>
            </a:pPr>
            <a:r>
              <a:rPr lang="cs-CZ" smtClean="0"/>
              <a:t>*Kolik  zaplatil?</a:t>
            </a:r>
          </a:p>
          <a:p>
            <a:pPr marL="0" indent="0">
              <a:buFont typeface="Wingdings" pitchFamily="2" charset="2"/>
              <a:buNone/>
            </a:pPr>
            <a:r>
              <a:rPr lang="cs-CZ" smtClean="0"/>
              <a:t>*Kolik by stála všechna zelenina z nabídky?</a:t>
            </a:r>
          </a:p>
          <a:p>
            <a:pPr marL="0" indent="0">
              <a:buFont typeface="Wingdings" pitchFamily="2" charset="2"/>
              <a:buNone/>
            </a:pPr>
            <a:r>
              <a:rPr lang="cs-CZ" smtClean="0"/>
              <a:t>*Když koupí květák a cibuli, bude mu stačit 30 Kč?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Nadpis 3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Vymysli pro Mirka nákupní seznam: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Spočítej, co může koupit za 20 Kč? </a:t>
            </a:r>
          </a:p>
        </p:txBody>
      </p:sp>
      <p:graphicFrame>
        <p:nvGraphicFramePr>
          <p:cNvPr id="38" name="Zástupný symbol pro obsah 37"/>
          <p:cNvGraphicFramePr>
            <a:graphicFrameLocks noGrp="1"/>
          </p:cNvGraphicFramePr>
          <p:nvPr>
            <p:ph sz="quarter" idx="2"/>
          </p:nvPr>
        </p:nvGraphicFramePr>
        <p:xfrm>
          <a:off x="4270375" y="1600200"/>
          <a:ext cx="3657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Vymysli nákupní seznam: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3657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2"/>
          </p:nvPr>
        </p:nvGraphicFramePr>
        <p:xfrm>
          <a:off x="4270375" y="1600200"/>
          <a:ext cx="3657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cs-CZ" cap="none" smtClean="0"/>
              <a:t>MIREK VŠE SPRÁVNĚ NAKOUPIL A</a:t>
            </a:r>
            <a:r>
              <a:rPr lang="cs-CZ" cap="none" smtClean="0">
                <a:latin typeface="Arial" charset="0"/>
              </a:rPr>
              <a:t>,</a:t>
            </a:r>
            <a:r>
              <a:rPr lang="cs-CZ" cap="none" smtClean="0"/>
              <a:t> TEĎ</a:t>
            </a:r>
            <a:br>
              <a:rPr lang="cs-CZ" cap="none" smtClean="0"/>
            </a:br>
            <a:r>
              <a:rPr lang="cs-CZ" cap="none" smtClean="0"/>
              <a:t>UŽ SI POCHUTNÁVÁ NA POLÉVCE.</a:t>
            </a:r>
          </a:p>
        </p:txBody>
      </p:sp>
      <p:sp>
        <p:nvSpPr>
          <p:cNvPr id="20482" name="Zástupný symbol pro obsah 6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5" name="Veselý obličej 4"/>
          <p:cNvSpPr/>
          <p:nvPr/>
        </p:nvSpPr>
        <p:spPr>
          <a:xfrm>
            <a:off x="4292600" y="1628775"/>
            <a:ext cx="2800350" cy="285908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válný popisek 5"/>
          <p:cNvSpPr/>
          <p:nvPr/>
        </p:nvSpPr>
        <p:spPr>
          <a:xfrm>
            <a:off x="966788" y="3497263"/>
            <a:ext cx="3506787" cy="1981200"/>
          </a:xfrm>
          <a:prstGeom prst="wedgeEllipseCallout">
            <a:avLst>
              <a:gd name="adj1" fmla="val 85658"/>
              <a:gd name="adj2" fmla="val -257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DOBROU CHUŤ!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50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Anotace : materiál je určen pro žáky 2. ročníku</a:t>
            </a:r>
          </a:p>
          <a:p>
            <a:endParaRPr lang="cs-CZ" smtClean="0"/>
          </a:p>
          <a:p>
            <a:r>
              <a:rPr lang="cs-CZ" smtClean="0"/>
              <a:t>Citace : byly použity obrázky ze školou zakoupeného CD (Greenstreet 32000 images)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35</TotalTime>
  <Words>88</Words>
  <Application>Microsoft Office PowerPoint</Application>
  <PresentationFormat>On-screen Show (4:3)</PresentationFormat>
  <Paragraphs>17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9</vt:i4>
      </vt:variant>
    </vt:vector>
  </HeadingPairs>
  <TitlesOfParts>
    <vt:vector size="21" baseType="lpstr">
      <vt:lpstr>Century Schoolbook</vt:lpstr>
      <vt:lpstr>Arial</vt:lpstr>
      <vt:lpstr>Wingdings</vt:lpstr>
      <vt:lpstr>Wingdings 2</vt:lpstr>
      <vt:lpstr>Calibri</vt:lpstr>
      <vt:lpstr>Arkýř</vt:lpstr>
      <vt:lpstr>Arkýř</vt:lpstr>
      <vt:lpstr>Arkýř</vt:lpstr>
      <vt:lpstr>Arkýř</vt:lpstr>
      <vt:lpstr>Arkýř</vt:lpstr>
      <vt:lpstr>Arkýř</vt:lpstr>
      <vt:lpstr>Arkýř</vt:lpstr>
      <vt:lpstr>Snímek 1</vt:lpstr>
      <vt:lpstr>NAKUPOVÁNÍ</vt:lpstr>
      <vt:lpstr>MAMINKA POSLALA MIRKA KOUPIT ZELENINU DO POLÉVKY.</vt:lpstr>
      <vt:lpstr>CENÍK:</vt:lpstr>
      <vt:lpstr>CENÍK:</vt:lpstr>
      <vt:lpstr>VYMYSLI PRO MIRKA NÁKUPNÍ SEZNAM:</vt:lpstr>
      <vt:lpstr>VYMYSLI NÁKUPNÍ SEZNAM:</vt:lpstr>
      <vt:lpstr>MIREK VŠE SPRÁVNĚ NAKOUPIL A, TEĎ UŽ SI POCHUTNÁVÁ NA POLÉVCE.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Nakupování</dc:title>
  <dc:creator>Hana Slavíková</dc:creator>
  <cp:lastModifiedBy>DUM</cp:lastModifiedBy>
  <cp:revision>11</cp:revision>
  <dcterms:created xsi:type="dcterms:W3CDTF">2011-11-20T10:59:54Z</dcterms:created>
  <dcterms:modified xsi:type="dcterms:W3CDTF">2014-05-14T16:12:07Z</dcterms:modified>
</cp:coreProperties>
</file>