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56" r:id="rId3"/>
    <p:sldId id="257" r:id="rId4"/>
    <p:sldId id="258" r:id="rId5"/>
    <p:sldId id="262" r:id="rId6"/>
    <p:sldId id="260" r:id="rId7"/>
    <p:sldId id="261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:Počítání s kilogramy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5_30. Počítání s kilogramy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 custLinFactNeighborY="5657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E3668400-A8CC-47D3-B68F-30EC56D6DE62}" type="presOf" srcId="{ED4F5D22-F0C9-4DEB-AEBB-340C21D807CD}" destId="{162EBC16-4716-472B-9EB3-0A62D1C8E8FB}" srcOrd="0" destOrd="0" presId="urn:microsoft.com/office/officeart/2005/8/layout/vList2"/>
    <dgm:cxn modelId="{03CDC7D4-F6D4-46CC-8E3F-AA1F6804C4C0}" type="presOf" srcId="{52BEB325-363B-45D0-ABED-1885F79F23A1}" destId="{45FAE54C-2B7D-4C24-8DFF-2D9E8A3DF887}" srcOrd="0" destOrd="0" presId="urn:microsoft.com/office/officeart/2005/8/layout/vList2"/>
    <dgm:cxn modelId="{696DB0D8-60C9-4468-A56C-45CC2BB07CC5}" type="presOf" srcId="{54328577-CE38-42C9-B724-51432B06E5CA}" destId="{CD1F462A-8EDA-434D-9342-2C73FCF9D894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1C157764-AAAF-4543-9CDD-2EEA704BCD67}" type="presOf" srcId="{1F22E069-A120-4AB7-85EA-52FE8601DC25}" destId="{101D9C14-FD64-4E3B-BCA2-9F90782F8549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0F3EE869-23C1-4FEE-8FF3-9396CA52A701}" type="presOf" srcId="{C8C4713B-85A2-4D65-9E2F-20BFD47A8FBE}" destId="{7ED2BFF5-562D-448B-A2B3-EA637190C721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33386B5D-918E-4EB0-BD4D-89295BDAF8D5}" type="presOf" srcId="{B00A2139-7123-4CE9-B1E5-5F65E85072EE}" destId="{58BE3FB0-741C-491B-83EE-7B1D305E3DDB}" srcOrd="0" destOrd="0" presId="urn:microsoft.com/office/officeart/2005/8/layout/vList2"/>
    <dgm:cxn modelId="{5AF0884E-A235-4799-A8AD-51B1DF548396}" type="presParOf" srcId="{58BE3FB0-741C-491B-83EE-7B1D305E3DDB}" destId="{101D9C14-FD64-4E3B-BCA2-9F90782F8549}" srcOrd="0" destOrd="0" presId="urn:microsoft.com/office/officeart/2005/8/layout/vList2"/>
    <dgm:cxn modelId="{9CCFBA7E-023C-4F3C-B917-9896B11B04F6}" type="presParOf" srcId="{58BE3FB0-741C-491B-83EE-7B1D305E3DDB}" destId="{0BD3B9D5-C820-49A3-8317-EDB22A8FCC2D}" srcOrd="1" destOrd="0" presId="urn:microsoft.com/office/officeart/2005/8/layout/vList2"/>
    <dgm:cxn modelId="{96919DD3-B82E-4F8E-A996-F1FB8B225B90}" type="presParOf" srcId="{58BE3FB0-741C-491B-83EE-7B1D305E3DDB}" destId="{45FAE54C-2B7D-4C24-8DFF-2D9E8A3DF887}" srcOrd="2" destOrd="0" presId="urn:microsoft.com/office/officeart/2005/8/layout/vList2"/>
    <dgm:cxn modelId="{1D232EA8-834D-484E-A2E1-BEE507907226}" type="presParOf" srcId="{58BE3FB0-741C-491B-83EE-7B1D305E3DDB}" destId="{55CF85D8-08AA-450B-8E2D-EB828D5EEC7D}" srcOrd="3" destOrd="0" presId="urn:microsoft.com/office/officeart/2005/8/layout/vList2"/>
    <dgm:cxn modelId="{4B7644F3-76DD-4ECD-954E-501B65404E3A}" type="presParOf" srcId="{58BE3FB0-741C-491B-83EE-7B1D305E3DDB}" destId="{CD1F462A-8EDA-434D-9342-2C73FCF9D894}" srcOrd="4" destOrd="0" presId="urn:microsoft.com/office/officeart/2005/8/layout/vList2"/>
    <dgm:cxn modelId="{37600E54-2F79-4085-97EB-6DC8D95E7357}" type="presParOf" srcId="{58BE3FB0-741C-491B-83EE-7B1D305E3DDB}" destId="{51841FC5-9008-4FE4-95F0-1BCBA3F1F37E}" srcOrd="5" destOrd="0" presId="urn:microsoft.com/office/officeart/2005/8/layout/vList2"/>
    <dgm:cxn modelId="{C23B10FD-22EF-4168-9BF5-28C892A74EC0}" type="presParOf" srcId="{58BE3FB0-741C-491B-83EE-7B1D305E3DDB}" destId="{7ED2BFF5-562D-448B-A2B3-EA637190C721}" srcOrd="6" destOrd="0" presId="urn:microsoft.com/office/officeart/2005/8/layout/vList2"/>
    <dgm:cxn modelId="{F69A6F0D-9FB8-4B07-BA52-E08342A34812}" type="presParOf" srcId="{58BE3FB0-741C-491B-83EE-7B1D305E3DDB}" destId="{582111BC-682B-41DA-BB18-DEEBF264A8A9}" srcOrd="7" destOrd="0" presId="urn:microsoft.com/office/officeart/2005/8/layout/vList2"/>
    <dgm:cxn modelId="{3575DEC1-858F-44AD-AF00-241836E9FDF9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27C4F9-5088-4103-B4CB-2DA5F3B442C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461DA15-E5CB-41EF-9AB7-39A401452DE5}">
      <dgm:prSet phldrT="[Text]"/>
      <dgm:spPr/>
      <dgm:t>
        <a:bodyPr/>
        <a:lstStyle/>
        <a:p>
          <a:r>
            <a:rPr lang="cs-CZ" dirty="0" smtClean="0"/>
            <a:t>Tomáš</a:t>
          </a:r>
          <a:endParaRPr lang="cs-CZ" dirty="0"/>
        </a:p>
      </dgm:t>
    </dgm:pt>
    <dgm:pt modelId="{36261D5F-E8A0-4BD0-8D2F-589E7458B317}" type="parTrans" cxnId="{235039BB-4E45-4D4B-BC2F-374ACD5A8F1C}">
      <dgm:prSet/>
      <dgm:spPr/>
      <dgm:t>
        <a:bodyPr/>
        <a:lstStyle/>
        <a:p>
          <a:endParaRPr lang="cs-CZ"/>
        </a:p>
      </dgm:t>
    </dgm:pt>
    <dgm:pt modelId="{A28DFB9A-2770-4568-B5F3-B51CAD395EE2}" type="sibTrans" cxnId="{235039BB-4E45-4D4B-BC2F-374ACD5A8F1C}">
      <dgm:prSet/>
      <dgm:spPr/>
      <dgm:t>
        <a:bodyPr/>
        <a:lstStyle/>
        <a:p>
          <a:endParaRPr lang="cs-CZ"/>
        </a:p>
      </dgm:t>
    </dgm:pt>
    <dgm:pt modelId="{AC525A4A-3B46-476A-B5A8-487455DEECAF}">
      <dgm:prSet phldrT="[Text]"/>
      <dgm:spPr/>
      <dgm:t>
        <a:bodyPr/>
        <a:lstStyle/>
        <a:p>
          <a:r>
            <a:rPr lang="cs-CZ" dirty="0" smtClean="0"/>
            <a:t>Eva</a:t>
          </a:r>
          <a:endParaRPr lang="cs-CZ" dirty="0"/>
        </a:p>
      </dgm:t>
    </dgm:pt>
    <dgm:pt modelId="{72E8DA58-F0AD-48A9-843E-9A1D29F0B458}" type="parTrans" cxnId="{40EF7C52-E5F9-4E36-A60F-E749D15520C0}">
      <dgm:prSet/>
      <dgm:spPr/>
      <dgm:t>
        <a:bodyPr/>
        <a:lstStyle/>
        <a:p>
          <a:endParaRPr lang="cs-CZ"/>
        </a:p>
      </dgm:t>
    </dgm:pt>
    <dgm:pt modelId="{0ABB1BD8-727E-44AE-B59E-CE9ACB28AACD}" type="sibTrans" cxnId="{40EF7C52-E5F9-4E36-A60F-E749D15520C0}">
      <dgm:prSet/>
      <dgm:spPr/>
      <dgm:t>
        <a:bodyPr/>
        <a:lstStyle/>
        <a:p>
          <a:endParaRPr lang="cs-CZ"/>
        </a:p>
      </dgm:t>
    </dgm:pt>
    <dgm:pt modelId="{31D15E2E-F407-40FA-B76A-6E67445BB3F2}">
      <dgm:prSet phldrT="[Text]"/>
      <dgm:spPr/>
      <dgm:t>
        <a:bodyPr/>
        <a:lstStyle/>
        <a:p>
          <a:r>
            <a:rPr lang="cs-CZ" dirty="0" smtClean="0"/>
            <a:t>Monika</a:t>
          </a:r>
          <a:endParaRPr lang="cs-CZ" dirty="0"/>
        </a:p>
      </dgm:t>
    </dgm:pt>
    <dgm:pt modelId="{CBE41BC3-233A-478E-90DB-633A4FE2E55B}" type="parTrans" cxnId="{994908C2-FFB4-4053-A8D7-CA9D190D1CE6}">
      <dgm:prSet/>
      <dgm:spPr/>
      <dgm:t>
        <a:bodyPr/>
        <a:lstStyle/>
        <a:p>
          <a:endParaRPr lang="cs-CZ"/>
        </a:p>
      </dgm:t>
    </dgm:pt>
    <dgm:pt modelId="{7E50B0ED-6F41-4021-B612-5EDE8755796C}" type="sibTrans" cxnId="{994908C2-FFB4-4053-A8D7-CA9D190D1CE6}">
      <dgm:prSet/>
      <dgm:spPr/>
      <dgm:t>
        <a:bodyPr/>
        <a:lstStyle/>
        <a:p>
          <a:endParaRPr lang="cs-CZ"/>
        </a:p>
      </dgm:t>
    </dgm:pt>
    <dgm:pt modelId="{3EB307F9-3024-4308-86D2-FD72CCC45005}">
      <dgm:prSet/>
      <dgm:spPr/>
      <dgm:t>
        <a:bodyPr/>
        <a:lstStyle/>
        <a:p>
          <a:r>
            <a:rPr lang="cs-CZ" dirty="0" smtClean="0"/>
            <a:t>Martin</a:t>
          </a:r>
          <a:endParaRPr lang="cs-CZ" dirty="0"/>
        </a:p>
      </dgm:t>
    </dgm:pt>
    <dgm:pt modelId="{878D30FE-74B8-4010-8DCF-EC1670390674}" type="parTrans" cxnId="{D99B29C4-F41B-4B67-A94C-925AA0F803E4}">
      <dgm:prSet/>
      <dgm:spPr/>
      <dgm:t>
        <a:bodyPr/>
        <a:lstStyle/>
        <a:p>
          <a:endParaRPr lang="cs-CZ"/>
        </a:p>
      </dgm:t>
    </dgm:pt>
    <dgm:pt modelId="{E144FD9A-BB36-49B3-8DC5-E8AF6BE36FBC}" type="sibTrans" cxnId="{D99B29C4-F41B-4B67-A94C-925AA0F803E4}">
      <dgm:prSet/>
      <dgm:spPr/>
      <dgm:t>
        <a:bodyPr/>
        <a:lstStyle/>
        <a:p>
          <a:endParaRPr lang="cs-CZ"/>
        </a:p>
      </dgm:t>
    </dgm:pt>
    <dgm:pt modelId="{8EE6E719-A227-4698-8B03-AC36A45159E4}">
      <dgm:prSet/>
      <dgm:spPr/>
      <dgm:t>
        <a:bodyPr/>
        <a:lstStyle/>
        <a:p>
          <a:r>
            <a:rPr lang="cs-CZ" dirty="0" smtClean="0"/>
            <a:t>Lenka </a:t>
          </a:r>
        </a:p>
      </dgm:t>
    </dgm:pt>
    <dgm:pt modelId="{77354C2D-B936-4098-8690-85812AC7A369}" type="parTrans" cxnId="{6923CB5F-B610-4D7F-AE2A-4C066D4A793A}">
      <dgm:prSet/>
      <dgm:spPr/>
      <dgm:t>
        <a:bodyPr/>
        <a:lstStyle/>
        <a:p>
          <a:endParaRPr lang="cs-CZ"/>
        </a:p>
      </dgm:t>
    </dgm:pt>
    <dgm:pt modelId="{262D1DDD-0CDD-427F-8CEB-C359EE81E724}" type="sibTrans" cxnId="{6923CB5F-B610-4D7F-AE2A-4C066D4A793A}">
      <dgm:prSet/>
      <dgm:spPr/>
      <dgm:t>
        <a:bodyPr/>
        <a:lstStyle/>
        <a:p>
          <a:endParaRPr lang="cs-CZ"/>
        </a:p>
      </dgm:t>
    </dgm:pt>
    <dgm:pt modelId="{EED6F41C-199A-4D3D-8D62-1D6BC7AC9A12}">
      <dgm:prSet/>
      <dgm:spPr/>
      <dgm:t>
        <a:bodyPr/>
        <a:lstStyle/>
        <a:p>
          <a:r>
            <a:rPr lang="cs-CZ" dirty="0" smtClean="0"/>
            <a:t>20 kg žaludů</a:t>
          </a:r>
          <a:endParaRPr lang="cs-CZ" dirty="0"/>
        </a:p>
      </dgm:t>
    </dgm:pt>
    <dgm:pt modelId="{B3F20B42-1965-4B66-8846-C2A8A9BCFF38}" type="parTrans" cxnId="{43B788AD-9AF7-4699-B5CC-61ED800DEB69}">
      <dgm:prSet/>
      <dgm:spPr/>
      <dgm:t>
        <a:bodyPr/>
        <a:lstStyle/>
        <a:p>
          <a:endParaRPr lang="cs-CZ"/>
        </a:p>
      </dgm:t>
    </dgm:pt>
    <dgm:pt modelId="{521C1E8A-1761-49D1-8ECD-01ADAB6D1063}" type="sibTrans" cxnId="{43B788AD-9AF7-4699-B5CC-61ED800DEB69}">
      <dgm:prSet/>
      <dgm:spPr/>
      <dgm:t>
        <a:bodyPr/>
        <a:lstStyle/>
        <a:p>
          <a:endParaRPr lang="cs-CZ"/>
        </a:p>
      </dgm:t>
    </dgm:pt>
    <dgm:pt modelId="{40096BD6-2137-4389-AEBB-3D0AC01F397B}">
      <dgm:prSet/>
      <dgm:spPr/>
      <dgm:t>
        <a:bodyPr/>
        <a:lstStyle/>
        <a:p>
          <a:r>
            <a:rPr lang="cs-CZ" dirty="0" smtClean="0"/>
            <a:t>10 kg kaštanů</a:t>
          </a:r>
          <a:endParaRPr lang="cs-CZ" dirty="0"/>
        </a:p>
      </dgm:t>
    </dgm:pt>
    <dgm:pt modelId="{D02F8449-0A16-450B-BB33-721B54A061FA}" type="parTrans" cxnId="{2787FA29-AF18-4DF0-B278-C1B755702039}">
      <dgm:prSet/>
      <dgm:spPr/>
      <dgm:t>
        <a:bodyPr/>
        <a:lstStyle/>
        <a:p>
          <a:endParaRPr lang="cs-CZ"/>
        </a:p>
      </dgm:t>
    </dgm:pt>
    <dgm:pt modelId="{0ED06E14-52A3-4647-BB15-BCD18AF97641}" type="sibTrans" cxnId="{2787FA29-AF18-4DF0-B278-C1B755702039}">
      <dgm:prSet/>
      <dgm:spPr/>
      <dgm:t>
        <a:bodyPr/>
        <a:lstStyle/>
        <a:p>
          <a:endParaRPr lang="cs-CZ"/>
        </a:p>
      </dgm:t>
    </dgm:pt>
    <dgm:pt modelId="{EDFC0174-D005-4315-A1C6-7766DC36A86E}">
      <dgm:prSet/>
      <dgm:spPr/>
      <dgm:t>
        <a:bodyPr/>
        <a:lstStyle/>
        <a:p>
          <a:r>
            <a:rPr lang="cs-CZ" dirty="0" smtClean="0"/>
            <a:t>40 kg kaštanů</a:t>
          </a:r>
          <a:endParaRPr lang="cs-CZ" dirty="0"/>
        </a:p>
      </dgm:t>
    </dgm:pt>
    <dgm:pt modelId="{988E0A1F-A52B-403E-A297-7A40C24153F9}" type="parTrans" cxnId="{BE2709EC-5DCF-4BFF-AF13-2DE210AD56A6}">
      <dgm:prSet/>
      <dgm:spPr/>
      <dgm:t>
        <a:bodyPr/>
        <a:lstStyle/>
        <a:p>
          <a:endParaRPr lang="cs-CZ"/>
        </a:p>
      </dgm:t>
    </dgm:pt>
    <dgm:pt modelId="{F2D5998A-D125-4B07-AC93-4BA3A6203944}" type="sibTrans" cxnId="{BE2709EC-5DCF-4BFF-AF13-2DE210AD56A6}">
      <dgm:prSet/>
      <dgm:spPr/>
      <dgm:t>
        <a:bodyPr/>
        <a:lstStyle/>
        <a:p>
          <a:endParaRPr lang="cs-CZ"/>
        </a:p>
      </dgm:t>
    </dgm:pt>
    <dgm:pt modelId="{70D9E2DB-3486-470C-9E5C-03ED2C715F09}">
      <dgm:prSet/>
      <dgm:spPr/>
      <dgm:t>
        <a:bodyPr/>
        <a:lstStyle/>
        <a:p>
          <a:r>
            <a:rPr lang="cs-CZ" dirty="0" smtClean="0"/>
            <a:t>10 kg žaludů</a:t>
          </a:r>
          <a:endParaRPr lang="cs-CZ" dirty="0"/>
        </a:p>
      </dgm:t>
    </dgm:pt>
    <dgm:pt modelId="{49924C4B-ABEE-4BD9-98ED-83712F127923}" type="parTrans" cxnId="{B7FDA889-36EB-4905-9179-8DBBA3DCC155}">
      <dgm:prSet/>
      <dgm:spPr/>
      <dgm:t>
        <a:bodyPr/>
        <a:lstStyle/>
        <a:p>
          <a:endParaRPr lang="cs-CZ"/>
        </a:p>
      </dgm:t>
    </dgm:pt>
    <dgm:pt modelId="{01B11470-FB90-45BA-B54E-84D162BFF15D}" type="sibTrans" cxnId="{B7FDA889-36EB-4905-9179-8DBBA3DCC155}">
      <dgm:prSet/>
      <dgm:spPr/>
      <dgm:t>
        <a:bodyPr/>
        <a:lstStyle/>
        <a:p>
          <a:endParaRPr lang="cs-CZ"/>
        </a:p>
      </dgm:t>
    </dgm:pt>
    <dgm:pt modelId="{323AE799-8CE3-4225-91A1-416E9F4C84F1}">
      <dgm:prSet/>
      <dgm:spPr/>
      <dgm:t>
        <a:bodyPr/>
        <a:lstStyle/>
        <a:p>
          <a:r>
            <a:rPr lang="cs-CZ" dirty="0" smtClean="0"/>
            <a:t>10 kg kaštanů</a:t>
          </a:r>
          <a:endParaRPr lang="cs-CZ" dirty="0"/>
        </a:p>
      </dgm:t>
    </dgm:pt>
    <dgm:pt modelId="{6D4A06B1-C426-4A29-8866-928EDB17524F}" type="parTrans" cxnId="{5A10E523-556E-43D7-838E-C6B1A2621D05}">
      <dgm:prSet/>
      <dgm:spPr/>
      <dgm:t>
        <a:bodyPr/>
        <a:lstStyle/>
        <a:p>
          <a:endParaRPr lang="cs-CZ"/>
        </a:p>
      </dgm:t>
    </dgm:pt>
    <dgm:pt modelId="{5B861934-54BC-467C-89F9-5C2ED176C9D4}" type="sibTrans" cxnId="{5A10E523-556E-43D7-838E-C6B1A2621D05}">
      <dgm:prSet/>
      <dgm:spPr/>
      <dgm:t>
        <a:bodyPr/>
        <a:lstStyle/>
        <a:p>
          <a:endParaRPr lang="cs-CZ"/>
        </a:p>
      </dgm:t>
    </dgm:pt>
    <dgm:pt modelId="{2C315876-29A0-48E2-A283-74936FAB0543}" type="pres">
      <dgm:prSet presAssocID="{3B27C4F9-5088-4103-B4CB-2DA5F3B442C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554B64-EA3D-4746-853B-E814F70B9BD8}" type="pres">
      <dgm:prSet presAssocID="{8EE6E719-A227-4698-8B03-AC36A45159E4}" presName="parentLin" presStyleCnt="0"/>
      <dgm:spPr/>
    </dgm:pt>
    <dgm:pt modelId="{B515D9F8-4C89-41D3-8BE6-234F4FF24EC0}" type="pres">
      <dgm:prSet presAssocID="{8EE6E719-A227-4698-8B03-AC36A45159E4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E2D7F91D-6C38-466A-806E-E6D7023EC509}" type="pres">
      <dgm:prSet presAssocID="{8EE6E719-A227-4698-8B03-AC36A45159E4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6FB46A-993D-4914-8155-0E1CF57D6A54}" type="pres">
      <dgm:prSet presAssocID="{8EE6E719-A227-4698-8B03-AC36A45159E4}" presName="negativeSpace" presStyleCnt="0"/>
      <dgm:spPr/>
    </dgm:pt>
    <dgm:pt modelId="{F9C795AD-2FA7-49E4-964C-B34235C11750}" type="pres">
      <dgm:prSet presAssocID="{8EE6E719-A227-4698-8B03-AC36A45159E4}" presName="childText" presStyleLbl="conFgAcc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4A7B2A-1873-4645-9EDD-BA4F93952D6C}" type="pres">
      <dgm:prSet presAssocID="{262D1DDD-0CDD-427F-8CEB-C359EE81E724}" presName="spaceBetweenRectangles" presStyleCnt="0"/>
      <dgm:spPr/>
    </dgm:pt>
    <dgm:pt modelId="{07A18A11-0D8F-4468-B25C-22607A6311B3}" type="pres">
      <dgm:prSet presAssocID="{3EB307F9-3024-4308-86D2-FD72CCC45005}" presName="parentLin" presStyleCnt="0"/>
      <dgm:spPr/>
    </dgm:pt>
    <dgm:pt modelId="{B6F769CA-AC56-4C60-AD35-5DA051F122C6}" type="pres">
      <dgm:prSet presAssocID="{3EB307F9-3024-4308-86D2-FD72CCC45005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71EE1091-EDA7-47D1-91F1-062843C87B07}" type="pres">
      <dgm:prSet presAssocID="{3EB307F9-3024-4308-86D2-FD72CCC45005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0F182C-843B-4B7D-A47B-3730671D63B8}" type="pres">
      <dgm:prSet presAssocID="{3EB307F9-3024-4308-86D2-FD72CCC45005}" presName="negativeSpace" presStyleCnt="0"/>
      <dgm:spPr/>
    </dgm:pt>
    <dgm:pt modelId="{3E847702-0DA7-43AC-A426-3103F3D6E761}" type="pres">
      <dgm:prSet presAssocID="{3EB307F9-3024-4308-86D2-FD72CCC45005}" presName="childText" presStyleLbl="conFgAcc1" presStyleIdx="1" presStyleCnt="5" custLinFactNeighborX="126" custLinFactNeighborY="332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20B37-218C-4FDF-9DAA-DA75E638498B}" type="pres">
      <dgm:prSet presAssocID="{E144FD9A-BB36-49B3-8DC5-E8AF6BE36FBC}" presName="spaceBetweenRectangles" presStyleCnt="0"/>
      <dgm:spPr/>
    </dgm:pt>
    <dgm:pt modelId="{97A3AFE6-7AA1-4610-9020-82E54ECEDA10}" type="pres">
      <dgm:prSet presAssocID="{E461DA15-E5CB-41EF-9AB7-39A401452DE5}" presName="parentLin" presStyleCnt="0"/>
      <dgm:spPr/>
    </dgm:pt>
    <dgm:pt modelId="{952B4FCA-4D97-4BCE-A274-D1BB59C14382}" type="pres">
      <dgm:prSet presAssocID="{E461DA15-E5CB-41EF-9AB7-39A401452DE5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93EDD5A6-2851-49CA-B699-ADE31810B711}" type="pres">
      <dgm:prSet presAssocID="{E461DA15-E5CB-41EF-9AB7-39A401452DE5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5537B7-5F5D-4685-AF60-C1E9CD67089E}" type="pres">
      <dgm:prSet presAssocID="{E461DA15-E5CB-41EF-9AB7-39A401452DE5}" presName="negativeSpace" presStyleCnt="0"/>
      <dgm:spPr/>
    </dgm:pt>
    <dgm:pt modelId="{D945A558-440F-4435-911A-C86C06005A18}" type="pres">
      <dgm:prSet presAssocID="{E461DA15-E5CB-41EF-9AB7-39A401452DE5}" presName="childText" presStyleLbl="conFgAcc1" presStyleIdx="2" presStyleCnt="5" custLinFactNeighborX="126" custLinFactNeighborY="88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E25C66-543E-48F8-8C3B-611088ECB1F2}" type="pres">
      <dgm:prSet presAssocID="{A28DFB9A-2770-4568-B5F3-B51CAD395EE2}" presName="spaceBetweenRectangles" presStyleCnt="0"/>
      <dgm:spPr/>
    </dgm:pt>
    <dgm:pt modelId="{79943579-72B0-4789-B76D-F384BEBAFC78}" type="pres">
      <dgm:prSet presAssocID="{AC525A4A-3B46-476A-B5A8-487455DEECAF}" presName="parentLin" presStyleCnt="0"/>
      <dgm:spPr/>
    </dgm:pt>
    <dgm:pt modelId="{985FA5C9-345F-4FB8-AA8D-8EB5728DEAC5}" type="pres">
      <dgm:prSet presAssocID="{AC525A4A-3B46-476A-B5A8-487455DEECAF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72F18A72-2C46-4F66-9369-99B245032FB2}" type="pres">
      <dgm:prSet presAssocID="{AC525A4A-3B46-476A-B5A8-487455DEECAF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3A3064-9224-4A21-A8E5-08E52BBE1CDB}" type="pres">
      <dgm:prSet presAssocID="{AC525A4A-3B46-476A-B5A8-487455DEECAF}" presName="negativeSpace" presStyleCnt="0"/>
      <dgm:spPr/>
    </dgm:pt>
    <dgm:pt modelId="{A75CCB4C-048B-4F10-859F-7676FBBE6BA0}" type="pres">
      <dgm:prSet presAssocID="{AC525A4A-3B46-476A-B5A8-487455DEECAF}" presName="childText" presStyleLbl="conFgAcc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CF50D4-171B-4414-8165-917858B1F97C}" type="pres">
      <dgm:prSet presAssocID="{0ABB1BD8-727E-44AE-B59E-CE9ACB28AACD}" presName="spaceBetweenRectangles" presStyleCnt="0"/>
      <dgm:spPr/>
    </dgm:pt>
    <dgm:pt modelId="{023BF0FA-0038-4EBB-B87B-F70C793610BE}" type="pres">
      <dgm:prSet presAssocID="{31D15E2E-F407-40FA-B76A-6E67445BB3F2}" presName="parentLin" presStyleCnt="0"/>
      <dgm:spPr/>
    </dgm:pt>
    <dgm:pt modelId="{FBCE5AFB-B753-4CB4-8336-8EC5F2799D3D}" type="pres">
      <dgm:prSet presAssocID="{31D15E2E-F407-40FA-B76A-6E67445BB3F2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AC60F06E-E6C2-4947-B1E9-54D96B1D79D1}" type="pres">
      <dgm:prSet presAssocID="{31D15E2E-F407-40FA-B76A-6E67445BB3F2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1BE446-B267-41C6-8DE9-6998F0565856}" type="pres">
      <dgm:prSet presAssocID="{31D15E2E-F407-40FA-B76A-6E67445BB3F2}" presName="negativeSpace" presStyleCnt="0"/>
      <dgm:spPr/>
    </dgm:pt>
    <dgm:pt modelId="{FDAF2029-3F10-44A7-849B-3A353F1850EC}" type="pres">
      <dgm:prSet presAssocID="{31D15E2E-F407-40FA-B76A-6E67445BB3F2}" presName="childText" presStyleLbl="conFgAcc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A93D5B-056B-49F4-989A-D367208FA808}" type="presOf" srcId="{40096BD6-2137-4389-AEBB-3D0AC01F397B}" destId="{3E847702-0DA7-43AC-A426-3103F3D6E761}" srcOrd="0" destOrd="0" presId="urn:microsoft.com/office/officeart/2005/8/layout/list1"/>
    <dgm:cxn modelId="{F4D5F36D-FFAC-49E6-BB12-25B4853075B8}" type="presOf" srcId="{EDFC0174-D005-4315-A1C6-7766DC36A86E}" destId="{D945A558-440F-4435-911A-C86C06005A18}" srcOrd="0" destOrd="0" presId="urn:microsoft.com/office/officeart/2005/8/layout/list1"/>
    <dgm:cxn modelId="{6769C6B6-2006-4483-83BF-7D28F3B0B5C6}" type="presOf" srcId="{70D9E2DB-3486-470C-9E5C-03ED2C715F09}" destId="{A75CCB4C-048B-4F10-859F-7676FBBE6BA0}" srcOrd="0" destOrd="0" presId="urn:microsoft.com/office/officeart/2005/8/layout/list1"/>
    <dgm:cxn modelId="{C7109263-0CCB-4BD9-BC9E-00C60E89E9BD}" type="presOf" srcId="{31D15E2E-F407-40FA-B76A-6E67445BB3F2}" destId="{FBCE5AFB-B753-4CB4-8336-8EC5F2799D3D}" srcOrd="0" destOrd="0" presId="urn:microsoft.com/office/officeart/2005/8/layout/list1"/>
    <dgm:cxn modelId="{235039BB-4E45-4D4B-BC2F-374ACD5A8F1C}" srcId="{3B27C4F9-5088-4103-B4CB-2DA5F3B442C1}" destId="{E461DA15-E5CB-41EF-9AB7-39A401452DE5}" srcOrd="2" destOrd="0" parTransId="{36261D5F-E8A0-4BD0-8D2F-589E7458B317}" sibTransId="{A28DFB9A-2770-4568-B5F3-B51CAD395EE2}"/>
    <dgm:cxn modelId="{EF5C2F28-458F-4013-A50F-0B197B4ACA04}" type="presOf" srcId="{E461DA15-E5CB-41EF-9AB7-39A401452DE5}" destId="{952B4FCA-4D97-4BCE-A274-D1BB59C14382}" srcOrd="0" destOrd="0" presId="urn:microsoft.com/office/officeart/2005/8/layout/list1"/>
    <dgm:cxn modelId="{43B788AD-9AF7-4699-B5CC-61ED800DEB69}" srcId="{8EE6E719-A227-4698-8B03-AC36A45159E4}" destId="{EED6F41C-199A-4D3D-8D62-1D6BC7AC9A12}" srcOrd="0" destOrd="0" parTransId="{B3F20B42-1965-4B66-8846-C2A8A9BCFF38}" sibTransId="{521C1E8A-1761-49D1-8ECD-01ADAB6D1063}"/>
    <dgm:cxn modelId="{5A10E523-556E-43D7-838E-C6B1A2621D05}" srcId="{31D15E2E-F407-40FA-B76A-6E67445BB3F2}" destId="{323AE799-8CE3-4225-91A1-416E9F4C84F1}" srcOrd="0" destOrd="0" parTransId="{6D4A06B1-C426-4A29-8866-928EDB17524F}" sibTransId="{5B861934-54BC-467C-89F9-5C2ED176C9D4}"/>
    <dgm:cxn modelId="{D99B29C4-F41B-4B67-A94C-925AA0F803E4}" srcId="{3B27C4F9-5088-4103-B4CB-2DA5F3B442C1}" destId="{3EB307F9-3024-4308-86D2-FD72CCC45005}" srcOrd="1" destOrd="0" parTransId="{878D30FE-74B8-4010-8DCF-EC1670390674}" sibTransId="{E144FD9A-BB36-49B3-8DC5-E8AF6BE36FBC}"/>
    <dgm:cxn modelId="{A3C85ECF-4E85-485E-ABE2-13834A626140}" type="presOf" srcId="{31D15E2E-F407-40FA-B76A-6E67445BB3F2}" destId="{AC60F06E-E6C2-4947-B1E9-54D96B1D79D1}" srcOrd="1" destOrd="0" presId="urn:microsoft.com/office/officeart/2005/8/layout/list1"/>
    <dgm:cxn modelId="{B67C228C-AD28-48DD-80B0-36594A86514B}" type="presOf" srcId="{8EE6E719-A227-4698-8B03-AC36A45159E4}" destId="{B515D9F8-4C89-41D3-8BE6-234F4FF24EC0}" srcOrd="0" destOrd="0" presId="urn:microsoft.com/office/officeart/2005/8/layout/list1"/>
    <dgm:cxn modelId="{D6A2A6EB-F716-408D-BF83-955B995A8EB8}" type="presOf" srcId="{AC525A4A-3B46-476A-B5A8-487455DEECAF}" destId="{72F18A72-2C46-4F66-9369-99B245032FB2}" srcOrd="1" destOrd="0" presId="urn:microsoft.com/office/officeart/2005/8/layout/list1"/>
    <dgm:cxn modelId="{3ED27A4F-6932-4687-85AE-6F78D3CA4D8A}" type="presOf" srcId="{E461DA15-E5CB-41EF-9AB7-39A401452DE5}" destId="{93EDD5A6-2851-49CA-B699-ADE31810B711}" srcOrd="1" destOrd="0" presId="urn:microsoft.com/office/officeart/2005/8/layout/list1"/>
    <dgm:cxn modelId="{0470AFFC-53BB-42E4-88BB-19796E7EC80A}" type="presOf" srcId="{8EE6E719-A227-4698-8B03-AC36A45159E4}" destId="{E2D7F91D-6C38-466A-806E-E6D7023EC509}" srcOrd="1" destOrd="0" presId="urn:microsoft.com/office/officeart/2005/8/layout/list1"/>
    <dgm:cxn modelId="{6923CB5F-B610-4D7F-AE2A-4C066D4A793A}" srcId="{3B27C4F9-5088-4103-B4CB-2DA5F3B442C1}" destId="{8EE6E719-A227-4698-8B03-AC36A45159E4}" srcOrd="0" destOrd="0" parTransId="{77354C2D-B936-4098-8690-85812AC7A369}" sibTransId="{262D1DDD-0CDD-427F-8CEB-C359EE81E724}"/>
    <dgm:cxn modelId="{2787FA29-AF18-4DF0-B278-C1B755702039}" srcId="{3EB307F9-3024-4308-86D2-FD72CCC45005}" destId="{40096BD6-2137-4389-AEBB-3D0AC01F397B}" srcOrd="0" destOrd="0" parTransId="{D02F8449-0A16-450B-BB33-721B54A061FA}" sibTransId="{0ED06E14-52A3-4647-BB15-BCD18AF97641}"/>
    <dgm:cxn modelId="{C8D394C0-7C0A-49DD-BC09-854E074685C2}" type="presOf" srcId="{3EB307F9-3024-4308-86D2-FD72CCC45005}" destId="{71EE1091-EDA7-47D1-91F1-062843C87B07}" srcOrd="1" destOrd="0" presId="urn:microsoft.com/office/officeart/2005/8/layout/list1"/>
    <dgm:cxn modelId="{40EF7C52-E5F9-4E36-A60F-E749D15520C0}" srcId="{3B27C4F9-5088-4103-B4CB-2DA5F3B442C1}" destId="{AC525A4A-3B46-476A-B5A8-487455DEECAF}" srcOrd="3" destOrd="0" parTransId="{72E8DA58-F0AD-48A9-843E-9A1D29F0B458}" sibTransId="{0ABB1BD8-727E-44AE-B59E-CE9ACB28AACD}"/>
    <dgm:cxn modelId="{BE2709EC-5DCF-4BFF-AF13-2DE210AD56A6}" srcId="{E461DA15-E5CB-41EF-9AB7-39A401452DE5}" destId="{EDFC0174-D005-4315-A1C6-7766DC36A86E}" srcOrd="0" destOrd="0" parTransId="{988E0A1F-A52B-403E-A297-7A40C24153F9}" sibTransId="{F2D5998A-D125-4B07-AC93-4BA3A6203944}"/>
    <dgm:cxn modelId="{994908C2-FFB4-4053-A8D7-CA9D190D1CE6}" srcId="{3B27C4F9-5088-4103-B4CB-2DA5F3B442C1}" destId="{31D15E2E-F407-40FA-B76A-6E67445BB3F2}" srcOrd="4" destOrd="0" parTransId="{CBE41BC3-233A-478E-90DB-633A4FE2E55B}" sibTransId="{7E50B0ED-6F41-4021-B612-5EDE8755796C}"/>
    <dgm:cxn modelId="{549C5FD1-67E3-406D-853C-CB5AE01F254B}" type="presOf" srcId="{3EB307F9-3024-4308-86D2-FD72CCC45005}" destId="{B6F769CA-AC56-4C60-AD35-5DA051F122C6}" srcOrd="0" destOrd="0" presId="urn:microsoft.com/office/officeart/2005/8/layout/list1"/>
    <dgm:cxn modelId="{3A54CE48-951A-4EB5-B90E-78BC10805022}" type="presOf" srcId="{323AE799-8CE3-4225-91A1-416E9F4C84F1}" destId="{FDAF2029-3F10-44A7-849B-3A353F1850EC}" srcOrd="0" destOrd="0" presId="urn:microsoft.com/office/officeart/2005/8/layout/list1"/>
    <dgm:cxn modelId="{503B5490-1DE2-4A09-8775-FDB188C9C1AB}" type="presOf" srcId="{AC525A4A-3B46-476A-B5A8-487455DEECAF}" destId="{985FA5C9-345F-4FB8-AA8D-8EB5728DEAC5}" srcOrd="0" destOrd="0" presId="urn:microsoft.com/office/officeart/2005/8/layout/list1"/>
    <dgm:cxn modelId="{8B1E400E-D805-4D4F-9C7E-DBCDFB503023}" type="presOf" srcId="{3B27C4F9-5088-4103-B4CB-2DA5F3B442C1}" destId="{2C315876-29A0-48E2-A283-74936FAB0543}" srcOrd="0" destOrd="0" presId="urn:microsoft.com/office/officeart/2005/8/layout/list1"/>
    <dgm:cxn modelId="{641447A1-4055-4212-B949-7ADA6958F041}" type="presOf" srcId="{EED6F41C-199A-4D3D-8D62-1D6BC7AC9A12}" destId="{F9C795AD-2FA7-49E4-964C-B34235C11750}" srcOrd="0" destOrd="0" presId="urn:microsoft.com/office/officeart/2005/8/layout/list1"/>
    <dgm:cxn modelId="{B7FDA889-36EB-4905-9179-8DBBA3DCC155}" srcId="{AC525A4A-3B46-476A-B5A8-487455DEECAF}" destId="{70D9E2DB-3486-470C-9E5C-03ED2C715F09}" srcOrd="0" destOrd="0" parTransId="{49924C4B-ABEE-4BD9-98ED-83712F127923}" sibTransId="{01B11470-FB90-45BA-B54E-84D162BFF15D}"/>
    <dgm:cxn modelId="{D2CC9451-07EA-42B7-8639-C6CA8A9E4D3B}" type="presParOf" srcId="{2C315876-29A0-48E2-A283-74936FAB0543}" destId="{BD554B64-EA3D-4746-853B-E814F70B9BD8}" srcOrd="0" destOrd="0" presId="urn:microsoft.com/office/officeart/2005/8/layout/list1"/>
    <dgm:cxn modelId="{F7D4BCFE-6AA0-4639-949E-CC45990CD0D1}" type="presParOf" srcId="{BD554B64-EA3D-4746-853B-E814F70B9BD8}" destId="{B515D9F8-4C89-41D3-8BE6-234F4FF24EC0}" srcOrd="0" destOrd="0" presId="urn:microsoft.com/office/officeart/2005/8/layout/list1"/>
    <dgm:cxn modelId="{26AE5FB1-ECF7-46FD-B0A3-0D06A2532507}" type="presParOf" srcId="{BD554B64-EA3D-4746-853B-E814F70B9BD8}" destId="{E2D7F91D-6C38-466A-806E-E6D7023EC509}" srcOrd="1" destOrd="0" presId="urn:microsoft.com/office/officeart/2005/8/layout/list1"/>
    <dgm:cxn modelId="{9923F93C-E837-48D9-8B8F-502926A917AC}" type="presParOf" srcId="{2C315876-29A0-48E2-A283-74936FAB0543}" destId="{226FB46A-993D-4914-8155-0E1CF57D6A54}" srcOrd="1" destOrd="0" presId="urn:microsoft.com/office/officeart/2005/8/layout/list1"/>
    <dgm:cxn modelId="{9EF9308F-E265-42C8-85C6-0417E37DE116}" type="presParOf" srcId="{2C315876-29A0-48E2-A283-74936FAB0543}" destId="{F9C795AD-2FA7-49E4-964C-B34235C11750}" srcOrd="2" destOrd="0" presId="urn:microsoft.com/office/officeart/2005/8/layout/list1"/>
    <dgm:cxn modelId="{66AB89B0-5C7F-46FD-857C-AFB660FE9498}" type="presParOf" srcId="{2C315876-29A0-48E2-A283-74936FAB0543}" destId="{2C4A7B2A-1873-4645-9EDD-BA4F93952D6C}" srcOrd="3" destOrd="0" presId="urn:microsoft.com/office/officeart/2005/8/layout/list1"/>
    <dgm:cxn modelId="{19E9CE31-BCB6-49A8-9614-9A98074F2A8C}" type="presParOf" srcId="{2C315876-29A0-48E2-A283-74936FAB0543}" destId="{07A18A11-0D8F-4468-B25C-22607A6311B3}" srcOrd="4" destOrd="0" presId="urn:microsoft.com/office/officeart/2005/8/layout/list1"/>
    <dgm:cxn modelId="{07469A54-7499-4070-93FD-35BE38EF8A63}" type="presParOf" srcId="{07A18A11-0D8F-4468-B25C-22607A6311B3}" destId="{B6F769CA-AC56-4C60-AD35-5DA051F122C6}" srcOrd="0" destOrd="0" presId="urn:microsoft.com/office/officeart/2005/8/layout/list1"/>
    <dgm:cxn modelId="{0DD2BD0D-D4E1-41A4-AD48-143236C476E0}" type="presParOf" srcId="{07A18A11-0D8F-4468-B25C-22607A6311B3}" destId="{71EE1091-EDA7-47D1-91F1-062843C87B07}" srcOrd="1" destOrd="0" presId="urn:microsoft.com/office/officeart/2005/8/layout/list1"/>
    <dgm:cxn modelId="{85447B24-6174-4B39-B5B2-0F44F2682E84}" type="presParOf" srcId="{2C315876-29A0-48E2-A283-74936FAB0543}" destId="{F00F182C-843B-4B7D-A47B-3730671D63B8}" srcOrd="5" destOrd="0" presId="urn:microsoft.com/office/officeart/2005/8/layout/list1"/>
    <dgm:cxn modelId="{25C29A3D-5D6F-4619-AFFB-F6A2FE20D73F}" type="presParOf" srcId="{2C315876-29A0-48E2-A283-74936FAB0543}" destId="{3E847702-0DA7-43AC-A426-3103F3D6E761}" srcOrd="6" destOrd="0" presId="urn:microsoft.com/office/officeart/2005/8/layout/list1"/>
    <dgm:cxn modelId="{944317E4-2BBB-49C3-969C-469C15F7E916}" type="presParOf" srcId="{2C315876-29A0-48E2-A283-74936FAB0543}" destId="{17220B37-218C-4FDF-9DAA-DA75E638498B}" srcOrd="7" destOrd="0" presId="urn:microsoft.com/office/officeart/2005/8/layout/list1"/>
    <dgm:cxn modelId="{FB49F3AF-BF4E-44CB-AD11-6E435F1B288F}" type="presParOf" srcId="{2C315876-29A0-48E2-A283-74936FAB0543}" destId="{97A3AFE6-7AA1-4610-9020-82E54ECEDA10}" srcOrd="8" destOrd="0" presId="urn:microsoft.com/office/officeart/2005/8/layout/list1"/>
    <dgm:cxn modelId="{58DB4A1D-1E92-4F24-BBB5-CC041239DA0C}" type="presParOf" srcId="{97A3AFE6-7AA1-4610-9020-82E54ECEDA10}" destId="{952B4FCA-4D97-4BCE-A274-D1BB59C14382}" srcOrd="0" destOrd="0" presId="urn:microsoft.com/office/officeart/2005/8/layout/list1"/>
    <dgm:cxn modelId="{97F7DDFB-F238-48A3-B24C-DF1D59695F2D}" type="presParOf" srcId="{97A3AFE6-7AA1-4610-9020-82E54ECEDA10}" destId="{93EDD5A6-2851-49CA-B699-ADE31810B711}" srcOrd="1" destOrd="0" presId="urn:microsoft.com/office/officeart/2005/8/layout/list1"/>
    <dgm:cxn modelId="{4608691F-7028-4B83-968F-D4A6549C6D4C}" type="presParOf" srcId="{2C315876-29A0-48E2-A283-74936FAB0543}" destId="{D25537B7-5F5D-4685-AF60-C1E9CD67089E}" srcOrd="9" destOrd="0" presId="urn:microsoft.com/office/officeart/2005/8/layout/list1"/>
    <dgm:cxn modelId="{B35D5892-4D73-49A4-911E-526669AFDEB8}" type="presParOf" srcId="{2C315876-29A0-48E2-A283-74936FAB0543}" destId="{D945A558-440F-4435-911A-C86C06005A18}" srcOrd="10" destOrd="0" presId="urn:microsoft.com/office/officeart/2005/8/layout/list1"/>
    <dgm:cxn modelId="{2634C1EC-879C-4E8B-93A0-401CDA128FBF}" type="presParOf" srcId="{2C315876-29A0-48E2-A283-74936FAB0543}" destId="{2EE25C66-543E-48F8-8C3B-611088ECB1F2}" srcOrd="11" destOrd="0" presId="urn:microsoft.com/office/officeart/2005/8/layout/list1"/>
    <dgm:cxn modelId="{BB226117-E5D1-4FF0-BF3D-FF611FA76E5B}" type="presParOf" srcId="{2C315876-29A0-48E2-A283-74936FAB0543}" destId="{79943579-72B0-4789-B76D-F384BEBAFC78}" srcOrd="12" destOrd="0" presId="urn:microsoft.com/office/officeart/2005/8/layout/list1"/>
    <dgm:cxn modelId="{BDC449C9-9089-4354-A695-7318B5E202BF}" type="presParOf" srcId="{79943579-72B0-4789-B76D-F384BEBAFC78}" destId="{985FA5C9-345F-4FB8-AA8D-8EB5728DEAC5}" srcOrd="0" destOrd="0" presId="urn:microsoft.com/office/officeart/2005/8/layout/list1"/>
    <dgm:cxn modelId="{ADAED446-D1A1-487D-8E6D-0CDDE1F3D9ED}" type="presParOf" srcId="{79943579-72B0-4789-B76D-F384BEBAFC78}" destId="{72F18A72-2C46-4F66-9369-99B245032FB2}" srcOrd="1" destOrd="0" presId="urn:microsoft.com/office/officeart/2005/8/layout/list1"/>
    <dgm:cxn modelId="{9C52C8AC-E02E-4265-9433-230F8C956A3C}" type="presParOf" srcId="{2C315876-29A0-48E2-A283-74936FAB0543}" destId="{CD3A3064-9224-4A21-A8E5-08E52BBE1CDB}" srcOrd="13" destOrd="0" presId="urn:microsoft.com/office/officeart/2005/8/layout/list1"/>
    <dgm:cxn modelId="{D1FA7E0C-4198-4D78-891A-A93990CBD290}" type="presParOf" srcId="{2C315876-29A0-48E2-A283-74936FAB0543}" destId="{A75CCB4C-048B-4F10-859F-7676FBBE6BA0}" srcOrd="14" destOrd="0" presId="urn:microsoft.com/office/officeart/2005/8/layout/list1"/>
    <dgm:cxn modelId="{46C6D905-E182-4197-849E-FA7314993375}" type="presParOf" srcId="{2C315876-29A0-48E2-A283-74936FAB0543}" destId="{A6CF50D4-171B-4414-8165-917858B1F97C}" srcOrd="15" destOrd="0" presId="urn:microsoft.com/office/officeart/2005/8/layout/list1"/>
    <dgm:cxn modelId="{A83241C3-A4DA-4938-B1D6-C886B76475A2}" type="presParOf" srcId="{2C315876-29A0-48E2-A283-74936FAB0543}" destId="{023BF0FA-0038-4EBB-B87B-F70C793610BE}" srcOrd="16" destOrd="0" presId="urn:microsoft.com/office/officeart/2005/8/layout/list1"/>
    <dgm:cxn modelId="{9D7A0D00-0F81-40F9-9109-E47076AADA22}" type="presParOf" srcId="{023BF0FA-0038-4EBB-B87B-F70C793610BE}" destId="{FBCE5AFB-B753-4CB4-8336-8EC5F2799D3D}" srcOrd="0" destOrd="0" presId="urn:microsoft.com/office/officeart/2005/8/layout/list1"/>
    <dgm:cxn modelId="{669C16C7-C590-4EB7-9CDF-D4BA29AA2C21}" type="presParOf" srcId="{023BF0FA-0038-4EBB-B87B-F70C793610BE}" destId="{AC60F06E-E6C2-4947-B1E9-54D96B1D79D1}" srcOrd="1" destOrd="0" presId="urn:microsoft.com/office/officeart/2005/8/layout/list1"/>
    <dgm:cxn modelId="{C5C1617C-4503-426E-A8F4-42E4DB1EA276}" type="presParOf" srcId="{2C315876-29A0-48E2-A283-74936FAB0543}" destId="{CD1BE446-B267-41C6-8DE9-6998F0565856}" srcOrd="17" destOrd="0" presId="urn:microsoft.com/office/officeart/2005/8/layout/list1"/>
    <dgm:cxn modelId="{978F0F21-5C9F-4CBE-A283-C46CBFF4E5C3}" type="presParOf" srcId="{2C315876-29A0-48E2-A283-74936FAB0543}" destId="{FDAF2029-3F10-44A7-849B-3A353F1850EC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68785F5-1360-452C-98D8-281A636EF0A8}" type="doc">
      <dgm:prSet loTypeId="urn:diagrams.loki3.com/VaryingWidthList+Icon" loCatId="list" qsTypeId="urn:microsoft.com/office/officeart/2005/8/quickstyle/simple1" qsCatId="simple" csTypeId="urn:microsoft.com/office/officeart/2005/8/colors/colorful5" csCatId="colorful" phldr="1"/>
      <dgm:spPr/>
    </dgm:pt>
    <dgm:pt modelId="{7158C113-270F-44E6-9532-61C9273FD2F7}">
      <dgm:prSet phldrT="[Text]"/>
      <dgm:spPr/>
      <dgm:t>
        <a:bodyPr/>
        <a:lstStyle/>
        <a:p>
          <a:r>
            <a:rPr lang="cs-CZ" dirty="0" smtClean="0"/>
            <a:t>Tomáš   </a:t>
          </a:r>
          <a:endParaRPr lang="cs-CZ" dirty="0"/>
        </a:p>
      </dgm:t>
    </dgm:pt>
    <dgm:pt modelId="{9E64ECA6-3377-415E-AD47-A69B3982B192}" type="parTrans" cxnId="{C071D831-A40F-4983-AF2A-3ED57036470A}">
      <dgm:prSet/>
      <dgm:spPr/>
      <dgm:t>
        <a:bodyPr/>
        <a:lstStyle/>
        <a:p>
          <a:endParaRPr lang="cs-CZ"/>
        </a:p>
      </dgm:t>
    </dgm:pt>
    <dgm:pt modelId="{2226D855-A1BF-4DAB-866E-0B0F70175A32}" type="sibTrans" cxnId="{C071D831-A40F-4983-AF2A-3ED57036470A}">
      <dgm:prSet/>
      <dgm:spPr/>
      <dgm:t>
        <a:bodyPr/>
        <a:lstStyle/>
        <a:p>
          <a:endParaRPr lang="cs-CZ"/>
        </a:p>
      </dgm:t>
    </dgm:pt>
    <dgm:pt modelId="{0906BB33-3E3A-4908-858D-06604BB44923}">
      <dgm:prSet phldrT="[Text]"/>
      <dgm:spPr/>
      <dgm:t>
        <a:bodyPr/>
        <a:lstStyle/>
        <a:p>
          <a:r>
            <a:rPr lang="cs-CZ" dirty="0" smtClean="0"/>
            <a:t>Martin</a:t>
          </a:r>
          <a:endParaRPr lang="cs-CZ" dirty="0"/>
        </a:p>
      </dgm:t>
    </dgm:pt>
    <dgm:pt modelId="{B7E7AD5F-EECC-4652-84A5-D2782CB9EB0F}" type="parTrans" cxnId="{194A517D-ACDD-422A-9EEF-2CDAEC353B08}">
      <dgm:prSet/>
      <dgm:spPr/>
      <dgm:t>
        <a:bodyPr/>
        <a:lstStyle/>
        <a:p>
          <a:endParaRPr lang="cs-CZ"/>
        </a:p>
      </dgm:t>
    </dgm:pt>
    <dgm:pt modelId="{0D8CAC39-E54C-4896-BB82-B2087FC4A3E7}" type="sibTrans" cxnId="{194A517D-ACDD-422A-9EEF-2CDAEC353B08}">
      <dgm:prSet/>
      <dgm:spPr/>
      <dgm:t>
        <a:bodyPr/>
        <a:lstStyle/>
        <a:p>
          <a:endParaRPr lang="cs-CZ"/>
        </a:p>
      </dgm:t>
    </dgm:pt>
    <dgm:pt modelId="{7791486D-C8DB-4006-A4B7-DBB8AC9928FB}">
      <dgm:prSet phldrT="[Text]"/>
      <dgm:spPr/>
      <dgm:t>
        <a:bodyPr/>
        <a:lstStyle/>
        <a:p>
          <a:r>
            <a:rPr lang="cs-CZ" dirty="0" smtClean="0"/>
            <a:t>Monika</a:t>
          </a:r>
          <a:endParaRPr lang="cs-CZ" dirty="0"/>
        </a:p>
      </dgm:t>
    </dgm:pt>
    <dgm:pt modelId="{8632F67F-1E44-452E-9602-D3BE1ABDA7F2}" type="parTrans" cxnId="{1A2867C4-83C6-4EFC-BF73-A3548D8A0CA4}">
      <dgm:prSet/>
      <dgm:spPr/>
      <dgm:t>
        <a:bodyPr/>
        <a:lstStyle/>
        <a:p>
          <a:endParaRPr lang="cs-CZ"/>
        </a:p>
      </dgm:t>
    </dgm:pt>
    <dgm:pt modelId="{FBE08E6B-F891-4E53-8412-CE070B92B7F2}" type="sibTrans" cxnId="{1A2867C4-83C6-4EFC-BF73-A3548D8A0CA4}">
      <dgm:prSet/>
      <dgm:spPr/>
      <dgm:t>
        <a:bodyPr/>
        <a:lstStyle/>
        <a:p>
          <a:endParaRPr lang="cs-CZ"/>
        </a:p>
      </dgm:t>
    </dgm:pt>
    <dgm:pt modelId="{1546000F-A77A-429A-8677-FD0ED04A3465}" type="pres">
      <dgm:prSet presAssocID="{868785F5-1360-452C-98D8-281A636EF0A8}" presName="Name0" presStyleCnt="0">
        <dgm:presLayoutVars>
          <dgm:resizeHandles/>
        </dgm:presLayoutVars>
      </dgm:prSet>
      <dgm:spPr/>
    </dgm:pt>
    <dgm:pt modelId="{5AA92AFB-AC82-4E73-8291-67BF87428969}" type="pres">
      <dgm:prSet presAssocID="{7158C113-270F-44E6-9532-61C9273FD2F7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D27847-3FA8-43FE-915B-C57EDE15F962}" type="pres">
      <dgm:prSet presAssocID="{2226D855-A1BF-4DAB-866E-0B0F70175A32}" presName="space" presStyleCnt="0"/>
      <dgm:spPr/>
    </dgm:pt>
    <dgm:pt modelId="{55253108-F72E-4589-9FCA-6927E2BE41CF}" type="pres">
      <dgm:prSet presAssocID="{0906BB33-3E3A-4908-858D-06604BB44923}" presName="text" presStyleLbl="node1" presStyleIdx="1" presStyleCnt="3" custLinFactNeighborX="-1287" custLinFactNeighborY="-201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01DAFA-8697-470A-832A-5FE11EA34EEF}" type="pres">
      <dgm:prSet presAssocID="{0D8CAC39-E54C-4896-BB82-B2087FC4A3E7}" presName="space" presStyleCnt="0"/>
      <dgm:spPr/>
    </dgm:pt>
    <dgm:pt modelId="{A1F2E9A9-2F9A-4B14-B8FB-49053BBF5932}" type="pres">
      <dgm:prSet presAssocID="{7791486D-C8DB-4006-A4B7-DBB8AC9928FB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2867C4-83C6-4EFC-BF73-A3548D8A0CA4}" srcId="{868785F5-1360-452C-98D8-281A636EF0A8}" destId="{7791486D-C8DB-4006-A4B7-DBB8AC9928FB}" srcOrd="2" destOrd="0" parTransId="{8632F67F-1E44-452E-9602-D3BE1ABDA7F2}" sibTransId="{FBE08E6B-F891-4E53-8412-CE070B92B7F2}"/>
    <dgm:cxn modelId="{C071D831-A40F-4983-AF2A-3ED57036470A}" srcId="{868785F5-1360-452C-98D8-281A636EF0A8}" destId="{7158C113-270F-44E6-9532-61C9273FD2F7}" srcOrd="0" destOrd="0" parTransId="{9E64ECA6-3377-415E-AD47-A69B3982B192}" sibTransId="{2226D855-A1BF-4DAB-866E-0B0F70175A32}"/>
    <dgm:cxn modelId="{D8B3A186-4AE3-408C-B45B-C515D7352961}" type="presOf" srcId="{7791486D-C8DB-4006-A4B7-DBB8AC9928FB}" destId="{A1F2E9A9-2F9A-4B14-B8FB-49053BBF5932}" srcOrd="0" destOrd="0" presId="urn:diagrams.loki3.com/VaryingWidthList+Icon"/>
    <dgm:cxn modelId="{0CD805C4-CD7F-4A6D-B8D1-901E3B152F2B}" type="presOf" srcId="{0906BB33-3E3A-4908-858D-06604BB44923}" destId="{55253108-F72E-4589-9FCA-6927E2BE41CF}" srcOrd="0" destOrd="0" presId="urn:diagrams.loki3.com/VaryingWidthList+Icon"/>
    <dgm:cxn modelId="{49CBDB99-0419-44DB-A938-23BF442B1E2E}" type="presOf" srcId="{868785F5-1360-452C-98D8-281A636EF0A8}" destId="{1546000F-A77A-429A-8677-FD0ED04A3465}" srcOrd="0" destOrd="0" presId="urn:diagrams.loki3.com/VaryingWidthList+Icon"/>
    <dgm:cxn modelId="{310A330B-0903-4433-A88B-10BF8546F3AB}" type="presOf" srcId="{7158C113-270F-44E6-9532-61C9273FD2F7}" destId="{5AA92AFB-AC82-4E73-8291-67BF87428969}" srcOrd="0" destOrd="0" presId="urn:diagrams.loki3.com/VaryingWidthList+Icon"/>
    <dgm:cxn modelId="{194A517D-ACDD-422A-9EEF-2CDAEC353B08}" srcId="{868785F5-1360-452C-98D8-281A636EF0A8}" destId="{0906BB33-3E3A-4908-858D-06604BB44923}" srcOrd="1" destOrd="0" parTransId="{B7E7AD5F-EECC-4652-84A5-D2782CB9EB0F}" sibTransId="{0D8CAC39-E54C-4896-BB82-B2087FC4A3E7}"/>
    <dgm:cxn modelId="{0E80EBB4-2609-4A45-819D-220B8ACF4369}" type="presParOf" srcId="{1546000F-A77A-429A-8677-FD0ED04A3465}" destId="{5AA92AFB-AC82-4E73-8291-67BF87428969}" srcOrd="0" destOrd="0" presId="urn:diagrams.loki3.com/VaryingWidthList+Icon"/>
    <dgm:cxn modelId="{20A39EB2-F7E4-4178-8DEE-26F5ABBA09E1}" type="presParOf" srcId="{1546000F-A77A-429A-8677-FD0ED04A3465}" destId="{1ED27847-3FA8-43FE-915B-C57EDE15F962}" srcOrd="1" destOrd="0" presId="urn:diagrams.loki3.com/VaryingWidthList+Icon"/>
    <dgm:cxn modelId="{A4BEF88B-343C-4B68-AC2A-6DDDD74BFB50}" type="presParOf" srcId="{1546000F-A77A-429A-8677-FD0ED04A3465}" destId="{55253108-F72E-4589-9FCA-6927E2BE41CF}" srcOrd="2" destOrd="0" presId="urn:diagrams.loki3.com/VaryingWidthList+Icon"/>
    <dgm:cxn modelId="{C06B7B50-44B0-450D-A795-8C6C675C87C9}" type="presParOf" srcId="{1546000F-A77A-429A-8677-FD0ED04A3465}" destId="{CC01DAFA-8697-470A-832A-5FE11EA34EEF}" srcOrd="3" destOrd="0" presId="urn:diagrams.loki3.com/VaryingWidthList+Icon"/>
    <dgm:cxn modelId="{121130EA-5237-4724-85B3-1D2606807D25}" type="presParOf" srcId="{1546000F-A77A-429A-8677-FD0ED04A3465}" destId="{A1F2E9A9-2F9A-4B14-B8FB-49053BBF5932}" srcOrd="4" destOrd="0" presId="urn:diagrams.loki3.com/VaryingWidthLis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E790DBB-278E-4423-BF4C-83437887A752}" type="doc">
      <dgm:prSet loTypeId="urn:diagrams.loki3.com/VaryingWidthList+Icon" loCatId="list" qsTypeId="urn:microsoft.com/office/officeart/2005/8/quickstyle/simple1" qsCatId="simple" csTypeId="urn:microsoft.com/office/officeart/2005/8/colors/colorful2" csCatId="colorful" phldr="1"/>
      <dgm:spPr/>
    </dgm:pt>
    <dgm:pt modelId="{49D07E05-2103-4ACC-9194-512352B35DB8}">
      <dgm:prSet phldrT="[Text]"/>
      <dgm:spPr/>
      <dgm:t>
        <a:bodyPr/>
        <a:lstStyle/>
        <a:p>
          <a:r>
            <a:rPr lang="cs-CZ" dirty="0" smtClean="0"/>
            <a:t>Lenka</a:t>
          </a:r>
        </a:p>
      </dgm:t>
    </dgm:pt>
    <dgm:pt modelId="{0D4BA252-541B-4191-B188-4B2FB05A1873}" type="parTrans" cxnId="{6152EF0F-4376-4E4D-88B7-DF7E4D5E0ACA}">
      <dgm:prSet/>
      <dgm:spPr/>
      <dgm:t>
        <a:bodyPr/>
        <a:lstStyle/>
        <a:p>
          <a:endParaRPr lang="cs-CZ"/>
        </a:p>
      </dgm:t>
    </dgm:pt>
    <dgm:pt modelId="{113C34AB-4274-4E4F-816A-D00AF1835FEF}" type="sibTrans" cxnId="{6152EF0F-4376-4E4D-88B7-DF7E4D5E0ACA}">
      <dgm:prSet/>
      <dgm:spPr/>
      <dgm:t>
        <a:bodyPr/>
        <a:lstStyle/>
        <a:p>
          <a:endParaRPr lang="cs-CZ"/>
        </a:p>
      </dgm:t>
    </dgm:pt>
    <dgm:pt modelId="{BF549AF9-A750-4499-B48E-BF06F44707DE}">
      <dgm:prSet phldrT="[Text]"/>
      <dgm:spPr/>
      <dgm:t>
        <a:bodyPr/>
        <a:lstStyle/>
        <a:p>
          <a:r>
            <a:rPr lang="cs-CZ" dirty="0" smtClean="0"/>
            <a:t>Eva</a:t>
          </a:r>
          <a:endParaRPr lang="cs-CZ" dirty="0"/>
        </a:p>
      </dgm:t>
    </dgm:pt>
    <dgm:pt modelId="{6085B51B-07D6-4798-BF2A-8136432D8F27}" type="parTrans" cxnId="{B8EE1847-67A4-4450-A587-C6A08FF7B50E}">
      <dgm:prSet/>
      <dgm:spPr/>
      <dgm:t>
        <a:bodyPr/>
        <a:lstStyle/>
        <a:p>
          <a:endParaRPr lang="cs-CZ"/>
        </a:p>
      </dgm:t>
    </dgm:pt>
    <dgm:pt modelId="{3B66A146-6260-4BC3-AD24-D080490EFE2C}" type="sibTrans" cxnId="{B8EE1847-67A4-4450-A587-C6A08FF7B50E}">
      <dgm:prSet/>
      <dgm:spPr/>
      <dgm:t>
        <a:bodyPr/>
        <a:lstStyle/>
        <a:p>
          <a:endParaRPr lang="cs-CZ"/>
        </a:p>
      </dgm:t>
    </dgm:pt>
    <dgm:pt modelId="{ED753F10-E58C-4AC5-8572-7CE50219FA97}">
      <dgm:prSet phldrT="[Text]" phldr="1"/>
      <dgm:spPr/>
      <dgm:t>
        <a:bodyPr/>
        <a:lstStyle/>
        <a:p>
          <a:endParaRPr lang="cs-CZ" dirty="0"/>
        </a:p>
      </dgm:t>
    </dgm:pt>
    <dgm:pt modelId="{4761A8AF-4A12-4467-A2AF-56ED9FB2DB72}" type="parTrans" cxnId="{C39465CC-7A41-4934-87F7-C9D8D4F4C4A7}">
      <dgm:prSet/>
      <dgm:spPr/>
      <dgm:t>
        <a:bodyPr/>
        <a:lstStyle/>
        <a:p>
          <a:endParaRPr lang="cs-CZ"/>
        </a:p>
      </dgm:t>
    </dgm:pt>
    <dgm:pt modelId="{2D4E6C10-011B-4F45-981C-55B19EE48298}" type="sibTrans" cxnId="{C39465CC-7A41-4934-87F7-C9D8D4F4C4A7}">
      <dgm:prSet/>
      <dgm:spPr/>
      <dgm:t>
        <a:bodyPr/>
        <a:lstStyle/>
        <a:p>
          <a:endParaRPr lang="cs-CZ"/>
        </a:p>
      </dgm:t>
    </dgm:pt>
    <dgm:pt modelId="{75D7F2F5-85EC-4D7F-9CFC-1B95ABE7E3C6}" type="pres">
      <dgm:prSet presAssocID="{FE790DBB-278E-4423-BF4C-83437887A752}" presName="Name0" presStyleCnt="0">
        <dgm:presLayoutVars>
          <dgm:resizeHandles/>
        </dgm:presLayoutVars>
      </dgm:prSet>
      <dgm:spPr/>
    </dgm:pt>
    <dgm:pt modelId="{2EE1D214-5779-4022-9ED7-3FC599C58CEE}" type="pres">
      <dgm:prSet presAssocID="{49D07E05-2103-4ACC-9194-512352B35DB8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CCD129-73AF-4ED5-BC32-A7C68F45A05E}" type="pres">
      <dgm:prSet presAssocID="{113C34AB-4274-4E4F-816A-D00AF1835FEF}" presName="space" presStyleCnt="0"/>
      <dgm:spPr/>
    </dgm:pt>
    <dgm:pt modelId="{66C0ADCA-3D2D-410D-8694-292685C5726C}" type="pres">
      <dgm:prSet presAssocID="{BF549AF9-A750-4499-B48E-BF06F44707DE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4A7D4D-4319-43A5-83A3-1E87C68699D8}" type="pres">
      <dgm:prSet presAssocID="{3B66A146-6260-4BC3-AD24-D080490EFE2C}" presName="space" presStyleCnt="0"/>
      <dgm:spPr/>
    </dgm:pt>
    <dgm:pt modelId="{D31EA8F0-A4F2-4BBF-9FEB-AF497E9734D5}" type="pres">
      <dgm:prSet presAssocID="{ED753F10-E58C-4AC5-8572-7CE50219FA97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30B46D-3B8F-43D0-84B3-89CD8F201FC1}" type="presOf" srcId="{49D07E05-2103-4ACC-9194-512352B35DB8}" destId="{2EE1D214-5779-4022-9ED7-3FC599C58CEE}" srcOrd="0" destOrd="0" presId="urn:diagrams.loki3.com/VaryingWidthList+Icon"/>
    <dgm:cxn modelId="{368121F1-5174-4FA5-90B2-5E3F90EEDFCF}" type="presOf" srcId="{FE790DBB-278E-4423-BF4C-83437887A752}" destId="{75D7F2F5-85EC-4D7F-9CFC-1B95ABE7E3C6}" srcOrd="0" destOrd="0" presId="urn:diagrams.loki3.com/VaryingWidthList+Icon"/>
    <dgm:cxn modelId="{B8EE1847-67A4-4450-A587-C6A08FF7B50E}" srcId="{FE790DBB-278E-4423-BF4C-83437887A752}" destId="{BF549AF9-A750-4499-B48E-BF06F44707DE}" srcOrd="1" destOrd="0" parTransId="{6085B51B-07D6-4798-BF2A-8136432D8F27}" sibTransId="{3B66A146-6260-4BC3-AD24-D080490EFE2C}"/>
    <dgm:cxn modelId="{B842698A-071F-4641-B9C3-FE8A73E10DBB}" type="presOf" srcId="{BF549AF9-A750-4499-B48E-BF06F44707DE}" destId="{66C0ADCA-3D2D-410D-8694-292685C5726C}" srcOrd="0" destOrd="0" presId="urn:diagrams.loki3.com/VaryingWidthList+Icon"/>
    <dgm:cxn modelId="{C39465CC-7A41-4934-87F7-C9D8D4F4C4A7}" srcId="{FE790DBB-278E-4423-BF4C-83437887A752}" destId="{ED753F10-E58C-4AC5-8572-7CE50219FA97}" srcOrd="2" destOrd="0" parTransId="{4761A8AF-4A12-4467-A2AF-56ED9FB2DB72}" sibTransId="{2D4E6C10-011B-4F45-981C-55B19EE48298}"/>
    <dgm:cxn modelId="{6152EF0F-4376-4E4D-88B7-DF7E4D5E0ACA}" srcId="{FE790DBB-278E-4423-BF4C-83437887A752}" destId="{49D07E05-2103-4ACC-9194-512352B35DB8}" srcOrd="0" destOrd="0" parTransId="{0D4BA252-541B-4191-B188-4B2FB05A1873}" sibTransId="{113C34AB-4274-4E4F-816A-D00AF1835FEF}"/>
    <dgm:cxn modelId="{7D882E0D-F87D-4336-9F97-0AD5D4C4DD27}" type="presOf" srcId="{ED753F10-E58C-4AC5-8572-7CE50219FA97}" destId="{D31EA8F0-A4F2-4BBF-9FEB-AF497E9734D5}" srcOrd="0" destOrd="0" presId="urn:diagrams.loki3.com/VaryingWidthList+Icon"/>
    <dgm:cxn modelId="{8A8296CF-9EC6-4AF0-A316-9C9F06193F07}" type="presParOf" srcId="{75D7F2F5-85EC-4D7F-9CFC-1B95ABE7E3C6}" destId="{2EE1D214-5779-4022-9ED7-3FC599C58CEE}" srcOrd="0" destOrd="0" presId="urn:diagrams.loki3.com/VaryingWidthList+Icon"/>
    <dgm:cxn modelId="{B8DAE94A-91E7-406C-8446-F38F27741C74}" type="presParOf" srcId="{75D7F2F5-85EC-4D7F-9CFC-1B95ABE7E3C6}" destId="{01CCD129-73AF-4ED5-BC32-A7C68F45A05E}" srcOrd="1" destOrd="0" presId="urn:diagrams.loki3.com/VaryingWidthList+Icon"/>
    <dgm:cxn modelId="{2FD13B9F-F187-41B7-9BE8-7F9AD59434D4}" type="presParOf" srcId="{75D7F2F5-85EC-4D7F-9CFC-1B95ABE7E3C6}" destId="{66C0ADCA-3D2D-410D-8694-292685C5726C}" srcOrd="2" destOrd="0" presId="urn:diagrams.loki3.com/VaryingWidthList+Icon"/>
    <dgm:cxn modelId="{9FADD044-7248-46A1-827C-E12F9FD78061}" type="presParOf" srcId="{75D7F2F5-85EC-4D7F-9CFC-1B95ABE7E3C6}" destId="{B54A7D4D-4319-43A5-83A3-1E87C68699D8}" srcOrd="3" destOrd="0" presId="urn:diagrams.loki3.com/VaryingWidthList+Icon"/>
    <dgm:cxn modelId="{561E95C7-FB8C-4BE0-95F6-0E706570157B}" type="presParOf" srcId="{75D7F2F5-85EC-4D7F-9CFC-1B95ABE7E3C6}" destId="{D31EA8F0-A4F2-4BBF-9FEB-AF497E9734D5}" srcOrd="4" destOrd="0" presId="urn:diagrams.loki3.com/VaryingWidthList+Icon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765700"/>
          <a:ext cx="7772400" cy="55743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NÁZEV ŠKOLY: ZŠ Pardubice - </a:t>
          </a:r>
          <a:r>
            <a:rPr lang="cs-CZ" sz="2200" kern="1200" dirty="0" err="1" smtClean="0"/>
            <a:t>Spořilov</a:t>
          </a:r>
          <a:endParaRPr lang="cs-CZ" sz="2200" kern="1200" dirty="0"/>
        </a:p>
      </dsp:txBody>
      <dsp:txXfrm>
        <a:off x="27212" y="792912"/>
        <a:ext cx="7717976" cy="503007"/>
      </dsp:txXfrm>
    </dsp:sp>
    <dsp:sp modelId="{45FAE54C-2B7D-4C24-8DFF-2D9E8A3DF887}">
      <dsp:nvSpPr>
        <dsp:cNvPr id="0" name=""/>
        <dsp:cNvSpPr/>
      </dsp:nvSpPr>
      <dsp:spPr>
        <a:xfrm>
          <a:off x="0" y="1412791"/>
          <a:ext cx="7772400" cy="557431"/>
        </a:xfrm>
        <a:prstGeom prst="roundRect">
          <a:avLst/>
        </a:prstGeom>
        <a:solidFill>
          <a:schemeClr val="accent2">
            <a:hueOff val="476948"/>
            <a:satOff val="-10882"/>
            <a:lumOff val="4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AUTOR : Hana Slavíková</a:t>
          </a:r>
          <a:endParaRPr lang="cs-CZ" sz="2200" kern="1200" dirty="0"/>
        </a:p>
      </dsp:txBody>
      <dsp:txXfrm>
        <a:off x="27212" y="1440003"/>
        <a:ext cx="7717976" cy="503007"/>
      </dsp:txXfrm>
    </dsp:sp>
    <dsp:sp modelId="{CD1F462A-8EDA-434D-9342-2C73FCF9D894}">
      <dsp:nvSpPr>
        <dsp:cNvPr id="0" name=""/>
        <dsp:cNvSpPr/>
      </dsp:nvSpPr>
      <dsp:spPr>
        <a:xfrm>
          <a:off x="0" y="2043132"/>
          <a:ext cx="7772400" cy="557431"/>
        </a:xfrm>
        <a:prstGeom prst="roundRect">
          <a:avLst/>
        </a:prstGeom>
        <a:solidFill>
          <a:schemeClr val="accent2">
            <a:hueOff val="953895"/>
            <a:satOff val="-21764"/>
            <a:lumOff val="8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NÁZEV : VY_42_INOVACE_MATEMATIKA 5_30. Počítání s kilogramy</a:t>
          </a:r>
          <a:endParaRPr lang="cs-CZ" sz="2200" kern="1200" dirty="0"/>
        </a:p>
      </dsp:txBody>
      <dsp:txXfrm>
        <a:off x="27212" y="2070344"/>
        <a:ext cx="7717976" cy="503007"/>
      </dsp:txXfrm>
    </dsp:sp>
    <dsp:sp modelId="{7ED2BFF5-562D-448B-A2B3-EA637190C721}">
      <dsp:nvSpPr>
        <dsp:cNvPr id="0" name=""/>
        <dsp:cNvSpPr/>
      </dsp:nvSpPr>
      <dsp:spPr>
        <a:xfrm>
          <a:off x="0" y="2628075"/>
          <a:ext cx="7772400" cy="557431"/>
        </a:xfrm>
        <a:prstGeom prst="roundRect">
          <a:avLst/>
        </a:prstGeom>
        <a:solidFill>
          <a:schemeClr val="accent2">
            <a:hueOff val="1430843"/>
            <a:satOff val="-32646"/>
            <a:lumOff val="12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TÉMA :Počítání s kilogramy</a:t>
          </a:r>
          <a:endParaRPr lang="cs-CZ" sz="2200" kern="1200" dirty="0"/>
        </a:p>
      </dsp:txBody>
      <dsp:txXfrm>
        <a:off x="27212" y="2655287"/>
        <a:ext cx="7717976" cy="503007"/>
      </dsp:txXfrm>
    </dsp:sp>
    <dsp:sp modelId="{162EBC16-4716-472B-9EB3-0A62D1C8E8FB}">
      <dsp:nvSpPr>
        <dsp:cNvPr id="0" name=""/>
        <dsp:cNvSpPr/>
      </dsp:nvSpPr>
      <dsp:spPr>
        <a:xfrm>
          <a:off x="0" y="3248867"/>
          <a:ext cx="7772400" cy="557431"/>
        </a:xfrm>
        <a:prstGeom prst="roundRect">
          <a:avLst/>
        </a:prstGeom>
        <a:solidFill>
          <a:schemeClr val="accent2">
            <a:hueOff val="1907790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ČÍSLO PROJEKTU : CZ.1.07/1.4.00/21.2349</a:t>
          </a:r>
          <a:endParaRPr lang="cs-CZ" sz="2200" kern="1200" dirty="0"/>
        </a:p>
      </dsp:txBody>
      <dsp:txXfrm>
        <a:off x="27212" y="3276079"/>
        <a:ext cx="7717976" cy="5030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C795AD-2FA7-49E4-964C-B34235C11750}">
      <dsp:nvSpPr>
        <dsp:cNvPr id="0" name=""/>
        <dsp:cNvSpPr/>
      </dsp:nvSpPr>
      <dsp:spPr>
        <a:xfrm>
          <a:off x="0" y="336465"/>
          <a:ext cx="7772400" cy="595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3225" tIns="291592" rIns="603225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20 kg žaludů</a:t>
          </a:r>
          <a:endParaRPr lang="cs-CZ" sz="1400" kern="1200" dirty="0"/>
        </a:p>
      </dsp:txBody>
      <dsp:txXfrm>
        <a:off x="0" y="336465"/>
        <a:ext cx="7772400" cy="595350"/>
      </dsp:txXfrm>
    </dsp:sp>
    <dsp:sp modelId="{E2D7F91D-6C38-466A-806E-E6D7023EC509}">
      <dsp:nvSpPr>
        <dsp:cNvPr id="0" name=""/>
        <dsp:cNvSpPr/>
      </dsp:nvSpPr>
      <dsp:spPr>
        <a:xfrm>
          <a:off x="388620" y="129825"/>
          <a:ext cx="5440680" cy="4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Lenka </a:t>
          </a:r>
        </a:p>
      </dsp:txBody>
      <dsp:txXfrm>
        <a:off x="408795" y="150000"/>
        <a:ext cx="5400330" cy="372930"/>
      </dsp:txXfrm>
    </dsp:sp>
    <dsp:sp modelId="{3E847702-0DA7-43AC-A426-3103F3D6E761}">
      <dsp:nvSpPr>
        <dsp:cNvPr id="0" name=""/>
        <dsp:cNvSpPr/>
      </dsp:nvSpPr>
      <dsp:spPr>
        <a:xfrm>
          <a:off x="0" y="1239179"/>
          <a:ext cx="7772400" cy="595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3225" tIns="291592" rIns="603225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10 kg kaštanů</a:t>
          </a:r>
          <a:endParaRPr lang="cs-CZ" sz="1400" kern="1200" dirty="0"/>
        </a:p>
      </dsp:txBody>
      <dsp:txXfrm>
        <a:off x="0" y="1239179"/>
        <a:ext cx="7772400" cy="595350"/>
      </dsp:txXfrm>
    </dsp:sp>
    <dsp:sp modelId="{71EE1091-EDA7-47D1-91F1-062843C87B07}">
      <dsp:nvSpPr>
        <dsp:cNvPr id="0" name=""/>
        <dsp:cNvSpPr/>
      </dsp:nvSpPr>
      <dsp:spPr>
        <a:xfrm>
          <a:off x="388620" y="1007415"/>
          <a:ext cx="5440680" cy="4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Martin</a:t>
          </a:r>
          <a:endParaRPr lang="cs-CZ" sz="1400" kern="1200" dirty="0"/>
        </a:p>
      </dsp:txBody>
      <dsp:txXfrm>
        <a:off x="408795" y="1027590"/>
        <a:ext cx="5400330" cy="372930"/>
      </dsp:txXfrm>
    </dsp:sp>
    <dsp:sp modelId="{D945A558-440F-4435-911A-C86C06005A18}">
      <dsp:nvSpPr>
        <dsp:cNvPr id="0" name=""/>
        <dsp:cNvSpPr/>
      </dsp:nvSpPr>
      <dsp:spPr>
        <a:xfrm>
          <a:off x="0" y="2098320"/>
          <a:ext cx="7772400" cy="595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3225" tIns="291592" rIns="603225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40 kg kaštanů</a:t>
          </a:r>
          <a:endParaRPr lang="cs-CZ" sz="1400" kern="1200" dirty="0"/>
        </a:p>
      </dsp:txBody>
      <dsp:txXfrm>
        <a:off x="0" y="2098320"/>
        <a:ext cx="7772400" cy="595350"/>
      </dsp:txXfrm>
    </dsp:sp>
    <dsp:sp modelId="{93EDD5A6-2851-49CA-B699-ADE31810B711}">
      <dsp:nvSpPr>
        <dsp:cNvPr id="0" name=""/>
        <dsp:cNvSpPr/>
      </dsp:nvSpPr>
      <dsp:spPr>
        <a:xfrm>
          <a:off x="388620" y="1885005"/>
          <a:ext cx="5440680" cy="4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Tomáš</a:t>
          </a:r>
          <a:endParaRPr lang="cs-CZ" sz="1400" kern="1200" dirty="0"/>
        </a:p>
      </dsp:txBody>
      <dsp:txXfrm>
        <a:off x="408795" y="1905180"/>
        <a:ext cx="5400330" cy="372930"/>
      </dsp:txXfrm>
    </dsp:sp>
    <dsp:sp modelId="{A75CCB4C-048B-4F10-859F-7676FBBE6BA0}">
      <dsp:nvSpPr>
        <dsp:cNvPr id="0" name=""/>
        <dsp:cNvSpPr/>
      </dsp:nvSpPr>
      <dsp:spPr>
        <a:xfrm>
          <a:off x="0" y="2969235"/>
          <a:ext cx="7772400" cy="595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3225" tIns="291592" rIns="603225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10 kg žaludů</a:t>
          </a:r>
          <a:endParaRPr lang="cs-CZ" sz="1400" kern="1200" dirty="0"/>
        </a:p>
      </dsp:txBody>
      <dsp:txXfrm>
        <a:off x="0" y="2969235"/>
        <a:ext cx="7772400" cy="595350"/>
      </dsp:txXfrm>
    </dsp:sp>
    <dsp:sp modelId="{72F18A72-2C46-4F66-9369-99B245032FB2}">
      <dsp:nvSpPr>
        <dsp:cNvPr id="0" name=""/>
        <dsp:cNvSpPr/>
      </dsp:nvSpPr>
      <dsp:spPr>
        <a:xfrm>
          <a:off x="388620" y="2762595"/>
          <a:ext cx="5440680" cy="4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Eva</a:t>
          </a:r>
          <a:endParaRPr lang="cs-CZ" sz="1400" kern="1200" dirty="0"/>
        </a:p>
      </dsp:txBody>
      <dsp:txXfrm>
        <a:off x="408795" y="2782770"/>
        <a:ext cx="5400330" cy="372930"/>
      </dsp:txXfrm>
    </dsp:sp>
    <dsp:sp modelId="{FDAF2029-3F10-44A7-849B-3A353F1850EC}">
      <dsp:nvSpPr>
        <dsp:cNvPr id="0" name=""/>
        <dsp:cNvSpPr/>
      </dsp:nvSpPr>
      <dsp:spPr>
        <a:xfrm>
          <a:off x="0" y="3846825"/>
          <a:ext cx="7772400" cy="595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3225" tIns="291592" rIns="603225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10 kg kaštanů</a:t>
          </a:r>
          <a:endParaRPr lang="cs-CZ" sz="1400" kern="1200" dirty="0"/>
        </a:p>
      </dsp:txBody>
      <dsp:txXfrm>
        <a:off x="0" y="3846825"/>
        <a:ext cx="7772400" cy="595350"/>
      </dsp:txXfrm>
    </dsp:sp>
    <dsp:sp modelId="{AC60F06E-E6C2-4947-B1E9-54D96B1D79D1}">
      <dsp:nvSpPr>
        <dsp:cNvPr id="0" name=""/>
        <dsp:cNvSpPr/>
      </dsp:nvSpPr>
      <dsp:spPr>
        <a:xfrm>
          <a:off x="388620" y="3640185"/>
          <a:ext cx="5440680" cy="4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Monika</a:t>
          </a:r>
          <a:endParaRPr lang="cs-CZ" sz="1400" kern="1200" dirty="0"/>
        </a:p>
      </dsp:txBody>
      <dsp:txXfrm>
        <a:off x="408795" y="3660360"/>
        <a:ext cx="5400330" cy="3729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A92AFB-AC82-4E73-8291-67BF87428969}">
      <dsp:nvSpPr>
        <dsp:cNvPr id="0" name=""/>
        <dsp:cNvSpPr/>
      </dsp:nvSpPr>
      <dsp:spPr>
        <a:xfrm>
          <a:off x="741900" y="1897"/>
          <a:ext cx="2250000" cy="125238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65100" rIns="165100" bIns="16510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Tomáš   </a:t>
          </a:r>
          <a:endParaRPr lang="cs-CZ" sz="6500" kern="1200" dirty="0"/>
        </a:p>
      </dsp:txBody>
      <dsp:txXfrm>
        <a:off x="741900" y="1897"/>
        <a:ext cx="2250000" cy="1252388"/>
      </dsp:txXfrm>
    </dsp:sp>
    <dsp:sp modelId="{55253108-F72E-4589-9FCA-6927E2BE41CF}">
      <dsp:nvSpPr>
        <dsp:cNvPr id="0" name=""/>
        <dsp:cNvSpPr/>
      </dsp:nvSpPr>
      <dsp:spPr>
        <a:xfrm>
          <a:off x="620625" y="1304289"/>
          <a:ext cx="2430000" cy="1252388"/>
        </a:xfrm>
        <a:prstGeom prst="rect">
          <a:avLst/>
        </a:prstGeom>
        <a:solidFill>
          <a:schemeClr val="accent5">
            <a:hueOff val="-10661562"/>
            <a:satOff val="6060"/>
            <a:lumOff val="-5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65100" rIns="165100" bIns="16510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Martin</a:t>
          </a:r>
          <a:endParaRPr lang="cs-CZ" sz="6500" kern="1200" dirty="0"/>
        </a:p>
      </dsp:txBody>
      <dsp:txXfrm>
        <a:off x="620625" y="1304289"/>
        <a:ext cx="2430000" cy="1252388"/>
      </dsp:txXfrm>
    </dsp:sp>
    <dsp:sp modelId="{A1F2E9A9-2F9A-4B14-B8FB-49053BBF5932}">
      <dsp:nvSpPr>
        <dsp:cNvPr id="0" name=""/>
        <dsp:cNvSpPr/>
      </dsp:nvSpPr>
      <dsp:spPr>
        <a:xfrm>
          <a:off x="561900" y="2631913"/>
          <a:ext cx="2610000" cy="1252388"/>
        </a:xfrm>
        <a:prstGeom prst="rect">
          <a:avLst/>
        </a:prstGeom>
        <a:solidFill>
          <a:schemeClr val="accent5">
            <a:hueOff val="-21323124"/>
            <a:satOff val="12119"/>
            <a:lumOff val="-10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65100" rIns="165100" bIns="16510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Monika</a:t>
          </a:r>
          <a:endParaRPr lang="cs-CZ" sz="6500" kern="1200" dirty="0"/>
        </a:p>
      </dsp:txBody>
      <dsp:txXfrm>
        <a:off x="561900" y="2631913"/>
        <a:ext cx="2610000" cy="12523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E1D214-5779-4022-9ED7-3FC599C58CEE}">
      <dsp:nvSpPr>
        <dsp:cNvPr id="0" name=""/>
        <dsp:cNvSpPr/>
      </dsp:nvSpPr>
      <dsp:spPr>
        <a:xfrm>
          <a:off x="786900" y="1897"/>
          <a:ext cx="2160000" cy="125238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65100" rIns="165100" bIns="16510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Lenka</a:t>
          </a:r>
        </a:p>
      </dsp:txBody>
      <dsp:txXfrm>
        <a:off x="786900" y="1897"/>
        <a:ext cx="2160000" cy="1252388"/>
      </dsp:txXfrm>
    </dsp:sp>
    <dsp:sp modelId="{66C0ADCA-3D2D-410D-8694-292685C5726C}">
      <dsp:nvSpPr>
        <dsp:cNvPr id="0" name=""/>
        <dsp:cNvSpPr/>
      </dsp:nvSpPr>
      <dsp:spPr>
        <a:xfrm>
          <a:off x="1169400" y="1316905"/>
          <a:ext cx="1395000" cy="1252388"/>
        </a:xfrm>
        <a:prstGeom prst="rect">
          <a:avLst/>
        </a:prstGeom>
        <a:solidFill>
          <a:schemeClr val="accent2">
            <a:hueOff val="953895"/>
            <a:satOff val="-21764"/>
            <a:lumOff val="8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65100" rIns="165100" bIns="16510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Eva</a:t>
          </a:r>
          <a:endParaRPr lang="cs-CZ" sz="6500" kern="1200" dirty="0"/>
        </a:p>
      </dsp:txBody>
      <dsp:txXfrm>
        <a:off x="1169400" y="1316905"/>
        <a:ext cx="1395000" cy="1252388"/>
      </dsp:txXfrm>
    </dsp:sp>
    <dsp:sp modelId="{D31EA8F0-A4F2-4BBF-9FEB-AF497E9734D5}">
      <dsp:nvSpPr>
        <dsp:cNvPr id="0" name=""/>
        <dsp:cNvSpPr/>
      </dsp:nvSpPr>
      <dsp:spPr>
        <a:xfrm>
          <a:off x="1506900" y="2631913"/>
          <a:ext cx="720000" cy="1252388"/>
        </a:xfrm>
        <a:prstGeom prst="rect">
          <a:avLst/>
        </a:prstGeom>
        <a:solidFill>
          <a:schemeClr val="accent2">
            <a:hueOff val="1907790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 dirty="0"/>
        </a:p>
      </dsp:txBody>
      <dsp:txXfrm>
        <a:off x="1506900" y="2631913"/>
        <a:ext cx="720000" cy="12523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VaryingWidthList+Icon">
  <dgm:title val="Seznam s proměnlivou šířkou"/>
  <dgm:desc val="Používejte pro zdůraznění položek různé váhy.  Vhodné pro velké množství textu úrovně 1.  Šířka každého obrazce je určena nezávisle na základě textu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VaryingWidthList+Icon">
  <dgm:title val="Seznam s proměnlivou šířkou"/>
  <dgm:desc val="Používejte pro zdůraznění položek různé váhy.  Vhodné pro velké množství textu úrovně 1.  Šířka každého obrazce je určena nezávisle na základě textu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D8730-9420-45B2-A39F-AE4A160CC97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0A2FB04-1240-4E08-9CD0-9F6113A2EE2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D8730-9420-45B2-A39F-AE4A160CC97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2FB04-1240-4E08-9CD0-9F6113A2EE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D8730-9420-45B2-A39F-AE4A160CC97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0A2FB04-1240-4E08-9CD0-9F6113A2E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D8730-9420-45B2-A39F-AE4A160CC97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2FB04-1240-4E08-9CD0-9F6113A2EE2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D8730-9420-45B2-A39F-AE4A160CC97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2FB04-1240-4E08-9CD0-9F6113A2EE2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D8730-9420-45B2-A39F-AE4A160CC97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2FB04-1240-4E08-9CD0-9F6113A2E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D8730-9420-45B2-A39F-AE4A160CC97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2FB04-1240-4E08-9CD0-9F6113A2E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D8730-9420-45B2-A39F-AE4A160CC97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2FB04-1240-4E08-9CD0-9F6113A2EE2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D8730-9420-45B2-A39F-AE4A160CC97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0A2FB04-1240-4E08-9CD0-9F6113A2EE2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D8730-9420-45B2-A39F-AE4A160CC97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2FB04-1240-4E08-9CD0-9F6113A2E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D8730-9420-45B2-A39F-AE4A160CC97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2FB04-1240-4E08-9CD0-9F6113A2E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D7D8730-9420-45B2-A39F-AE4A160CC97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0A2FB04-1240-4E08-9CD0-9F6113A2EE2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048688415"/>
              </p:ext>
            </p:extLst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16632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97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Slovní úlohy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Počítání s kilogramy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89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Krmení pro zvířátka v lese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Děti sbírají na podzim kaštany a žaludy. Každý rok je pan Novák odváží do obory. Jeho auto uveze 100 kg. Zjistěte jestli si už může přijet pro svůj náklad.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0595" y="3717032"/>
            <a:ext cx="4671588" cy="2381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190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Kolik děti nasbíraly celkem?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070026555"/>
              </p:ext>
            </p:extLst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41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Kdo sbíral kaštany a kdo žaludy?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Kaštany sbíral: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Žaludy sbíral:</a:t>
            </a:r>
            <a:endParaRPr lang="cs-CZ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6325243"/>
              </p:ext>
            </p:extLst>
          </p:nvPr>
        </p:nvGraphicFramePr>
        <p:xfrm>
          <a:off x="914400" y="2247900"/>
          <a:ext cx="37338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3" name="Zástupný symbol pro obsah 12"/>
          <p:cNvGraphicFramePr>
            <a:graphicFrameLocks noGrp="1"/>
          </p:cNvGraphicFramePr>
          <p:nvPr>
            <p:ph sz="half" idx="4"/>
            <p:extLst>
              <p:ext uri="{D42A27DB-BD31-4B8C-83A1-F6EECF244321}">
                <p14:modId xmlns:p14="http://schemas.microsoft.com/office/powerpoint/2010/main" val="2453789227"/>
              </p:ext>
            </p:extLst>
          </p:nvPr>
        </p:nvGraphicFramePr>
        <p:xfrm>
          <a:off x="4953000" y="2247900"/>
          <a:ext cx="37338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936661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  <p:bldGraphic spid="13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děti nasbíraly kaštanů a kolik žaludů?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Kaštany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Žaludy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Znázorni:</a:t>
            </a:r>
          </a:p>
          <a:p>
            <a:r>
              <a:rPr lang="cs-CZ" dirty="0" smtClean="0"/>
              <a:t>Vypočítej:</a:t>
            </a:r>
          </a:p>
          <a:p>
            <a:endParaRPr lang="cs-CZ" dirty="0"/>
          </a:p>
          <a:p>
            <a:r>
              <a:rPr lang="cs-CZ" dirty="0" smtClean="0"/>
              <a:t>Děti nasbíraly ….kg kaštanů.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dirty="0" smtClean="0"/>
              <a:t>Znázorni:</a:t>
            </a:r>
          </a:p>
          <a:p>
            <a:r>
              <a:rPr lang="cs-CZ" dirty="0" smtClean="0"/>
              <a:t>Vypočítej:</a:t>
            </a:r>
          </a:p>
          <a:p>
            <a:endParaRPr lang="cs-CZ" dirty="0"/>
          </a:p>
          <a:p>
            <a:r>
              <a:rPr lang="cs-CZ" dirty="0" smtClean="0"/>
              <a:t>Děti nasbíraly ….kg žaludů.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3674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Mohou už děti zavolat pana Nováka?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323528" y="1484784"/>
            <a:ext cx="8229600" cy="4525963"/>
          </a:xfrm>
        </p:spPr>
        <p:txBody>
          <a:bodyPr/>
          <a:lstStyle/>
          <a:p>
            <a:r>
              <a:rPr lang="cs-CZ" dirty="0" smtClean="0"/>
              <a:t>Nasbíraly celkem …..kg.</a:t>
            </a:r>
          </a:p>
          <a:p>
            <a:r>
              <a:rPr lang="cs-CZ" dirty="0" smtClean="0"/>
              <a:t>Do 100 kg jim chybí ….kg.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491880" y="2924944"/>
            <a:ext cx="3866728" cy="22825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kg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357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Děti společně nasbíraly ještě 10 kg kaštanů a odvezly je do obory.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Zvířátka si budou v zimě pochutnávat a nebudou mít hlad. Sbíráte také kaštany a žaludy? Krmíte ptáky?</a:t>
            </a:r>
          </a:p>
          <a:p>
            <a:endParaRPr lang="cs-CZ" dirty="0"/>
          </a:p>
          <a:p>
            <a:r>
              <a:rPr lang="cs-CZ" dirty="0" smtClean="0"/>
              <a:t>Zvířátka vám budou vděčná za pomoc.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492896"/>
            <a:ext cx="2652015" cy="3356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60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Anotace : materiál je určen pro žáky 2. ročníku</a:t>
            </a:r>
          </a:p>
          <a:p>
            <a:endParaRPr lang="cs-CZ" dirty="0"/>
          </a:p>
          <a:p>
            <a:r>
              <a:rPr lang="cs-CZ" dirty="0" smtClean="0"/>
              <a:t>Citace : byly použity obrázky ze školou zakoupeného CD (</a:t>
            </a:r>
            <a:r>
              <a:rPr lang="cs-CZ" dirty="0" err="1" smtClean="0"/>
              <a:t>Greenstreet</a:t>
            </a:r>
            <a:r>
              <a:rPr lang="cs-CZ" dirty="0" smtClean="0"/>
              <a:t> 32000 </a:t>
            </a:r>
            <a:r>
              <a:rPr lang="cs-CZ" dirty="0" err="1" smtClean="0"/>
              <a:t>images</a:t>
            </a:r>
            <a:r>
              <a:rPr lang="cs-CZ" dirty="0" smtClean="0"/>
              <a:t>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2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58</TotalTime>
  <Words>230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Prezentace aplikace PowerPoint</vt:lpstr>
      <vt:lpstr>Počítání s kilogramy </vt:lpstr>
      <vt:lpstr>Krmení pro zvířátka v lese</vt:lpstr>
      <vt:lpstr>Kolik děti nasbíraly celkem?</vt:lpstr>
      <vt:lpstr>Kdo sbíral kaštany a kdo žaludy?</vt:lpstr>
      <vt:lpstr>Kolik děti nasbíraly kaštanů a kolik žaludů?</vt:lpstr>
      <vt:lpstr>Mohou už děti zavolat pana Nováka?</vt:lpstr>
      <vt:lpstr>Děti společně nasbíraly ještě 10 kg kaštanů a odvezly je do obory.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Kilogramy počítání</dc:title>
  <dc:creator>Hana Slavíková</dc:creator>
  <cp:lastModifiedBy>Hana Slavíková</cp:lastModifiedBy>
  <cp:revision>13</cp:revision>
  <dcterms:created xsi:type="dcterms:W3CDTF">2011-11-20T09:03:43Z</dcterms:created>
  <dcterms:modified xsi:type="dcterms:W3CDTF">2012-02-12T19:01:29Z</dcterms:modified>
</cp:coreProperties>
</file>