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:Balóny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5_32.Balóny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FC187FC7-3595-4762-B6C0-E864FD149866}" type="presOf" srcId="{B00A2139-7123-4CE9-B1E5-5F65E85072EE}" destId="{58BE3FB0-741C-491B-83EE-7B1D305E3DDB}" srcOrd="0" destOrd="0" presId="urn:microsoft.com/office/officeart/2005/8/layout/vList2"/>
    <dgm:cxn modelId="{313D14BF-1D6F-4959-91F0-B98B3497E765}" type="presOf" srcId="{C8C4713B-85A2-4D65-9E2F-20BFD47A8FBE}" destId="{7ED2BFF5-562D-448B-A2B3-EA637190C721}" srcOrd="0" destOrd="0" presId="urn:microsoft.com/office/officeart/2005/8/layout/vList2"/>
    <dgm:cxn modelId="{6E6B57AA-0CB5-4DF7-90C7-2D5B60FE49D3}" type="presOf" srcId="{1F22E069-A120-4AB7-85EA-52FE8601DC25}" destId="{101D9C14-FD64-4E3B-BCA2-9F90782F8549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E7CD91BE-F2DC-4483-B4AA-AE66EB19757D}" type="presOf" srcId="{ED4F5D22-F0C9-4DEB-AEBB-340C21D807CD}" destId="{162EBC16-4716-472B-9EB3-0A62D1C8E8FB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C94801CA-8362-4FBC-8E18-2B076819F5AC}" type="presOf" srcId="{52BEB325-363B-45D0-ABED-1885F79F23A1}" destId="{45FAE54C-2B7D-4C24-8DFF-2D9E8A3DF887}" srcOrd="0" destOrd="0" presId="urn:microsoft.com/office/officeart/2005/8/layout/vList2"/>
    <dgm:cxn modelId="{D350837C-BB0B-4900-9187-D3F8ECC18A03}" type="presOf" srcId="{54328577-CE38-42C9-B724-51432B06E5CA}" destId="{CD1F462A-8EDA-434D-9342-2C73FCF9D894}" srcOrd="0" destOrd="0" presId="urn:microsoft.com/office/officeart/2005/8/layout/vList2"/>
    <dgm:cxn modelId="{AA26A713-90EB-4E3E-A22A-0688B0ADB526}" type="presParOf" srcId="{58BE3FB0-741C-491B-83EE-7B1D305E3DDB}" destId="{101D9C14-FD64-4E3B-BCA2-9F90782F8549}" srcOrd="0" destOrd="0" presId="urn:microsoft.com/office/officeart/2005/8/layout/vList2"/>
    <dgm:cxn modelId="{2BB6BB7D-41EB-4E92-9C3E-EE715D82D7F5}" type="presParOf" srcId="{58BE3FB0-741C-491B-83EE-7B1D305E3DDB}" destId="{0BD3B9D5-C820-49A3-8317-EDB22A8FCC2D}" srcOrd="1" destOrd="0" presId="urn:microsoft.com/office/officeart/2005/8/layout/vList2"/>
    <dgm:cxn modelId="{320C5EF2-A8B0-4538-9919-7E9B3DA8540E}" type="presParOf" srcId="{58BE3FB0-741C-491B-83EE-7B1D305E3DDB}" destId="{45FAE54C-2B7D-4C24-8DFF-2D9E8A3DF887}" srcOrd="2" destOrd="0" presId="urn:microsoft.com/office/officeart/2005/8/layout/vList2"/>
    <dgm:cxn modelId="{A00290D9-222D-4D72-853A-C88DC314E94A}" type="presParOf" srcId="{58BE3FB0-741C-491B-83EE-7B1D305E3DDB}" destId="{55CF85D8-08AA-450B-8E2D-EB828D5EEC7D}" srcOrd="3" destOrd="0" presId="urn:microsoft.com/office/officeart/2005/8/layout/vList2"/>
    <dgm:cxn modelId="{C378C3BA-9102-4E9F-B8A2-5D6463060154}" type="presParOf" srcId="{58BE3FB0-741C-491B-83EE-7B1D305E3DDB}" destId="{CD1F462A-8EDA-434D-9342-2C73FCF9D894}" srcOrd="4" destOrd="0" presId="urn:microsoft.com/office/officeart/2005/8/layout/vList2"/>
    <dgm:cxn modelId="{45192BE7-2DB3-4D99-BB87-C3BBF5F95F59}" type="presParOf" srcId="{58BE3FB0-741C-491B-83EE-7B1D305E3DDB}" destId="{51841FC5-9008-4FE4-95F0-1BCBA3F1F37E}" srcOrd="5" destOrd="0" presId="urn:microsoft.com/office/officeart/2005/8/layout/vList2"/>
    <dgm:cxn modelId="{A7B102FC-CA94-4025-A8ED-603A6DAAD0A5}" type="presParOf" srcId="{58BE3FB0-741C-491B-83EE-7B1D305E3DDB}" destId="{7ED2BFF5-562D-448B-A2B3-EA637190C721}" srcOrd="6" destOrd="0" presId="urn:microsoft.com/office/officeart/2005/8/layout/vList2"/>
    <dgm:cxn modelId="{669BE68B-875E-4E35-B9A9-A6BA83A75BBB}" type="presParOf" srcId="{58BE3FB0-741C-491B-83EE-7B1D305E3DDB}" destId="{582111BC-682B-41DA-BB18-DEEBF264A8A9}" srcOrd="7" destOrd="0" presId="urn:microsoft.com/office/officeart/2005/8/layout/vList2"/>
    <dgm:cxn modelId="{D25CE0EB-8D4A-4760-A0E2-C807C465A52A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679500"/>
          <a:ext cx="8504238" cy="585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NÁZEV ŠKOLY: ZŠ Pardubice - </a:t>
          </a:r>
          <a:r>
            <a:rPr lang="cs-CZ" sz="2500" kern="1200" dirty="0" err="1" smtClean="0"/>
            <a:t>Spořilov</a:t>
          </a:r>
          <a:endParaRPr lang="cs-CZ" sz="2500" kern="1200" dirty="0"/>
        </a:p>
      </dsp:txBody>
      <dsp:txXfrm>
        <a:off x="28557" y="708057"/>
        <a:ext cx="8447124" cy="527886"/>
      </dsp:txXfrm>
    </dsp:sp>
    <dsp:sp modelId="{45FAE54C-2B7D-4C24-8DFF-2D9E8A3DF887}">
      <dsp:nvSpPr>
        <dsp:cNvPr id="0" name=""/>
        <dsp:cNvSpPr/>
      </dsp:nvSpPr>
      <dsp:spPr>
        <a:xfrm>
          <a:off x="0" y="1366385"/>
          <a:ext cx="8504238" cy="585000"/>
        </a:xfrm>
        <a:prstGeom prst="roundRect">
          <a:avLst/>
        </a:prstGeom>
        <a:solidFill>
          <a:schemeClr val="accent2">
            <a:hueOff val="1932342"/>
            <a:satOff val="-20663"/>
            <a:lumOff val="5392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AUTOR : Hana Slavíková</a:t>
          </a:r>
          <a:endParaRPr lang="cs-CZ" sz="2500" kern="1200" dirty="0"/>
        </a:p>
      </dsp:txBody>
      <dsp:txXfrm>
        <a:off x="28557" y="1394942"/>
        <a:ext cx="8447124" cy="527886"/>
      </dsp:txXfrm>
    </dsp:sp>
    <dsp:sp modelId="{CD1F462A-8EDA-434D-9342-2C73FCF9D894}">
      <dsp:nvSpPr>
        <dsp:cNvPr id="0" name=""/>
        <dsp:cNvSpPr/>
      </dsp:nvSpPr>
      <dsp:spPr>
        <a:xfrm>
          <a:off x="0" y="1993500"/>
          <a:ext cx="8504238" cy="585000"/>
        </a:xfrm>
        <a:prstGeom prst="roundRect">
          <a:avLst/>
        </a:prstGeom>
        <a:solidFill>
          <a:schemeClr val="accent2">
            <a:hueOff val="3864684"/>
            <a:satOff val="-41326"/>
            <a:lumOff val="10784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NÁZEV : VY_42_INOVACE_MATEMATIKA 5_32.Balóny</a:t>
          </a:r>
          <a:endParaRPr lang="cs-CZ" sz="2500" kern="1200" dirty="0"/>
        </a:p>
      </dsp:txBody>
      <dsp:txXfrm>
        <a:off x="28557" y="2022057"/>
        <a:ext cx="8447124" cy="527886"/>
      </dsp:txXfrm>
    </dsp:sp>
    <dsp:sp modelId="{7ED2BFF5-562D-448B-A2B3-EA637190C721}">
      <dsp:nvSpPr>
        <dsp:cNvPr id="0" name=""/>
        <dsp:cNvSpPr/>
      </dsp:nvSpPr>
      <dsp:spPr>
        <a:xfrm>
          <a:off x="0" y="2650500"/>
          <a:ext cx="8504238" cy="585000"/>
        </a:xfrm>
        <a:prstGeom prst="roundRect">
          <a:avLst/>
        </a:prstGeom>
        <a:solidFill>
          <a:schemeClr val="accent2">
            <a:hueOff val="5797025"/>
            <a:satOff val="-61990"/>
            <a:lumOff val="16177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TÉMA :Balóny</a:t>
          </a:r>
          <a:endParaRPr lang="cs-CZ" sz="2500" kern="1200" dirty="0"/>
        </a:p>
      </dsp:txBody>
      <dsp:txXfrm>
        <a:off x="28557" y="2679057"/>
        <a:ext cx="8447124" cy="527886"/>
      </dsp:txXfrm>
    </dsp:sp>
    <dsp:sp modelId="{162EBC16-4716-472B-9EB3-0A62D1C8E8FB}">
      <dsp:nvSpPr>
        <dsp:cNvPr id="0" name=""/>
        <dsp:cNvSpPr/>
      </dsp:nvSpPr>
      <dsp:spPr>
        <a:xfrm>
          <a:off x="0" y="3307500"/>
          <a:ext cx="8504238" cy="585000"/>
        </a:xfrm>
        <a:prstGeom prst="roundRect">
          <a:avLst/>
        </a:prstGeom>
        <a:solidFill>
          <a:schemeClr val="accent2">
            <a:hueOff val="7729367"/>
            <a:satOff val="-82653"/>
            <a:lumOff val="21569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ČÍSLO PROJEKTU : CZ.1.07/1.4.00/21.2349</a:t>
          </a:r>
          <a:endParaRPr lang="cs-CZ" sz="2500" kern="1200" dirty="0"/>
        </a:p>
      </dsp:txBody>
      <dsp:txXfrm>
        <a:off x="28557" y="3336057"/>
        <a:ext cx="8447124" cy="5278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7983-49E8-4B4E-891F-46B715A76DC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01C34E-4D82-4263-BE2E-335B218FA43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7983-49E8-4B4E-891F-46B715A76DC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101C34E-4D82-4263-BE2E-335B218FA43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7983-49E8-4B4E-891F-46B715A76DC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01C34E-4D82-4263-BE2E-335B218FA43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C127983-49E8-4B4E-891F-46B715A76DC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1C34E-4D82-4263-BE2E-335B218FA43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7983-49E8-4B4E-891F-46B715A76DC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101C34E-4D82-4263-BE2E-335B218FA43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7983-49E8-4B4E-891F-46B715A76DC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101C34E-4D82-4263-BE2E-335B218FA4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7983-49E8-4B4E-891F-46B715A76DC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01C34E-4D82-4263-BE2E-335B218FA4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01C34E-4D82-4263-BE2E-335B218FA43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7983-49E8-4B4E-891F-46B715A76DC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101C34E-4D82-4263-BE2E-335B218FA43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C127983-49E8-4B4E-891F-46B715A76DC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7983-49E8-4B4E-891F-46B715A76DC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1C34E-4D82-4263-BE2E-335B218FA43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101C34E-4D82-4263-BE2E-335B218FA43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7983-49E8-4B4E-891F-46B715A76DC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C127983-49E8-4B4E-891F-46B715A76DC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01C34E-4D82-4263-BE2E-335B218FA43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3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504000995"/>
              </p:ext>
            </p:extLst>
          </p:nvPr>
        </p:nvGraphicFramePr>
        <p:xfrm>
          <a:off x="0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88640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781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Balóny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4129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přehlídce balónů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Každý rok se koná velká přehlídka balónů.</a:t>
            </a:r>
          </a:p>
          <a:p>
            <a:pPr marL="0" indent="0">
              <a:buNone/>
            </a:pPr>
            <a:r>
              <a:rPr lang="cs-CZ" dirty="0" smtClean="0"/>
              <a:t>Soutěží se o nejkrásnější balón, kdo zůstane ve vzduchu nejdéle a také se závodníci pokouší vytvořit nový rekord v počtu balónů na obloze.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Vloni to bylo 10 balónů.</a:t>
            </a:r>
          </a:p>
          <a:p>
            <a:pPr marL="0" indent="0">
              <a:buNone/>
            </a:pPr>
            <a:r>
              <a:rPr lang="cs-CZ" dirty="0" smtClean="0"/>
              <a:t>Myslíš, že letos rekord překonají?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725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zůstal nejdéle na obloze?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3560" y="1831656"/>
            <a:ext cx="1966352" cy="3064797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929410"/>
            <a:ext cx="1872208" cy="2918062"/>
          </a:xfrm>
        </p:spPr>
      </p:pic>
      <p:sp>
        <p:nvSpPr>
          <p:cNvPr id="12" name="Zaoblený obdélníkový popisek 11"/>
          <p:cNvSpPr/>
          <p:nvPr/>
        </p:nvSpPr>
        <p:spPr>
          <a:xfrm>
            <a:off x="1691680" y="5085184"/>
            <a:ext cx="2304256" cy="1584176"/>
          </a:xfrm>
          <a:prstGeom prst="wedgeRoundRectCallout">
            <a:avLst>
              <a:gd name="adj1" fmla="val -13137"/>
              <a:gd name="adj2" fmla="val -6717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Martin s Ivanem</a:t>
            </a:r>
          </a:p>
          <a:p>
            <a:pPr algn="ctr"/>
            <a:r>
              <a:rPr lang="cs-CZ" dirty="0" smtClean="0"/>
              <a:t>3 hodiny</a:t>
            </a:r>
            <a:endParaRPr lang="cs-CZ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7236296" y="5193196"/>
            <a:ext cx="1440160" cy="1368151"/>
          </a:xfrm>
          <a:prstGeom prst="wedgeRoundRectCallout">
            <a:avLst>
              <a:gd name="adj1" fmla="val -45629"/>
              <a:gd name="adj2" fmla="val -12992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Tomáš</a:t>
            </a:r>
          </a:p>
          <a:p>
            <a:pPr algn="ctr"/>
            <a:r>
              <a:rPr lang="cs-CZ" dirty="0" smtClean="0"/>
              <a:t>5 hodin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539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Spočítej, kolik balónů létalo první den!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den závodu vyletělo ráno 8 balónů.</a:t>
            </a:r>
          </a:p>
          <a:p>
            <a:r>
              <a:rPr lang="cs-CZ" dirty="0" smtClean="0"/>
              <a:t>Po obědě vystoupalo na oblohu 6 balónů.</a:t>
            </a:r>
          </a:p>
          <a:p>
            <a:r>
              <a:rPr lang="cs-CZ" dirty="0" smtClean="0"/>
              <a:t>Večer se odvážily vyletět ještě 3 balóny.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Znázorni:</a:t>
            </a:r>
          </a:p>
          <a:p>
            <a:r>
              <a:rPr lang="cs-CZ" dirty="0" smtClean="0"/>
              <a:t>Vypočítej:</a:t>
            </a:r>
          </a:p>
          <a:p>
            <a:r>
              <a:rPr lang="cs-CZ" dirty="0" smtClean="0"/>
              <a:t>Odpověz: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4079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 letošní rekord se pokoušelo 18 balónů.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772815"/>
            <a:ext cx="2952328" cy="4601559"/>
          </a:xfrm>
        </p:spPr>
      </p:pic>
      <p:sp>
        <p:nvSpPr>
          <p:cNvPr id="5" name="Popisek se šipkou doprava 4"/>
          <p:cNvSpPr/>
          <p:nvPr/>
        </p:nvSpPr>
        <p:spPr>
          <a:xfrm>
            <a:off x="683568" y="1916832"/>
            <a:ext cx="2160240" cy="2088232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664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Tyto balóny</a:t>
            </a:r>
          </a:p>
          <a:p>
            <a:pPr algn="ctr"/>
            <a:r>
              <a:rPr lang="cs-CZ" dirty="0" smtClean="0"/>
              <a:t>zůstaly na obloze.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61256" y="5085184"/>
            <a:ext cx="1562472" cy="17064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Kolik  jich už</a:t>
            </a:r>
          </a:p>
          <a:p>
            <a:pPr algn="ctr"/>
            <a:r>
              <a:rPr lang="cs-CZ" dirty="0" smtClean="0"/>
              <a:t>přistálo?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9501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Nejkrásnější balóny: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Který se líbí tobě?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3" y="2344644"/>
            <a:ext cx="3847948" cy="2468816"/>
          </a:xfrm>
        </p:spPr>
      </p:pic>
      <p:pic>
        <p:nvPicPr>
          <p:cNvPr id="11" name="Zástupný symbol pro obsah 10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276872"/>
            <a:ext cx="3528392" cy="423939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Byl vytvořen rekord?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746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Anotace: materiál je určen pro žáky 2. ročníku</a:t>
            </a:r>
          </a:p>
          <a:p>
            <a:endParaRPr lang="cs-CZ" dirty="0"/>
          </a:p>
          <a:p>
            <a:r>
              <a:rPr lang="cs-CZ" dirty="0" smtClean="0"/>
              <a:t>Citace: byly použity fotografie ze školou zakoupeného CD (Green street 32000 </a:t>
            </a:r>
            <a:r>
              <a:rPr lang="cs-CZ" dirty="0" err="1" smtClean="0"/>
              <a:t>images</a:t>
            </a:r>
            <a:r>
              <a:rPr lang="cs-CZ" smtClean="0"/>
              <a:t> )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37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45</TotalTime>
  <Words>183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Balóny</vt:lpstr>
      <vt:lpstr>Na přehlídce balónů  </vt:lpstr>
      <vt:lpstr>Kdo zůstal nejdéle na obloze?</vt:lpstr>
      <vt:lpstr>Spočítej, kolik balónů létalo první den!</vt:lpstr>
      <vt:lpstr>O letošní rekord se pokoušelo 18 balónů.</vt:lpstr>
      <vt:lpstr>Byl vytvořen rekord?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návrh2</dc:title>
  <dc:creator>Hana Slavíková</dc:creator>
  <cp:lastModifiedBy>Hana Slavíková</cp:lastModifiedBy>
  <cp:revision>8</cp:revision>
  <dcterms:created xsi:type="dcterms:W3CDTF">2011-11-17T15:14:47Z</dcterms:created>
  <dcterms:modified xsi:type="dcterms:W3CDTF">2012-02-12T19:02:55Z</dcterms:modified>
</cp:coreProperties>
</file>