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:Sčítání do 100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5_33. Sčítání do 100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FC187FC7-3595-4762-B6C0-E864FD149866}" type="presOf" srcId="{B00A2139-7123-4CE9-B1E5-5F65E85072EE}" destId="{58BE3FB0-741C-491B-83EE-7B1D305E3DDB}" srcOrd="0" destOrd="0" presId="urn:microsoft.com/office/officeart/2005/8/layout/vList2"/>
    <dgm:cxn modelId="{313D14BF-1D6F-4959-91F0-B98B3497E765}" type="presOf" srcId="{C8C4713B-85A2-4D65-9E2F-20BFD47A8FBE}" destId="{7ED2BFF5-562D-448B-A2B3-EA637190C721}" srcOrd="0" destOrd="0" presId="urn:microsoft.com/office/officeart/2005/8/layout/vList2"/>
    <dgm:cxn modelId="{6E6B57AA-0CB5-4DF7-90C7-2D5B60FE49D3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E7CD91BE-F2DC-4483-B4AA-AE66EB19757D}" type="presOf" srcId="{ED4F5D22-F0C9-4DEB-AEBB-340C21D807CD}" destId="{162EBC16-4716-472B-9EB3-0A62D1C8E8F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94801CA-8362-4FBC-8E18-2B076819F5AC}" type="presOf" srcId="{52BEB325-363B-45D0-ABED-1885F79F23A1}" destId="{45FAE54C-2B7D-4C24-8DFF-2D9E8A3DF887}" srcOrd="0" destOrd="0" presId="urn:microsoft.com/office/officeart/2005/8/layout/vList2"/>
    <dgm:cxn modelId="{D350837C-BB0B-4900-9187-D3F8ECC18A03}" type="presOf" srcId="{54328577-CE38-42C9-B724-51432B06E5CA}" destId="{CD1F462A-8EDA-434D-9342-2C73FCF9D894}" srcOrd="0" destOrd="0" presId="urn:microsoft.com/office/officeart/2005/8/layout/vList2"/>
    <dgm:cxn modelId="{AA26A713-90EB-4E3E-A22A-0688B0ADB526}" type="presParOf" srcId="{58BE3FB0-741C-491B-83EE-7B1D305E3DDB}" destId="{101D9C14-FD64-4E3B-BCA2-9F90782F8549}" srcOrd="0" destOrd="0" presId="urn:microsoft.com/office/officeart/2005/8/layout/vList2"/>
    <dgm:cxn modelId="{2BB6BB7D-41EB-4E92-9C3E-EE715D82D7F5}" type="presParOf" srcId="{58BE3FB0-741C-491B-83EE-7B1D305E3DDB}" destId="{0BD3B9D5-C820-49A3-8317-EDB22A8FCC2D}" srcOrd="1" destOrd="0" presId="urn:microsoft.com/office/officeart/2005/8/layout/vList2"/>
    <dgm:cxn modelId="{320C5EF2-A8B0-4538-9919-7E9B3DA8540E}" type="presParOf" srcId="{58BE3FB0-741C-491B-83EE-7B1D305E3DDB}" destId="{45FAE54C-2B7D-4C24-8DFF-2D9E8A3DF887}" srcOrd="2" destOrd="0" presId="urn:microsoft.com/office/officeart/2005/8/layout/vList2"/>
    <dgm:cxn modelId="{A00290D9-222D-4D72-853A-C88DC314E94A}" type="presParOf" srcId="{58BE3FB0-741C-491B-83EE-7B1D305E3DDB}" destId="{55CF85D8-08AA-450B-8E2D-EB828D5EEC7D}" srcOrd="3" destOrd="0" presId="urn:microsoft.com/office/officeart/2005/8/layout/vList2"/>
    <dgm:cxn modelId="{C378C3BA-9102-4E9F-B8A2-5D6463060154}" type="presParOf" srcId="{58BE3FB0-741C-491B-83EE-7B1D305E3DDB}" destId="{CD1F462A-8EDA-434D-9342-2C73FCF9D894}" srcOrd="4" destOrd="0" presId="urn:microsoft.com/office/officeart/2005/8/layout/vList2"/>
    <dgm:cxn modelId="{45192BE7-2DB3-4D99-BB87-C3BBF5F95F59}" type="presParOf" srcId="{58BE3FB0-741C-491B-83EE-7B1D305E3DDB}" destId="{51841FC5-9008-4FE4-95F0-1BCBA3F1F37E}" srcOrd="5" destOrd="0" presId="urn:microsoft.com/office/officeart/2005/8/layout/vList2"/>
    <dgm:cxn modelId="{A7B102FC-CA94-4025-A8ED-603A6DAAD0A5}" type="presParOf" srcId="{58BE3FB0-741C-491B-83EE-7B1D305E3DDB}" destId="{7ED2BFF5-562D-448B-A2B3-EA637190C721}" srcOrd="6" destOrd="0" presId="urn:microsoft.com/office/officeart/2005/8/layout/vList2"/>
    <dgm:cxn modelId="{669BE68B-875E-4E35-B9A9-A6BA83A75BBB}" type="presParOf" srcId="{58BE3FB0-741C-491B-83EE-7B1D305E3DDB}" destId="{582111BC-682B-41DA-BB18-DEEBF264A8A9}" srcOrd="7" destOrd="0" presId="urn:microsoft.com/office/officeart/2005/8/layout/vList2"/>
    <dgm:cxn modelId="{D25CE0EB-8D4A-4760-A0E2-C807C465A52A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87A94E-685D-4DEF-9EFF-A271097B130A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21B70AF-4DB1-43E3-817A-245AE49CCFF9}">
      <dgm:prSet phldrT="[Text]"/>
      <dgm:spPr/>
      <dgm:t>
        <a:bodyPr/>
        <a:lstStyle/>
        <a:p>
          <a:r>
            <a:rPr lang="cs-CZ" dirty="0" smtClean="0"/>
            <a:t>21 + 10 = 31</a:t>
          </a:r>
        </a:p>
      </dgm:t>
    </dgm:pt>
    <dgm:pt modelId="{73435B15-8DD0-40C7-A947-0FE4D939BD1A}" type="parTrans" cxnId="{BE657D9A-67DF-4C42-A5A3-50014EDE019F}">
      <dgm:prSet/>
      <dgm:spPr/>
      <dgm:t>
        <a:bodyPr/>
        <a:lstStyle/>
        <a:p>
          <a:endParaRPr lang="cs-CZ"/>
        </a:p>
      </dgm:t>
    </dgm:pt>
    <dgm:pt modelId="{78C741FA-4EB6-45F1-BEB2-1E0C15636648}" type="sibTrans" cxnId="{BE657D9A-67DF-4C42-A5A3-50014EDE019F}">
      <dgm:prSet/>
      <dgm:spPr/>
      <dgm:t>
        <a:bodyPr/>
        <a:lstStyle/>
        <a:p>
          <a:endParaRPr lang="cs-CZ"/>
        </a:p>
      </dgm:t>
    </dgm:pt>
    <dgm:pt modelId="{10F68AAB-FE10-4417-ABDD-EFFEA7041A7E}">
      <dgm:prSet phldrT="[Text]"/>
      <dgm:spPr/>
      <dgm:t>
        <a:bodyPr/>
        <a:lstStyle/>
        <a:p>
          <a:r>
            <a:rPr lang="cs-CZ" dirty="0" smtClean="0"/>
            <a:t>11 + 20 = 31</a:t>
          </a:r>
          <a:endParaRPr lang="cs-CZ" dirty="0"/>
        </a:p>
      </dgm:t>
    </dgm:pt>
    <dgm:pt modelId="{8410E633-7978-407F-9FAB-D9E23081920D}" type="parTrans" cxnId="{2829F70E-B959-4CEF-949B-2E95C9B64D1A}">
      <dgm:prSet/>
      <dgm:spPr/>
      <dgm:t>
        <a:bodyPr/>
        <a:lstStyle/>
        <a:p>
          <a:endParaRPr lang="cs-CZ"/>
        </a:p>
      </dgm:t>
    </dgm:pt>
    <dgm:pt modelId="{E8A27AE1-9EBA-4935-B985-038BBC4655DE}" type="sibTrans" cxnId="{2829F70E-B959-4CEF-949B-2E95C9B64D1A}">
      <dgm:prSet/>
      <dgm:spPr/>
      <dgm:t>
        <a:bodyPr/>
        <a:lstStyle/>
        <a:p>
          <a:endParaRPr lang="cs-CZ"/>
        </a:p>
      </dgm:t>
    </dgm:pt>
    <dgm:pt modelId="{547D61E2-9CB5-4E30-8FCE-C1F682D0CEB1}">
      <dgm:prSet phldrT="[Text]"/>
      <dgm:spPr/>
      <dgm:t>
        <a:bodyPr/>
        <a:lstStyle/>
        <a:p>
          <a:r>
            <a:rPr lang="cs-CZ" dirty="0" smtClean="0"/>
            <a:t>21 + 20 =</a:t>
          </a:r>
          <a:endParaRPr lang="cs-CZ" dirty="0"/>
        </a:p>
      </dgm:t>
    </dgm:pt>
    <dgm:pt modelId="{67E1BF21-F9E6-4A14-B226-A3653CC827D6}" type="parTrans" cxnId="{26CBFE7D-58F6-464F-A7F7-CCCC83EDA2F3}">
      <dgm:prSet/>
      <dgm:spPr/>
      <dgm:t>
        <a:bodyPr/>
        <a:lstStyle/>
        <a:p>
          <a:endParaRPr lang="cs-CZ"/>
        </a:p>
      </dgm:t>
    </dgm:pt>
    <dgm:pt modelId="{FD6EB3DC-5544-4F7E-9555-4D669CC184CC}" type="sibTrans" cxnId="{26CBFE7D-58F6-464F-A7F7-CCCC83EDA2F3}">
      <dgm:prSet/>
      <dgm:spPr/>
      <dgm:t>
        <a:bodyPr/>
        <a:lstStyle/>
        <a:p>
          <a:endParaRPr lang="cs-CZ"/>
        </a:p>
      </dgm:t>
    </dgm:pt>
    <dgm:pt modelId="{E431CB15-4198-4FA7-97FD-D7372A54EFF8}">
      <dgm:prSet phldrT="[Text]"/>
      <dgm:spPr/>
      <dgm:t>
        <a:bodyPr/>
        <a:lstStyle/>
        <a:p>
          <a:r>
            <a:rPr lang="cs-CZ" dirty="0" smtClean="0"/>
            <a:t>44 + 20 =</a:t>
          </a:r>
          <a:endParaRPr lang="cs-CZ" dirty="0"/>
        </a:p>
      </dgm:t>
    </dgm:pt>
    <dgm:pt modelId="{BB721CD1-49AF-42F7-8B10-AE51B099EDC7}" type="parTrans" cxnId="{418B6035-5D40-41F0-87A3-E8A1F950FE1A}">
      <dgm:prSet/>
      <dgm:spPr/>
      <dgm:t>
        <a:bodyPr/>
        <a:lstStyle/>
        <a:p>
          <a:endParaRPr lang="cs-CZ"/>
        </a:p>
      </dgm:t>
    </dgm:pt>
    <dgm:pt modelId="{C2F50272-2045-424B-9689-E44A99B55C54}" type="sibTrans" cxnId="{418B6035-5D40-41F0-87A3-E8A1F950FE1A}">
      <dgm:prSet/>
      <dgm:spPr/>
      <dgm:t>
        <a:bodyPr/>
        <a:lstStyle/>
        <a:p>
          <a:endParaRPr lang="cs-CZ"/>
        </a:p>
      </dgm:t>
    </dgm:pt>
    <dgm:pt modelId="{7EB60DC2-DDE5-4B9D-9902-F11ED91B3F53}">
      <dgm:prSet phldrT="[Text]"/>
      <dgm:spPr/>
      <dgm:t>
        <a:bodyPr/>
        <a:lstStyle/>
        <a:p>
          <a:r>
            <a:rPr lang="cs-CZ" dirty="0" smtClean="0"/>
            <a:t>22 + 30 = 52</a:t>
          </a:r>
          <a:endParaRPr lang="cs-CZ" dirty="0"/>
        </a:p>
      </dgm:t>
    </dgm:pt>
    <dgm:pt modelId="{45C3400B-C805-46A4-B97A-1FF6E42090A4}" type="parTrans" cxnId="{BF499BFC-D6EA-4686-91F7-BC8BB458EAC2}">
      <dgm:prSet/>
      <dgm:spPr/>
      <dgm:t>
        <a:bodyPr/>
        <a:lstStyle/>
        <a:p>
          <a:endParaRPr lang="cs-CZ"/>
        </a:p>
      </dgm:t>
    </dgm:pt>
    <dgm:pt modelId="{96D9D0A9-D67D-4602-8D31-7F32462DCC89}" type="sibTrans" cxnId="{BF499BFC-D6EA-4686-91F7-BC8BB458EAC2}">
      <dgm:prSet/>
      <dgm:spPr/>
      <dgm:t>
        <a:bodyPr/>
        <a:lstStyle/>
        <a:p>
          <a:endParaRPr lang="cs-CZ"/>
        </a:p>
      </dgm:t>
    </dgm:pt>
    <dgm:pt modelId="{DC295281-B6C5-479A-AA86-DDB300D7B038}">
      <dgm:prSet phldrT="[Text]"/>
      <dgm:spPr/>
      <dgm:t>
        <a:bodyPr/>
        <a:lstStyle/>
        <a:p>
          <a:r>
            <a:rPr lang="cs-CZ" dirty="0" smtClean="0"/>
            <a:t>58 + 30 =</a:t>
          </a:r>
          <a:endParaRPr lang="cs-CZ" dirty="0"/>
        </a:p>
      </dgm:t>
    </dgm:pt>
    <dgm:pt modelId="{1C18995F-C919-4813-8F58-7D31CCB7DDBD}" type="parTrans" cxnId="{A50B255D-15F1-42DA-955F-1B3D97D494C0}">
      <dgm:prSet/>
      <dgm:spPr/>
      <dgm:t>
        <a:bodyPr/>
        <a:lstStyle/>
        <a:p>
          <a:endParaRPr lang="cs-CZ"/>
        </a:p>
      </dgm:t>
    </dgm:pt>
    <dgm:pt modelId="{DCB048B2-7D74-437A-B2B1-650A27CAD2D1}" type="sibTrans" cxnId="{A50B255D-15F1-42DA-955F-1B3D97D494C0}">
      <dgm:prSet/>
      <dgm:spPr/>
      <dgm:t>
        <a:bodyPr/>
        <a:lstStyle/>
        <a:p>
          <a:endParaRPr lang="cs-CZ"/>
        </a:p>
      </dgm:t>
    </dgm:pt>
    <dgm:pt modelId="{BDCD27A0-E7E3-4F88-8C6D-250CCAAF22F1}">
      <dgm:prSet phldrT="[Text]"/>
      <dgm:spPr/>
      <dgm:t>
        <a:bodyPr/>
        <a:lstStyle/>
        <a:p>
          <a:r>
            <a:rPr lang="cs-CZ" dirty="0" smtClean="0"/>
            <a:t>43 + 30 =</a:t>
          </a:r>
          <a:endParaRPr lang="cs-CZ" dirty="0"/>
        </a:p>
      </dgm:t>
    </dgm:pt>
    <dgm:pt modelId="{37DA1A2A-1C66-496C-B4E2-23392A81A28E}" type="parTrans" cxnId="{631F3C9B-AE65-4C7C-B63B-B61A9EBDB9BB}">
      <dgm:prSet/>
      <dgm:spPr/>
      <dgm:t>
        <a:bodyPr/>
        <a:lstStyle/>
        <a:p>
          <a:endParaRPr lang="cs-CZ"/>
        </a:p>
      </dgm:t>
    </dgm:pt>
    <dgm:pt modelId="{B765E9D2-A6D7-4A3C-A12D-6F7803E74FC5}" type="sibTrans" cxnId="{631F3C9B-AE65-4C7C-B63B-B61A9EBDB9BB}">
      <dgm:prSet/>
      <dgm:spPr/>
      <dgm:t>
        <a:bodyPr/>
        <a:lstStyle/>
        <a:p>
          <a:endParaRPr lang="cs-CZ"/>
        </a:p>
      </dgm:t>
    </dgm:pt>
    <dgm:pt modelId="{C9C3FB93-F8D4-4017-B436-F094E6925AB9}">
      <dgm:prSet phldrT="[Text]"/>
      <dgm:spPr/>
      <dgm:t>
        <a:bodyPr/>
        <a:lstStyle/>
        <a:p>
          <a:r>
            <a:rPr lang="cs-CZ" dirty="0" smtClean="0"/>
            <a:t>32 + 10 =</a:t>
          </a:r>
          <a:endParaRPr lang="cs-CZ" dirty="0"/>
        </a:p>
      </dgm:t>
    </dgm:pt>
    <dgm:pt modelId="{372301E7-CD62-410D-9D37-4AE952E4E8F1}" type="parTrans" cxnId="{A455DBEC-2223-43DD-A997-A432F2125173}">
      <dgm:prSet/>
      <dgm:spPr/>
      <dgm:t>
        <a:bodyPr/>
        <a:lstStyle/>
        <a:p>
          <a:endParaRPr lang="cs-CZ"/>
        </a:p>
      </dgm:t>
    </dgm:pt>
    <dgm:pt modelId="{1FCAD430-75EB-4453-AED2-9D6FBF06996F}" type="sibTrans" cxnId="{A455DBEC-2223-43DD-A997-A432F2125173}">
      <dgm:prSet/>
      <dgm:spPr/>
      <dgm:t>
        <a:bodyPr/>
        <a:lstStyle/>
        <a:p>
          <a:endParaRPr lang="cs-CZ"/>
        </a:p>
      </dgm:t>
    </dgm:pt>
    <dgm:pt modelId="{60749EF1-DD67-4EB7-930D-849745776744}">
      <dgm:prSet phldrT="[Text]"/>
      <dgm:spPr/>
      <dgm:t>
        <a:bodyPr/>
        <a:lstStyle/>
        <a:p>
          <a:r>
            <a:rPr lang="cs-CZ" dirty="0" smtClean="0"/>
            <a:t>44 + 10 =</a:t>
          </a:r>
          <a:endParaRPr lang="cs-CZ" dirty="0"/>
        </a:p>
      </dgm:t>
    </dgm:pt>
    <dgm:pt modelId="{40909168-47C1-45EF-9978-E97F22354DFE}" type="parTrans" cxnId="{6F100116-A2A0-4DCA-A6F3-20FF4D2DF942}">
      <dgm:prSet/>
      <dgm:spPr/>
      <dgm:t>
        <a:bodyPr/>
        <a:lstStyle/>
        <a:p>
          <a:endParaRPr lang="cs-CZ"/>
        </a:p>
      </dgm:t>
    </dgm:pt>
    <dgm:pt modelId="{C649BAD2-ECB5-4A61-9CC1-B980B14EFD66}" type="sibTrans" cxnId="{6F100116-A2A0-4DCA-A6F3-20FF4D2DF942}">
      <dgm:prSet/>
      <dgm:spPr/>
      <dgm:t>
        <a:bodyPr/>
        <a:lstStyle/>
        <a:p>
          <a:endParaRPr lang="cs-CZ"/>
        </a:p>
      </dgm:t>
    </dgm:pt>
    <dgm:pt modelId="{F51723ED-5AD0-4054-A204-9FD2DB384BF0}">
      <dgm:prSet phldrT="[Text]"/>
      <dgm:spPr/>
      <dgm:t>
        <a:bodyPr/>
        <a:lstStyle/>
        <a:p>
          <a:r>
            <a:rPr lang="cs-CZ" dirty="0" smtClean="0"/>
            <a:t>55 + 10 =</a:t>
          </a:r>
          <a:endParaRPr lang="cs-CZ" dirty="0"/>
        </a:p>
      </dgm:t>
    </dgm:pt>
    <dgm:pt modelId="{6CC23549-7600-42A7-BE2B-C77AFC0509AB}" type="parTrans" cxnId="{A0035112-632C-49C5-A068-7196E799F14B}">
      <dgm:prSet/>
      <dgm:spPr/>
      <dgm:t>
        <a:bodyPr/>
        <a:lstStyle/>
        <a:p>
          <a:endParaRPr lang="cs-CZ"/>
        </a:p>
      </dgm:t>
    </dgm:pt>
    <dgm:pt modelId="{4B8ECE60-D57A-4AB0-85BF-5D4474A8DB00}" type="sibTrans" cxnId="{A0035112-632C-49C5-A068-7196E799F14B}">
      <dgm:prSet/>
      <dgm:spPr/>
      <dgm:t>
        <a:bodyPr/>
        <a:lstStyle/>
        <a:p>
          <a:endParaRPr lang="cs-CZ"/>
        </a:p>
      </dgm:t>
    </dgm:pt>
    <dgm:pt modelId="{9CDD1C97-02EC-4041-A9C0-99C963A0952F}">
      <dgm:prSet phldrT="[Text]"/>
      <dgm:spPr/>
      <dgm:t>
        <a:bodyPr/>
        <a:lstStyle/>
        <a:p>
          <a:r>
            <a:rPr lang="cs-CZ" dirty="0" smtClean="0"/>
            <a:t>36 + 20  =</a:t>
          </a:r>
          <a:endParaRPr lang="cs-CZ" dirty="0"/>
        </a:p>
      </dgm:t>
    </dgm:pt>
    <dgm:pt modelId="{104148D3-A55D-4773-8279-D39FB1D5A404}" type="parTrans" cxnId="{B8E1E8DB-57E6-4A38-9909-6E6F98074B13}">
      <dgm:prSet/>
      <dgm:spPr/>
      <dgm:t>
        <a:bodyPr/>
        <a:lstStyle/>
        <a:p>
          <a:endParaRPr lang="cs-CZ"/>
        </a:p>
      </dgm:t>
    </dgm:pt>
    <dgm:pt modelId="{CC82AA40-9EC6-4DA1-8865-C19712BF3BA0}" type="sibTrans" cxnId="{B8E1E8DB-57E6-4A38-9909-6E6F98074B13}">
      <dgm:prSet/>
      <dgm:spPr/>
      <dgm:t>
        <a:bodyPr/>
        <a:lstStyle/>
        <a:p>
          <a:endParaRPr lang="cs-CZ"/>
        </a:p>
      </dgm:t>
    </dgm:pt>
    <dgm:pt modelId="{792578FA-7E0D-4B64-8593-5FC0650FCFE1}">
      <dgm:prSet phldrT="[Text]"/>
      <dgm:spPr/>
      <dgm:t>
        <a:bodyPr/>
        <a:lstStyle/>
        <a:p>
          <a:r>
            <a:rPr lang="cs-CZ" dirty="0" smtClean="0"/>
            <a:t>61 + 30 =</a:t>
          </a:r>
          <a:endParaRPr lang="cs-CZ" dirty="0"/>
        </a:p>
      </dgm:t>
    </dgm:pt>
    <dgm:pt modelId="{7BDE20DE-7ABB-4C88-A14D-EB5F707011AD}" type="parTrans" cxnId="{C7F8DE51-2737-48C2-9E53-D151A51C13A4}">
      <dgm:prSet/>
      <dgm:spPr/>
      <dgm:t>
        <a:bodyPr/>
        <a:lstStyle/>
        <a:p>
          <a:endParaRPr lang="cs-CZ"/>
        </a:p>
      </dgm:t>
    </dgm:pt>
    <dgm:pt modelId="{C7E03F81-D26B-4D3D-9B77-C5CB216D7BDA}" type="sibTrans" cxnId="{C7F8DE51-2737-48C2-9E53-D151A51C13A4}">
      <dgm:prSet/>
      <dgm:spPr/>
      <dgm:t>
        <a:bodyPr/>
        <a:lstStyle/>
        <a:p>
          <a:endParaRPr lang="cs-CZ"/>
        </a:p>
      </dgm:t>
    </dgm:pt>
    <dgm:pt modelId="{83C2B7DE-6196-4760-864F-DDAF57A42A64}" type="pres">
      <dgm:prSet presAssocID="{7187A94E-685D-4DEF-9EFF-A271097B130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ABD1EE-EF59-4190-AC38-7D0DE934EE95}" type="pres">
      <dgm:prSet presAssocID="{C21B70AF-4DB1-43E3-817A-245AE49CCFF9}" presName="circle1" presStyleLbl="node1" presStyleIdx="0" presStyleCnt="3"/>
      <dgm:spPr/>
    </dgm:pt>
    <dgm:pt modelId="{3A010845-4180-4451-8D59-296E44EBD653}" type="pres">
      <dgm:prSet presAssocID="{C21B70AF-4DB1-43E3-817A-245AE49CCFF9}" presName="space" presStyleCnt="0"/>
      <dgm:spPr/>
    </dgm:pt>
    <dgm:pt modelId="{5020D06B-AA28-46AB-8A20-CD47889A1C89}" type="pres">
      <dgm:prSet presAssocID="{C21B70AF-4DB1-43E3-817A-245AE49CCFF9}" presName="rect1" presStyleLbl="alignAcc1" presStyleIdx="0" presStyleCnt="3"/>
      <dgm:spPr/>
      <dgm:t>
        <a:bodyPr/>
        <a:lstStyle/>
        <a:p>
          <a:endParaRPr lang="cs-CZ"/>
        </a:p>
      </dgm:t>
    </dgm:pt>
    <dgm:pt modelId="{5D473EF7-A64D-44AB-8089-932276CB5FD8}" type="pres">
      <dgm:prSet presAssocID="{10F68AAB-FE10-4417-ABDD-EFFEA7041A7E}" presName="vertSpace2" presStyleLbl="node1" presStyleIdx="0" presStyleCnt="3"/>
      <dgm:spPr/>
    </dgm:pt>
    <dgm:pt modelId="{0B24CE04-F72B-460E-A3C2-9CF4EEC51CEA}" type="pres">
      <dgm:prSet presAssocID="{10F68AAB-FE10-4417-ABDD-EFFEA7041A7E}" presName="circle2" presStyleLbl="node1" presStyleIdx="1" presStyleCnt="3"/>
      <dgm:spPr/>
    </dgm:pt>
    <dgm:pt modelId="{F233134A-4C21-45FD-B573-F9F83C062284}" type="pres">
      <dgm:prSet presAssocID="{10F68AAB-FE10-4417-ABDD-EFFEA7041A7E}" presName="rect2" presStyleLbl="alignAcc1" presStyleIdx="1" presStyleCnt="3"/>
      <dgm:spPr/>
      <dgm:t>
        <a:bodyPr/>
        <a:lstStyle/>
        <a:p>
          <a:endParaRPr lang="cs-CZ"/>
        </a:p>
      </dgm:t>
    </dgm:pt>
    <dgm:pt modelId="{FB8CE424-BE65-4DE6-94CE-34F0ED8A8F70}" type="pres">
      <dgm:prSet presAssocID="{7EB60DC2-DDE5-4B9D-9902-F11ED91B3F53}" presName="vertSpace3" presStyleLbl="node1" presStyleIdx="1" presStyleCnt="3"/>
      <dgm:spPr/>
    </dgm:pt>
    <dgm:pt modelId="{135D5AE5-EA40-4C7B-AC42-CB0E62A73BFA}" type="pres">
      <dgm:prSet presAssocID="{7EB60DC2-DDE5-4B9D-9902-F11ED91B3F53}" presName="circle3" presStyleLbl="node1" presStyleIdx="2" presStyleCnt="3"/>
      <dgm:spPr/>
    </dgm:pt>
    <dgm:pt modelId="{87FEC3CE-F1F0-46DA-96F2-FA3FDA7FB807}" type="pres">
      <dgm:prSet presAssocID="{7EB60DC2-DDE5-4B9D-9902-F11ED91B3F53}" presName="rect3" presStyleLbl="alignAcc1" presStyleIdx="2" presStyleCnt="3"/>
      <dgm:spPr/>
      <dgm:t>
        <a:bodyPr/>
        <a:lstStyle/>
        <a:p>
          <a:endParaRPr lang="cs-CZ"/>
        </a:p>
      </dgm:t>
    </dgm:pt>
    <dgm:pt modelId="{89F66395-6C34-4041-8C26-ED2801D6027A}" type="pres">
      <dgm:prSet presAssocID="{C21B70AF-4DB1-43E3-817A-245AE49CCFF9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368483-4A0E-415A-8F36-B2789E4F7142}" type="pres">
      <dgm:prSet presAssocID="{C21B70AF-4DB1-43E3-817A-245AE49CCFF9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A078A0-2F75-4489-A776-73CC4CF74A8D}" type="pres">
      <dgm:prSet presAssocID="{10F68AAB-FE10-4417-ABDD-EFFEA7041A7E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85F60C-9B4D-43AE-A80E-FF17B744ACA9}" type="pres">
      <dgm:prSet presAssocID="{10F68AAB-FE10-4417-ABDD-EFFEA7041A7E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191CD4-ED41-413B-85C3-E2AFBD85F654}" type="pres">
      <dgm:prSet presAssocID="{7EB60DC2-DDE5-4B9D-9902-F11ED91B3F53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1304BA-436C-4B36-BB96-520086E95436}" type="pres">
      <dgm:prSet presAssocID="{7EB60DC2-DDE5-4B9D-9902-F11ED91B3F53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DD70-D3E7-479D-B9ED-F18BFD6BA8D9}" type="presOf" srcId="{DC295281-B6C5-479A-AA86-DDB300D7B038}" destId="{091304BA-436C-4B36-BB96-520086E95436}" srcOrd="0" destOrd="0" presId="urn:microsoft.com/office/officeart/2005/8/layout/target3"/>
    <dgm:cxn modelId="{A0035112-632C-49C5-A068-7196E799F14B}" srcId="{C21B70AF-4DB1-43E3-817A-245AE49CCFF9}" destId="{F51723ED-5AD0-4054-A204-9FD2DB384BF0}" srcOrd="2" destOrd="0" parTransId="{6CC23549-7600-42A7-BE2B-C77AFC0509AB}" sibTransId="{4B8ECE60-D57A-4AB0-85BF-5D4474A8DB00}"/>
    <dgm:cxn modelId="{2829F70E-B959-4CEF-949B-2E95C9B64D1A}" srcId="{7187A94E-685D-4DEF-9EFF-A271097B130A}" destId="{10F68AAB-FE10-4417-ABDD-EFFEA7041A7E}" srcOrd="1" destOrd="0" parTransId="{8410E633-7978-407F-9FAB-D9E23081920D}" sibTransId="{E8A27AE1-9EBA-4935-B985-038BBC4655DE}"/>
    <dgm:cxn modelId="{9BF4F587-8298-4FD0-93DF-1CD59E7D8E33}" type="presOf" srcId="{10F68AAB-FE10-4417-ABDD-EFFEA7041A7E}" destId="{D8A078A0-2F75-4489-A776-73CC4CF74A8D}" srcOrd="1" destOrd="0" presId="urn:microsoft.com/office/officeart/2005/8/layout/target3"/>
    <dgm:cxn modelId="{26CBFE7D-58F6-464F-A7F7-CCCC83EDA2F3}" srcId="{10F68AAB-FE10-4417-ABDD-EFFEA7041A7E}" destId="{547D61E2-9CB5-4E30-8FCE-C1F682D0CEB1}" srcOrd="0" destOrd="0" parTransId="{67E1BF21-F9E6-4A14-B226-A3653CC827D6}" sibTransId="{FD6EB3DC-5544-4F7E-9555-4D669CC184CC}"/>
    <dgm:cxn modelId="{EEFB8079-4125-4095-9DCA-E63BB9702CF0}" type="presOf" srcId="{792578FA-7E0D-4B64-8593-5FC0650FCFE1}" destId="{091304BA-436C-4B36-BB96-520086E95436}" srcOrd="0" destOrd="2" presId="urn:microsoft.com/office/officeart/2005/8/layout/target3"/>
    <dgm:cxn modelId="{AA544C39-9F32-4679-98C1-ACB122E7984E}" type="presOf" srcId="{7EB60DC2-DDE5-4B9D-9902-F11ED91B3F53}" destId="{87FEC3CE-F1F0-46DA-96F2-FA3FDA7FB807}" srcOrd="0" destOrd="0" presId="urn:microsoft.com/office/officeart/2005/8/layout/target3"/>
    <dgm:cxn modelId="{6F100116-A2A0-4DCA-A6F3-20FF4D2DF942}" srcId="{C21B70AF-4DB1-43E3-817A-245AE49CCFF9}" destId="{60749EF1-DD67-4EB7-930D-849745776744}" srcOrd="1" destOrd="0" parTransId="{40909168-47C1-45EF-9978-E97F22354DFE}" sibTransId="{C649BAD2-ECB5-4A61-9CC1-B980B14EFD66}"/>
    <dgm:cxn modelId="{28AAC9BE-CCA5-4E31-8B45-4610BD2695D9}" type="presOf" srcId="{7EB60DC2-DDE5-4B9D-9902-F11ED91B3F53}" destId="{CE191CD4-ED41-413B-85C3-E2AFBD85F654}" srcOrd="1" destOrd="0" presId="urn:microsoft.com/office/officeart/2005/8/layout/target3"/>
    <dgm:cxn modelId="{3D3D1B28-916E-4E8A-B62F-6E32F1547DA5}" type="presOf" srcId="{C21B70AF-4DB1-43E3-817A-245AE49CCFF9}" destId="{89F66395-6C34-4041-8C26-ED2801D6027A}" srcOrd="1" destOrd="0" presId="urn:microsoft.com/office/officeart/2005/8/layout/target3"/>
    <dgm:cxn modelId="{92B955C5-63C7-4F62-8344-37663649EEA4}" type="presOf" srcId="{10F68AAB-FE10-4417-ABDD-EFFEA7041A7E}" destId="{F233134A-4C21-45FD-B573-F9F83C062284}" srcOrd="0" destOrd="0" presId="urn:microsoft.com/office/officeart/2005/8/layout/target3"/>
    <dgm:cxn modelId="{BE657D9A-67DF-4C42-A5A3-50014EDE019F}" srcId="{7187A94E-685D-4DEF-9EFF-A271097B130A}" destId="{C21B70AF-4DB1-43E3-817A-245AE49CCFF9}" srcOrd="0" destOrd="0" parTransId="{73435B15-8DD0-40C7-A947-0FE4D939BD1A}" sibTransId="{78C741FA-4EB6-45F1-BEB2-1E0C15636648}"/>
    <dgm:cxn modelId="{B8E1E8DB-57E6-4A38-9909-6E6F98074B13}" srcId="{10F68AAB-FE10-4417-ABDD-EFFEA7041A7E}" destId="{9CDD1C97-02EC-4041-A9C0-99C963A0952F}" srcOrd="1" destOrd="0" parTransId="{104148D3-A55D-4773-8279-D39FB1D5A404}" sibTransId="{CC82AA40-9EC6-4DA1-8865-C19712BF3BA0}"/>
    <dgm:cxn modelId="{564A7D17-11A1-45B9-A99F-0FCB04520807}" type="presOf" srcId="{E431CB15-4198-4FA7-97FD-D7372A54EFF8}" destId="{2385F60C-9B4D-43AE-A80E-FF17B744ACA9}" srcOrd="0" destOrd="2" presId="urn:microsoft.com/office/officeart/2005/8/layout/target3"/>
    <dgm:cxn modelId="{5DB181CE-F5B4-499E-92D3-56FC5CF5C166}" type="presOf" srcId="{7187A94E-685D-4DEF-9EFF-A271097B130A}" destId="{83C2B7DE-6196-4760-864F-DDAF57A42A64}" srcOrd="0" destOrd="0" presId="urn:microsoft.com/office/officeart/2005/8/layout/target3"/>
    <dgm:cxn modelId="{A455DBEC-2223-43DD-A997-A432F2125173}" srcId="{C21B70AF-4DB1-43E3-817A-245AE49CCFF9}" destId="{C9C3FB93-F8D4-4017-B436-F094E6925AB9}" srcOrd="0" destOrd="0" parTransId="{372301E7-CD62-410D-9D37-4AE952E4E8F1}" sibTransId="{1FCAD430-75EB-4453-AED2-9D6FBF06996F}"/>
    <dgm:cxn modelId="{BF499BFC-D6EA-4686-91F7-BC8BB458EAC2}" srcId="{7187A94E-685D-4DEF-9EFF-A271097B130A}" destId="{7EB60DC2-DDE5-4B9D-9902-F11ED91B3F53}" srcOrd="2" destOrd="0" parTransId="{45C3400B-C805-46A4-B97A-1FF6E42090A4}" sibTransId="{96D9D0A9-D67D-4602-8D31-7F32462DCC89}"/>
    <dgm:cxn modelId="{E0B83769-74DA-4D84-A12B-68EEAB5D7F0C}" type="presOf" srcId="{C21B70AF-4DB1-43E3-817A-245AE49CCFF9}" destId="{5020D06B-AA28-46AB-8A20-CD47889A1C89}" srcOrd="0" destOrd="0" presId="urn:microsoft.com/office/officeart/2005/8/layout/target3"/>
    <dgm:cxn modelId="{C7F8DE51-2737-48C2-9E53-D151A51C13A4}" srcId="{7EB60DC2-DDE5-4B9D-9902-F11ED91B3F53}" destId="{792578FA-7E0D-4B64-8593-5FC0650FCFE1}" srcOrd="2" destOrd="0" parTransId="{7BDE20DE-7ABB-4C88-A14D-EB5F707011AD}" sibTransId="{C7E03F81-D26B-4D3D-9B77-C5CB216D7BDA}"/>
    <dgm:cxn modelId="{2130760F-8206-4CA4-AC13-3BB51B90658A}" type="presOf" srcId="{BDCD27A0-E7E3-4F88-8C6D-250CCAAF22F1}" destId="{091304BA-436C-4B36-BB96-520086E95436}" srcOrd="0" destOrd="1" presId="urn:microsoft.com/office/officeart/2005/8/layout/target3"/>
    <dgm:cxn modelId="{631F3C9B-AE65-4C7C-B63B-B61A9EBDB9BB}" srcId="{7EB60DC2-DDE5-4B9D-9902-F11ED91B3F53}" destId="{BDCD27A0-E7E3-4F88-8C6D-250CCAAF22F1}" srcOrd="1" destOrd="0" parTransId="{37DA1A2A-1C66-496C-B4E2-23392A81A28E}" sibTransId="{B765E9D2-A6D7-4A3C-A12D-6F7803E74FC5}"/>
    <dgm:cxn modelId="{D797C5AC-D795-417F-B6B1-11D6F200121E}" type="presOf" srcId="{F51723ED-5AD0-4054-A204-9FD2DB384BF0}" destId="{BE368483-4A0E-415A-8F36-B2789E4F7142}" srcOrd="0" destOrd="2" presId="urn:microsoft.com/office/officeart/2005/8/layout/target3"/>
    <dgm:cxn modelId="{73876851-C8E2-4C0E-9B34-691EFB902E89}" type="presOf" srcId="{9CDD1C97-02EC-4041-A9C0-99C963A0952F}" destId="{2385F60C-9B4D-43AE-A80E-FF17B744ACA9}" srcOrd="0" destOrd="1" presId="urn:microsoft.com/office/officeart/2005/8/layout/target3"/>
    <dgm:cxn modelId="{20949742-53AA-414B-80F7-C87625DD1E5E}" type="presOf" srcId="{60749EF1-DD67-4EB7-930D-849745776744}" destId="{BE368483-4A0E-415A-8F36-B2789E4F7142}" srcOrd="0" destOrd="1" presId="urn:microsoft.com/office/officeart/2005/8/layout/target3"/>
    <dgm:cxn modelId="{0D24DABE-7E33-43B9-A00E-05F5E483EA93}" type="presOf" srcId="{547D61E2-9CB5-4E30-8FCE-C1F682D0CEB1}" destId="{2385F60C-9B4D-43AE-A80E-FF17B744ACA9}" srcOrd="0" destOrd="0" presId="urn:microsoft.com/office/officeart/2005/8/layout/target3"/>
    <dgm:cxn modelId="{418B6035-5D40-41F0-87A3-E8A1F950FE1A}" srcId="{10F68AAB-FE10-4417-ABDD-EFFEA7041A7E}" destId="{E431CB15-4198-4FA7-97FD-D7372A54EFF8}" srcOrd="2" destOrd="0" parTransId="{BB721CD1-49AF-42F7-8B10-AE51B099EDC7}" sibTransId="{C2F50272-2045-424B-9689-E44A99B55C54}"/>
    <dgm:cxn modelId="{91C4F5C8-7857-4F0B-AAB2-018E93DB6F2C}" type="presOf" srcId="{C9C3FB93-F8D4-4017-B436-F094E6925AB9}" destId="{BE368483-4A0E-415A-8F36-B2789E4F7142}" srcOrd="0" destOrd="0" presId="urn:microsoft.com/office/officeart/2005/8/layout/target3"/>
    <dgm:cxn modelId="{A50B255D-15F1-42DA-955F-1B3D97D494C0}" srcId="{7EB60DC2-DDE5-4B9D-9902-F11ED91B3F53}" destId="{DC295281-B6C5-479A-AA86-DDB300D7B038}" srcOrd="0" destOrd="0" parTransId="{1C18995F-C919-4813-8F58-7D31CCB7DDBD}" sibTransId="{DCB048B2-7D74-437A-B2B1-650A27CAD2D1}"/>
    <dgm:cxn modelId="{66FA7324-EEDB-4CE5-994D-C4863161EBB5}" type="presParOf" srcId="{83C2B7DE-6196-4760-864F-DDAF57A42A64}" destId="{9EABD1EE-EF59-4190-AC38-7D0DE934EE95}" srcOrd="0" destOrd="0" presId="urn:microsoft.com/office/officeart/2005/8/layout/target3"/>
    <dgm:cxn modelId="{CA291FC9-B43C-456A-B952-23C3134F1A0F}" type="presParOf" srcId="{83C2B7DE-6196-4760-864F-DDAF57A42A64}" destId="{3A010845-4180-4451-8D59-296E44EBD653}" srcOrd="1" destOrd="0" presId="urn:microsoft.com/office/officeart/2005/8/layout/target3"/>
    <dgm:cxn modelId="{B8B4AB57-6FB5-41EF-A0B5-12DFAD05CA91}" type="presParOf" srcId="{83C2B7DE-6196-4760-864F-DDAF57A42A64}" destId="{5020D06B-AA28-46AB-8A20-CD47889A1C89}" srcOrd="2" destOrd="0" presId="urn:microsoft.com/office/officeart/2005/8/layout/target3"/>
    <dgm:cxn modelId="{45661566-72D5-4CD5-9EA5-12D2F30894E3}" type="presParOf" srcId="{83C2B7DE-6196-4760-864F-DDAF57A42A64}" destId="{5D473EF7-A64D-44AB-8089-932276CB5FD8}" srcOrd="3" destOrd="0" presId="urn:microsoft.com/office/officeart/2005/8/layout/target3"/>
    <dgm:cxn modelId="{BDD3C436-F975-4FA3-BD67-04ED3529C0BC}" type="presParOf" srcId="{83C2B7DE-6196-4760-864F-DDAF57A42A64}" destId="{0B24CE04-F72B-460E-A3C2-9CF4EEC51CEA}" srcOrd="4" destOrd="0" presId="urn:microsoft.com/office/officeart/2005/8/layout/target3"/>
    <dgm:cxn modelId="{A3999297-84F3-4792-AFFB-FF1C87C7CC66}" type="presParOf" srcId="{83C2B7DE-6196-4760-864F-DDAF57A42A64}" destId="{F233134A-4C21-45FD-B573-F9F83C062284}" srcOrd="5" destOrd="0" presId="urn:microsoft.com/office/officeart/2005/8/layout/target3"/>
    <dgm:cxn modelId="{DE1F5178-DC97-4394-959D-4D309D72775C}" type="presParOf" srcId="{83C2B7DE-6196-4760-864F-DDAF57A42A64}" destId="{FB8CE424-BE65-4DE6-94CE-34F0ED8A8F70}" srcOrd="6" destOrd="0" presId="urn:microsoft.com/office/officeart/2005/8/layout/target3"/>
    <dgm:cxn modelId="{C880DAA4-2E96-4009-AA08-08D4904274B4}" type="presParOf" srcId="{83C2B7DE-6196-4760-864F-DDAF57A42A64}" destId="{135D5AE5-EA40-4C7B-AC42-CB0E62A73BFA}" srcOrd="7" destOrd="0" presId="urn:microsoft.com/office/officeart/2005/8/layout/target3"/>
    <dgm:cxn modelId="{E30864FA-A4C7-4111-B301-FE8EF847B643}" type="presParOf" srcId="{83C2B7DE-6196-4760-864F-DDAF57A42A64}" destId="{87FEC3CE-F1F0-46DA-96F2-FA3FDA7FB807}" srcOrd="8" destOrd="0" presId="urn:microsoft.com/office/officeart/2005/8/layout/target3"/>
    <dgm:cxn modelId="{3FBFE7ED-6CF4-4C5C-BE10-8AA4A1091479}" type="presParOf" srcId="{83C2B7DE-6196-4760-864F-DDAF57A42A64}" destId="{89F66395-6C34-4041-8C26-ED2801D6027A}" srcOrd="9" destOrd="0" presId="urn:microsoft.com/office/officeart/2005/8/layout/target3"/>
    <dgm:cxn modelId="{B08738ED-540F-456B-A504-F6B482EE7691}" type="presParOf" srcId="{83C2B7DE-6196-4760-864F-DDAF57A42A64}" destId="{BE368483-4A0E-415A-8F36-B2789E4F7142}" srcOrd="10" destOrd="0" presId="urn:microsoft.com/office/officeart/2005/8/layout/target3"/>
    <dgm:cxn modelId="{B784AECB-87FC-4AD9-BF2B-9DEC9A1B4D6E}" type="presParOf" srcId="{83C2B7DE-6196-4760-864F-DDAF57A42A64}" destId="{D8A078A0-2F75-4489-A776-73CC4CF74A8D}" srcOrd="11" destOrd="0" presId="urn:microsoft.com/office/officeart/2005/8/layout/target3"/>
    <dgm:cxn modelId="{21789002-8787-4BA1-A7E1-C1FACF800B81}" type="presParOf" srcId="{83C2B7DE-6196-4760-864F-DDAF57A42A64}" destId="{2385F60C-9B4D-43AE-A80E-FF17B744ACA9}" srcOrd="12" destOrd="0" presId="urn:microsoft.com/office/officeart/2005/8/layout/target3"/>
    <dgm:cxn modelId="{EEFD6240-BEEB-48BA-8982-E05557188D0A}" type="presParOf" srcId="{83C2B7DE-6196-4760-864F-DDAF57A42A64}" destId="{CE191CD4-ED41-413B-85C3-E2AFBD85F654}" srcOrd="13" destOrd="0" presId="urn:microsoft.com/office/officeart/2005/8/layout/target3"/>
    <dgm:cxn modelId="{87A9EFA1-BB23-4EC5-94BE-E2FF061BBEF8}" type="presParOf" srcId="{83C2B7DE-6196-4760-864F-DDAF57A42A64}" destId="{091304BA-436C-4B36-BB96-520086E95436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7918FA-2447-4166-A1A6-2AFCD2166ACF}" type="doc">
      <dgm:prSet loTypeId="urn:microsoft.com/office/officeart/2005/8/layout/process2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294564D-7E3C-4F00-810A-753F975C4412}">
      <dgm:prSet phldrT="[Text]"/>
      <dgm:spPr/>
      <dgm:t>
        <a:bodyPr/>
        <a:lstStyle/>
        <a:p>
          <a:r>
            <a:rPr lang="cs-CZ" dirty="0" smtClean="0"/>
            <a:t>24+ 20 = *</a:t>
          </a:r>
        </a:p>
      </dgm:t>
    </dgm:pt>
    <dgm:pt modelId="{02E38771-3C9D-4C4F-9E74-E9336F7EBA0A}" type="parTrans" cxnId="{D48D3F4F-D2F9-4B20-8D34-71555A885C62}">
      <dgm:prSet/>
      <dgm:spPr/>
      <dgm:t>
        <a:bodyPr/>
        <a:lstStyle/>
        <a:p>
          <a:endParaRPr lang="cs-CZ"/>
        </a:p>
      </dgm:t>
    </dgm:pt>
    <dgm:pt modelId="{76C372D7-F7B5-4E94-80FC-F7DE6E71E2A6}" type="sibTrans" cxnId="{D48D3F4F-D2F9-4B20-8D34-71555A885C62}">
      <dgm:prSet/>
      <dgm:spPr/>
      <dgm:t>
        <a:bodyPr/>
        <a:lstStyle/>
        <a:p>
          <a:endParaRPr lang="cs-CZ"/>
        </a:p>
      </dgm:t>
    </dgm:pt>
    <dgm:pt modelId="{7878530E-F8B3-4C7F-B075-FC0C35A42838}">
      <dgm:prSet phldrT="[Text]"/>
      <dgm:spPr/>
      <dgm:t>
        <a:bodyPr/>
        <a:lstStyle/>
        <a:p>
          <a:r>
            <a:rPr lang="cs-CZ" dirty="0" smtClean="0"/>
            <a:t>65 + 30 = *</a:t>
          </a:r>
          <a:endParaRPr lang="cs-CZ" dirty="0"/>
        </a:p>
      </dgm:t>
    </dgm:pt>
    <dgm:pt modelId="{7B7D4869-4C41-405E-912E-C6A1C6DB0AF4}" type="parTrans" cxnId="{AF407FE3-C5F8-46E8-AB51-C9B805AEA2E9}">
      <dgm:prSet/>
      <dgm:spPr/>
      <dgm:t>
        <a:bodyPr/>
        <a:lstStyle/>
        <a:p>
          <a:endParaRPr lang="cs-CZ"/>
        </a:p>
      </dgm:t>
    </dgm:pt>
    <dgm:pt modelId="{CA1CCB14-B376-4FDB-92D2-88008C33638E}" type="sibTrans" cxnId="{AF407FE3-C5F8-46E8-AB51-C9B805AEA2E9}">
      <dgm:prSet/>
      <dgm:spPr/>
      <dgm:t>
        <a:bodyPr/>
        <a:lstStyle/>
        <a:p>
          <a:endParaRPr lang="cs-CZ"/>
        </a:p>
      </dgm:t>
    </dgm:pt>
    <dgm:pt modelId="{750934CD-A633-4EB8-A35E-E906845A47E7}">
      <dgm:prSet phldrT="[Text]"/>
      <dgm:spPr/>
      <dgm:t>
        <a:bodyPr/>
        <a:lstStyle/>
        <a:p>
          <a:r>
            <a:rPr lang="cs-CZ" dirty="0" smtClean="0"/>
            <a:t>81 + 10 = *</a:t>
          </a:r>
          <a:endParaRPr lang="cs-CZ" dirty="0"/>
        </a:p>
      </dgm:t>
    </dgm:pt>
    <dgm:pt modelId="{540378DE-44F4-4D24-BE90-2778931FFB6E}" type="parTrans" cxnId="{723AA434-8435-408C-BC88-F65A2FD386C2}">
      <dgm:prSet/>
      <dgm:spPr/>
      <dgm:t>
        <a:bodyPr/>
        <a:lstStyle/>
        <a:p>
          <a:endParaRPr lang="cs-CZ"/>
        </a:p>
      </dgm:t>
    </dgm:pt>
    <dgm:pt modelId="{44945B31-297B-4271-A473-1CACB080485D}" type="sibTrans" cxnId="{723AA434-8435-408C-BC88-F65A2FD386C2}">
      <dgm:prSet/>
      <dgm:spPr/>
      <dgm:t>
        <a:bodyPr/>
        <a:lstStyle/>
        <a:p>
          <a:endParaRPr lang="cs-CZ"/>
        </a:p>
      </dgm:t>
    </dgm:pt>
    <dgm:pt modelId="{28284B7F-A887-47B5-B0BE-6598167D51EF}">
      <dgm:prSet/>
      <dgm:spPr/>
      <dgm:t>
        <a:bodyPr/>
        <a:lstStyle/>
        <a:p>
          <a:r>
            <a:rPr lang="cs-CZ" dirty="0" smtClean="0"/>
            <a:t>72 + 20 = *</a:t>
          </a:r>
          <a:endParaRPr lang="cs-CZ" dirty="0"/>
        </a:p>
      </dgm:t>
    </dgm:pt>
    <dgm:pt modelId="{0CA4F520-C971-4DC2-AE40-BB834099B9A9}" type="parTrans" cxnId="{6BD51789-004E-443B-A329-4E64E4A7BFA9}">
      <dgm:prSet/>
      <dgm:spPr/>
      <dgm:t>
        <a:bodyPr/>
        <a:lstStyle/>
        <a:p>
          <a:endParaRPr lang="cs-CZ"/>
        </a:p>
      </dgm:t>
    </dgm:pt>
    <dgm:pt modelId="{CB5B8BB4-F675-4AAA-AE37-5A728EE8785A}" type="sibTrans" cxnId="{6BD51789-004E-443B-A329-4E64E4A7BFA9}">
      <dgm:prSet/>
      <dgm:spPr/>
      <dgm:t>
        <a:bodyPr/>
        <a:lstStyle/>
        <a:p>
          <a:endParaRPr lang="cs-CZ"/>
        </a:p>
      </dgm:t>
    </dgm:pt>
    <dgm:pt modelId="{0DE7C028-54DC-45E1-8DFD-991BAA2E0578}">
      <dgm:prSet/>
      <dgm:spPr/>
      <dgm:t>
        <a:bodyPr/>
        <a:lstStyle/>
        <a:p>
          <a:r>
            <a:rPr lang="cs-CZ" dirty="0" smtClean="0"/>
            <a:t>35 + 30 = *</a:t>
          </a:r>
          <a:endParaRPr lang="cs-CZ" dirty="0"/>
        </a:p>
      </dgm:t>
    </dgm:pt>
    <dgm:pt modelId="{60529DFC-E397-407B-BAC0-591818868E34}" type="parTrans" cxnId="{4C46BFBB-2556-414D-9D3E-E0C3A16DA42F}">
      <dgm:prSet/>
      <dgm:spPr/>
      <dgm:t>
        <a:bodyPr/>
        <a:lstStyle/>
        <a:p>
          <a:endParaRPr lang="cs-CZ"/>
        </a:p>
      </dgm:t>
    </dgm:pt>
    <dgm:pt modelId="{935D9AB8-9970-4CF1-B034-DB153A32456D}" type="sibTrans" cxnId="{4C46BFBB-2556-414D-9D3E-E0C3A16DA42F}">
      <dgm:prSet/>
      <dgm:spPr/>
      <dgm:t>
        <a:bodyPr/>
        <a:lstStyle/>
        <a:p>
          <a:endParaRPr lang="cs-CZ"/>
        </a:p>
      </dgm:t>
    </dgm:pt>
    <dgm:pt modelId="{E460A259-804C-47E4-A41E-BD53B40C4A8A}" type="pres">
      <dgm:prSet presAssocID="{A17918FA-2447-4166-A1A6-2AFCD2166ACF}" presName="linearFlow" presStyleCnt="0">
        <dgm:presLayoutVars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45BA60-1501-481F-BA9B-EDD09BAA3502}" type="pres">
      <dgm:prSet presAssocID="{0DE7C028-54DC-45E1-8DFD-991BAA2E057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B64711-F83D-4E46-BFE2-A4743C8E59C7}" type="pres">
      <dgm:prSet presAssocID="{935D9AB8-9970-4CF1-B034-DB153A32456D}" presName="sibTrans" presStyleLbl="sibTrans2D1" presStyleIdx="0" presStyleCnt="4"/>
      <dgm:spPr/>
      <dgm:t>
        <a:bodyPr/>
        <a:lstStyle/>
        <a:p>
          <a:endParaRPr lang="cs-CZ"/>
        </a:p>
      </dgm:t>
    </dgm:pt>
    <dgm:pt modelId="{CEF03FF2-6BBE-4E8E-B370-2D6AB9C81BEB}" type="pres">
      <dgm:prSet presAssocID="{935D9AB8-9970-4CF1-B034-DB153A32456D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89AE4F6-01C5-48C7-B4D0-E2DBB97E5384}" type="pres">
      <dgm:prSet presAssocID="{28284B7F-A887-47B5-B0BE-6598167D51E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72CB3E-7915-4A81-B864-6D096CF3C939}" type="pres">
      <dgm:prSet presAssocID="{CB5B8BB4-F675-4AAA-AE37-5A728EE8785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6ECC5CEF-7218-4CE6-83D0-7F9A04EFECF9}" type="pres">
      <dgm:prSet presAssocID="{CB5B8BB4-F675-4AAA-AE37-5A728EE8785A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A4A27658-96E4-409C-9E34-2A933839FA7E}" type="pres">
      <dgm:prSet presAssocID="{3294564D-7E3C-4F00-810A-753F975C441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2BE16D-8BE2-4D27-AFEB-A1C2E3BEC968}" type="pres">
      <dgm:prSet presAssocID="{76C372D7-F7B5-4E94-80FC-F7DE6E71E2A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63CF9AE7-36CD-4E2D-AEBC-E923AE3E1B2A}" type="pres">
      <dgm:prSet presAssocID="{76C372D7-F7B5-4E94-80FC-F7DE6E71E2A6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ABE62D22-3AED-4AF6-BFC4-B8BDC9AD53DA}" type="pres">
      <dgm:prSet presAssocID="{7878530E-F8B3-4C7F-B075-FC0C35A4283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6FFCB8-EEA2-4C30-93A5-BDDC59609EA0}" type="pres">
      <dgm:prSet presAssocID="{CA1CCB14-B376-4FDB-92D2-88008C33638E}" presName="sibTrans" presStyleLbl="sibTrans2D1" presStyleIdx="3" presStyleCnt="4"/>
      <dgm:spPr/>
      <dgm:t>
        <a:bodyPr/>
        <a:lstStyle/>
        <a:p>
          <a:endParaRPr lang="cs-CZ"/>
        </a:p>
      </dgm:t>
    </dgm:pt>
    <dgm:pt modelId="{EC1A9654-6A19-44ED-9B09-37EECDB91C36}" type="pres">
      <dgm:prSet presAssocID="{CA1CCB14-B376-4FDB-92D2-88008C33638E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1E0FBCAA-2F5E-4FBA-8109-DF385272D2D8}" type="pres">
      <dgm:prSet presAssocID="{750934CD-A633-4EB8-A35E-E906845A47E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14B34B-EA79-46AC-BE8B-697D2EA4E41F}" type="presOf" srcId="{CA1CCB14-B376-4FDB-92D2-88008C33638E}" destId="{EC1A9654-6A19-44ED-9B09-37EECDB91C36}" srcOrd="1" destOrd="0" presId="urn:microsoft.com/office/officeart/2005/8/layout/process2"/>
    <dgm:cxn modelId="{514938D2-D582-476D-AC74-85DCC8DDA3FA}" type="presOf" srcId="{750934CD-A633-4EB8-A35E-E906845A47E7}" destId="{1E0FBCAA-2F5E-4FBA-8109-DF385272D2D8}" srcOrd="0" destOrd="0" presId="urn:microsoft.com/office/officeart/2005/8/layout/process2"/>
    <dgm:cxn modelId="{6BD51789-004E-443B-A329-4E64E4A7BFA9}" srcId="{A17918FA-2447-4166-A1A6-2AFCD2166ACF}" destId="{28284B7F-A887-47B5-B0BE-6598167D51EF}" srcOrd="1" destOrd="0" parTransId="{0CA4F520-C971-4DC2-AE40-BB834099B9A9}" sibTransId="{CB5B8BB4-F675-4AAA-AE37-5A728EE8785A}"/>
    <dgm:cxn modelId="{2575AD05-2592-451F-9B9A-4439764F6678}" type="presOf" srcId="{3294564D-7E3C-4F00-810A-753F975C4412}" destId="{A4A27658-96E4-409C-9E34-2A933839FA7E}" srcOrd="0" destOrd="0" presId="urn:microsoft.com/office/officeart/2005/8/layout/process2"/>
    <dgm:cxn modelId="{3C2D9708-1FFA-40DF-BCF4-3C445B82A3FB}" type="presOf" srcId="{935D9AB8-9970-4CF1-B034-DB153A32456D}" destId="{3CB64711-F83D-4E46-BFE2-A4743C8E59C7}" srcOrd="0" destOrd="0" presId="urn:microsoft.com/office/officeart/2005/8/layout/process2"/>
    <dgm:cxn modelId="{0C528AE0-F40B-4A83-8398-B69A835B036B}" type="presOf" srcId="{0DE7C028-54DC-45E1-8DFD-991BAA2E0578}" destId="{6C45BA60-1501-481F-BA9B-EDD09BAA3502}" srcOrd="0" destOrd="0" presId="urn:microsoft.com/office/officeart/2005/8/layout/process2"/>
    <dgm:cxn modelId="{91A0B7A9-EE13-4CCE-A957-3DEF4E1549B9}" type="presOf" srcId="{76C372D7-F7B5-4E94-80FC-F7DE6E71E2A6}" destId="{63CF9AE7-36CD-4E2D-AEBC-E923AE3E1B2A}" srcOrd="1" destOrd="0" presId="urn:microsoft.com/office/officeart/2005/8/layout/process2"/>
    <dgm:cxn modelId="{C5EB915A-42F9-44BA-A5D4-99EA051DB014}" type="presOf" srcId="{935D9AB8-9970-4CF1-B034-DB153A32456D}" destId="{CEF03FF2-6BBE-4E8E-B370-2D6AB9C81BEB}" srcOrd="1" destOrd="0" presId="urn:microsoft.com/office/officeart/2005/8/layout/process2"/>
    <dgm:cxn modelId="{D48D3F4F-D2F9-4B20-8D34-71555A885C62}" srcId="{A17918FA-2447-4166-A1A6-2AFCD2166ACF}" destId="{3294564D-7E3C-4F00-810A-753F975C4412}" srcOrd="2" destOrd="0" parTransId="{02E38771-3C9D-4C4F-9E74-E9336F7EBA0A}" sibTransId="{76C372D7-F7B5-4E94-80FC-F7DE6E71E2A6}"/>
    <dgm:cxn modelId="{AC8C7429-7900-49D2-84BE-44744A2152D7}" type="presOf" srcId="{CB5B8BB4-F675-4AAA-AE37-5A728EE8785A}" destId="{0872CB3E-7915-4A81-B864-6D096CF3C939}" srcOrd="0" destOrd="0" presId="urn:microsoft.com/office/officeart/2005/8/layout/process2"/>
    <dgm:cxn modelId="{6EF25C27-D76D-4ADE-A76A-38B0D726186D}" type="presOf" srcId="{CA1CCB14-B376-4FDB-92D2-88008C33638E}" destId="{A56FFCB8-EEA2-4C30-93A5-BDDC59609EA0}" srcOrd="0" destOrd="0" presId="urn:microsoft.com/office/officeart/2005/8/layout/process2"/>
    <dgm:cxn modelId="{F7ED6105-33D7-4093-B879-1B713B3F68D8}" type="presOf" srcId="{CB5B8BB4-F675-4AAA-AE37-5A728EE8785A}" destId="{6ECC5CEF-7218-4CE6-83D0-7F9A04EFECF9}" srcOrd="1" destOrd="0" presId="urn:microsoft.com/office/officeart/2005/8/layout/process2"/>
    <dgm:cxn modelId="{7D0425E5-F154-49B4-B068-79297A1EB193}" type="presOf" srcId="{28284B7F-A887-47B5-B0BE-6598167D51EF}" destId="{389AE4F6-01C5-48C7-B4D0-E2DBB97E5384}" srcOrd="0" destOrd="0" presId="urn:microsoft.com/office/officeart/2005/8/layout/process2"/>
    <dgm:cxn modelId="{723AA434-8435-408C-BC88-F65A2FD386C2}" srcId="{A17918FA-2447-4166-A1A6-2AFCD2166ACF}" destId="{750934CD-A633-4EB8-A35E-E906845A47E7}" srcOrd="4" destOrd="0" parTransId="{540378DE-44F4-4D24-BE90-2778931FFB6E}" sibTransId="{44945B31-297B-4271-A473-1CACB080485D}"/>
    <dgm:cxn modelId="{AF407FE3-C5F8-46E8-AB51-C9B805AEA2E9}" srcId="{A17918FA-2447-4166-A1A6-2AFCD2166ACF}" destId="{7878530E-F8B3-4C7F-B075-FC0C35A42838}" srcOrd="3" destOrd="0" parTransId="{7B7D4869-4C41-405E-912E-C6A1C6DB0AF4}" sibTransId="{CA1CCB14-B376-4FDB-92D2-88008C33638E}"/>
    <dgm:cxn modelId="{02323580-25E1-4291-818E-809CE27FEC2D}" type="presOf" srcId="{A17918FA-2447-4166-A1A6-2AFCD2166ACF}" destId="{E460A259-804C-47E4-A41E-BD53B40C4A8A}" srcOrd="0" destOrd="0" presId="urn:microsoft.com/office/officeart/2005/8/layout/process2"/>
    <dgm:cxn modelId="{4C46BFBB-2556-414D-9D3E-E0C3A16DA42F}" srcId="{A17918FA-2447-4166-A1A6-2AFCD2166ACF}" destId="{0DE7C028-54DC-45E1-8DFD-991BAA2E0578}" srcOrd="0" destOrd="0" parTransId="{60529DFC-E397-407B-BAC0-591818868E34}" sibTransId="{935D9AB8-9970-4CF1-B034-DB153A32456D}"/>
    <dgm:cxn modelId="{626871C8-92E1-4284-81C5-E2EF308F43B2}" type="presOf" srcId="{76C372D7-F7B5-4E94-80FC-F7DE6E71E2A6}" destId="{FD2BE16D-8BE2-4D27-AFEB-A1C2E3BEC968}" srcOrd="0" destOrd="0" presId="urn:microsoft.com/office/officeart/2005/8/layout/process2"/>
    <dgm:cxn modelId="{311E9081-5C46-42E7-8A20-F19F2221DE02}" type="presOf" srcId="{7878530E-F8B3-4C7F-B075-FC0C35A42838}" destId="{ABE62D22-3AED-4AF6-BFC4-B8BDC9AD53DA}" srcOrd="0" destOrd="0" presId="urn:microsoft.com/office/officeart/2005/8/layout/process2"/>
    <dgm:cxn modelId="{4F4EFE0A-B9E9-4AE5-8BEA-47F0ACBDE154}" type="presParOf" srcId="{E460A259-804C-47E4-A41E-BD53B40C4A8A}" destId="{6C45BA60-1501-481F-BA9B-EDD09BAA3502}" srcOrd="0" destOrd="0" presId="urn:microsoft.com/office/officeart/2005/8/layout/process2"/>
    <dgm:cxn modelId="{A0B36AAF-CD38-4ACB-BE8A-D982CC0D7C1E}" type="presParOf" srcId="{E460A259-804C-47E4-A41E-BD53B40C4A8A}" destId="{3CB64711-F83D-4E46-BFE2-A4743C8E59C7}" srcOrd="1" destOrd="0" presId="urn:microsoft.com/office/officeart/2005/8/layout/process2"/>
    <dgm:cxn modelId="{393920EA-4ECB-4C04-BA20-06D396BC5227}" type="presParOf" srcId="{3CB64711-F83D-4E46-BFE2-A4743C8E59C7}" destId="{CEF03FF2-6BBE-4E8E-B370-2D6AB9C81BEB}" srcOrd="0" destOrd="0" presId="urn:microsoft.com/office/officeart/2005/8/layout/process2"/>
    <dgm:cxn modelId="{FDC5E771-5BB2-47D3-B5ED-90EF976EE3D0}" type="presParOf" srcId="{E460A259-804C-47E4-A41E-BD53B40C4A8A}" destId="{389AE4F6-01C5-48C7-B4D0-E2DBB97E5384}" srcOrd="2" destOrd="0" presId="urn:microsoft.com/office/officeart/2005/8/layout/process2"/>
    <dgm:cxn modelId="{4C1761CD-EE88-4E46-9975-509896446779}" type="presParOf" srcId="{E460A259-804C-47E4-A41E-BD53B40C4A8A}" destId="{0872CB3E-7915-4A81-B864-6D096CF3C939}" srcOrd="3" destOrd="0" presId="urn:microsoft.com/office/officeart/2005/8/layout/process2"/>
    <dgm:cxn modelId="{D6798E65-3FB4-4B9B-9DC6-3602E6DB6A68}" type="presParOf" srcId="{0872CB3E-7915-4A81-B864-6D096CF3C939}" destId="{6ECC5CEF-7218-4CE6-83D0-7F9A04EFECF9}" srcOrd="0" destOrd="0" presId="urn:microsoft.com/office/officeart/2005/8/layout/process2"/>
    <dgm:cxn modelId="{7923A1CD-E047-498C-995B-80124C0B59E2}" type="presParOf" srcId="{E460A259-804C-47E4-A41E-BD53B40C4A8A}" destId="{A4A27658-96E4-409C-9E34-2A933839FA7E}" srcOrd="4" destOrd="0" presId="urn:microsoft.com/office/officeart/2005/8/layout/process2"/>
    <dgm:cxn modelId="{D60E6B91-B98A-4334-AB38-EC6D562FDF87}" type="presParOf" srcId="{E460A259-804C-47E4-A41E-BD53B40C4A8A}" destId="{FD2BE16D-8BE2-4D27-AFEB-A1C2E3BEC968}" srcOrd="5" destOrd="0" presId="urn:microsoft.com/office/officeart/2005/8/layout/process2"/>
    <dgm:cxn modelId="{65671899-AF02-4475-8C92-1DC4CAE73674}" type="presParOf" srcId="{FD2BE16D-8BE2-4D27-AFEB-A1C2E3BEC968}" destId="{63CF9AE7-36CD-4E2D-AEBC-E923AE3E1B2A}" srcOrd="0" destOrd="0" presId="urn:microsoft.com/office/officeart/2005/8/layout/process2"/>
    <dgm:cxn modelId="{814AD3B4-1E63-4BCD-B2FA-77F74BF007BD}" type="presParOf" srcId="{E460A259-804C-47E4-A41E-BD53B40C4A8A}" destId="{ABE62D22-3AED-4AF6-BFC4-B8BDC9AD53DA}" srcOrd="6" destOrd="0" presId="urn:microsoft.com/office/officeart/2005/8/layout/process2"/>
    <dgm:cxn modelId="{CC8BF92E-2726-4323-B6DB-D63C4DD6C149}" type="presParOf" srcId="{E460A259-804C-47E4-A41E-BD53B40C4A8A}" destId="{A56FFCB8-EEA2-4C30-93A5-BDDC59609EA0}" srcOrd="7" destOrd="0" presId="urn:microsoft.com/office/officeart/2005/8/layout/process2"/>
    <dgm:cxn modelId="{3B7B11BB-87B4-4A8B-B1D2-3A016FDC693E}" type="presParOf" srcId="{A56FFCB8-EEA2-4C30-93A5-BDDC59609EA0}" destId="{EC1A9654-6A19-44ED-9B09-37EECDB91C36}" srcOrd="0" destOrd="0" presId="urn:microsoft.com/office/officeart/2005/8/layout/process2"/>
    <dgm:cxn modelId="{4D6D4624-A396-4019-8A5B-1CD53DB53676}" type="presParOf" srcId="{E460A259-804C-47E4-A41E-BD53B40C4A8A}" destId="{1E0FBCAA-2F5E-4FBA-8109-DF385272D2D8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3C141F-CB14-4DE9-B947-DF1BFB214026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07D358A-099F-430E-8F7D-365B00AF639C}">
      <dgm:prSet phldrT="[Text]"/>
      <dgm:spPr/>
      <dgm:t>
        <a:bodyPr/>
        <a:lstStyle/>
        <a:p>
          <a:r>
            <a:rPr lang="cs-CZ" dirty="0" smtClean="0"/>
            <a:t>59 + 40 = *</a:t>
          </a:r>
          <a:endParaRPr lang="cs-CZ" dirty="0"/>
        </a:p>
      </dgm:t>
    </dgm:pt>
    <dgm:pt modelId="{409DDC27-B06B-4769-A7D7-6EE810B53BC8}" type="parTrans" cxnId="{00599F07-ACD7-498B-B100-5BA456B2E384}">
      <dgm:prSet/>
      <dgm:spPr/>
      <dgm:t>
        <a:bodyPr/>
        <a:lstStyle/>
        <a:p>
          <a:endParaRPr lang="cs-CZ"/>
        </a:p>
      </dgm:t>
    </dgm:pt>
    <dgm:pt modelId="{2B3F7D74-1E64-4BF6-9D89-DFABF0318567}" type="sibTrans" cxnId="{00599F07-ACD7-498B-B100-5BA456B2E384}">
      <dgm:prSet/>
      <dgm:spPr/>
      <dgm:t>
        <a:bodyPr/>
        <a:lstStyle/>
        <a:p>
          <a:endParaRPr lang="cs-CZ"/>
        </a:p>
      </dgm:t>
    </dgm:pt>
    <dgm:pt modelId="{88EEACE1-27EA-4E65-AB86-3C7DB2FBBC47}">
      <dgm:prSet phldrT="[Text]"/>
      <dgm:spPr/>
      <dgm:t>
        <a:bodyPr/>
        <a:lstStyle/>
        <a:p>
          <a:r>
            <a:rPr lang="cs-CZ" dirty="0" smtClean="0"/>
            <a:t>73 + 10 = *</a:t>
          </a:r>
          <a:endParaRPr lang="cs-CZ" dirty="0"/>
        </a:p>
      </dgm:t>
    </dgm:pt>
    <dgm:pt modelId="{4410D001-0941-4C20-A0B6-04FA1C0F655E}" type="parTrans" cxnId="{DD087324-D16D-47B8-AEB6-018377D5B918}">
      <dgm:prSet/>
      <dgm:spPr/>
      <dgm:t>
        <a:bodyPr/>
        <a:lstStyle/>
        <a:p>
          <a:endParaRPr lang="cs-CZ"/>
        </a:p>
      </dgm:t>
    </dgm:pt>
    <dgm:pt modelId="{99F65D41-DA24-472A-9C28-EE9D6736101E}" type="sibTrans" cxnId="{DD087324-D16D-47B8-AEB6-018377D5B918}">
      <dgm:prSet/>
      <dgm:spPr/>
      <dgm:t>
        <a:bodyPr/>
        <a:lstStyle/>
        <a:p>
          <a:endParaRPr lang="cs-CZ"/>
        </a:p>
      </dgm:t>
    </dgm:pt>
    <dgm:pt modelId="{6977F43D-9E1F-475F-AE52-294BAE4FFE7A}">
      <dgm:prSet phldrT="[Text]"/>
      <dgm:spPr/>
      <dgm:t>
        <a:bodyPr/>
        <a:lstStyle/>
        <a:p>
          <a:r>
            <a:rPr lang="cs-CZ" dirty="0" smtClean="0"/>
            <a:t>45 + 50 = *</a:t>
          </a:r>
          <a:endParaRPr lang="cs-CZ" dirty="0"/>
        </a:p>
      </dgm:t>
    </dgm:pt>
    <dgm:pt modelId="{B809FD73-5CC1-4CBD-8EE4-82EF10AFBE5B}" type="parTrans" cxnId="{0967A261-FD26-4986-AC2C-DC293AFACE51}">
      <dgm:prSet/>
      <dgm:spPr/>
      <dgm:t>
        <a:bodyPr/>
        <a:lstStyle/>
        <a:p>
          <a:endParaRPr lang="cs-CZ"/>
        </a:p>
      </dgm:t>
    </dgm:pt>
    <dgm:pt modelId="{50C6172C-38C6-4AC8-A214-5244EC091C46}" type="sibTrans" cxnId="{0967A261-FD26-4986-AC2C-DC293AFACE51}">
      <dgm:prSet/>
      <dgm:spPr/>
      <dgm:t>
        <a:bodyPr/>
        <a:lstStyle/>
        <a:p>
          <a:endParaRPr lang="cs-CZ"/>
        </a:p>
      </dgm:t>
    </dgm:pt>
    <dgm:pt modelId="{D4D58879-5479-41F8-AF6E-56AD9F6E738D}">
      <dgm:prSet phldrT="[Text]"/>
      <dgm:spPr/>
      <dgm:t>
        <a:bodyPr/>
        <a:lstStyle/>
        <a:p>
          <a:r>
            <a:rPr lang="cs-CZ" dirty="0" smtClean="0"/>
            <a:t>29 + 70 = *</a:t>
          </a:r>
          <a:endParaRPr lang="cs-CZ" dirty="0"/>
        </a:p>
      </dgm:t>
    </dgm:pt>
    <dgm:pt modelId="{DC471D3D-5BF9-4515-BC90-75D2788B45A5}" type="parTrans" cxnId="{42AA0D5C-715D-4D3C-BA77-C9E1D570AF71}">
      <dgm:prSet/>
      <dgm:spPr/>
      <dgm:t>
        <a:bodyPr/>
        <a:lstStyle/>
        <a:p>
          <a:endParaRPr lang="cs-CZ"/>
        </a:p>
      </dgm:t>
    </dgm:pt>
    <dgm:pt modelId="{4D49177B-FE0B-47F0-BA68-7AC0FCFF446A}" type="sibTrans" cxnId="{42AA0D5C-715D-4D3C-BA77-C9E1D570AF71}">
      <dgm:prSet/>
      <dgm:spPr/>
      <dgm:t>
        <a:bodyPr/>
        <a:lstStyle/>
        <a:p>
          <a:endParaRPr lang="cs-CZ"/>
        </a:p>
      </dgm:t>
    </dgm:pt>
    <dgm:pt modelId="{70467FBF-4AE8-4197-8019-9BEB33B72393}">
      <dgm:prSet phldrT="[Text]"/>
      <dgm:spPr/>
      <dgm:t>
        <a:bodyPr/>
        <a:lstStyle/>
        <a:p>
          <a:r>
            <a:rPr lang="cs-CZ" dirty="0" smtClean="0"/>
            <a:t>66 + 20 = *</a:t>
          </a:r>
          <a:endParaRPr lang="cs-CZ" dirty="0"/>
        </a:p>
      </dgm:t>
    </dgm:pt>
    <dgm:pt modelId="{A2E1172C-9F0E-4555-97D5-C43543E20284}" type="parTrans" cxnId="{6E242B49-206D-47EC-8AFC-0FDDF65B24B1}">
      <dgm:prSet/>
      <dgm:spPr/>
      <dgm:t>
        <a:bodyPr/>
        <a:lstStyle/>
        <a:p>
          <a:endParaRPr lang="cs-CZ"/>
        </a:p>
      </dgm:t>
    </dgm:pt>
    <dgm:pt modelId="{4E2C2996-BCCD-4726-A0D0-2E2DB181672F}" type="sibTrans" cxnId="{6E242B49-206D-47EC-8AFC-0FDDF65B24B1}">
      <dgm:prSet/>
      <dgm:spPr/>
      <dgm:t>
        <a:bodyPr/>
        <a:lstStyle/>
        <a:p>
          <a:endParaRPr lang="cs-CZ"/>
        </a:p>
      </dgm:t>
    </dgm:pt>
    <dgm:pt modelId="{EC3CA9F5-A9C3-45C1-8B6F-5123E246C1DA}">
      <dgm:prSet phldrT="[Text]"/>
      <dgm:spPr/>
      <dgm:t>
        <a:bodyPr/>
        <a:lstStyle/>
        <a:p>
          <a:r>
            <a:rPr lang="cs-CZ" dirty="0" smtClean="0"/>
            <a:t>53 + 30 = *</a:t>
          </a:r>
          <a:endParaRPr lang="cs-CZ" dirty="0"/>
        </a:p>
      </dgm:t>
    </dgm:pt>
    <dgm:pt modelId="{92B47396-1B79-471F-9866-FF06A4ACCD8D}" type="parTrans" cxnId="{54D23EDB-F29C-4659-B91F-DDD52AA274AF}">
      <dgm:prSet/>
      <dgm:spPr/>
      <dgm:t>
        <a:bodyPr/>
        <a:lstStyle/>
        <a:p>
          <a:endParaRPr lang="cs-CZ"/>
        </a:p>
      </dgm:t>
    </dgm:pt>
    <dgm:pt modelId="{DF11FF9D-909C-4931-800B-C924AB20BAD6}" type="sibTrans" cxnId="{54D23EDB-F29C-4659-B91F-DDD52AA274AF}">
      <dgm:prSet/>
      <dgm:spPr/>
      <dgm:t>
        <a:bodyPr/>
        <a:lstStyle/>
        <a:p>
          <a:endParaRPr lang="cs-CZ"/>
        </a:p>
      </dgm:t>
    </dgm:pt>
    <dgm:pt modelId="{79D92225-C318-492C-BD60-ECE43B1FAFEF}">
      <dgm:prSet phldrT="[Text]"/>
      <dgm:spPr/>
      <dgm:t>
        <a:bodyPr/>
        <a:lstStyle/>
        <a:p>
          <a:r>
            <a:rPr lang="cs-CZ" dirty="0" smtClean="0"/>
            <a:t>18 + 60 = *</a:t>
          </a:r>
          <a:endParaRPr lang="cs-CZ" dirty="0"/>
        </a:p>
      </dgm:t>
    </dgm:pt>
    <dgm:pt modelId="{BF17B846-A8A9-4C0B-99FC-0BC5E24E8547}" type="parTrans" cxnId="{B3E20F69-ACC0-4B45-8EAB-FF14132DF61D}">
      <dgm:prSet/>
      <dgm:spPr/>
      <dgm:t>
        <a:bodyPr/>
        <a:lstStyle/>
        <a:p>
          <a:endParaRPr lang="cs-CZ"/>
        </a:p>
      </dgm:t>
    </dgm:pt>
    <dgm:pt modelId="{F24BAE21-2493-4540-9153-EEB307A8BBD8}" type="sibTrans" cxnId="{B3E20F69-ACC0-4B45-8EAB-FF14132DF61D}">
      <dgm:prSet/>
      <dgm:spPr/>
      <dgm:t>
        <a:bodyPr/>
        <a:lstStyle/>
        <a:p>
          <a:endParaRPr lang="cs-CZ"/>
        </a:p>
      </dgm:t>
    </dgm:pt>
    <dgm:pt modelId="{4286A001-05C5-41A7-9640-5EAE2C26764A}">
      <dgm:prSet phldrT="[Text]"/>
      <dgm:spPr/>
      <dgm:t>
        <a:bodyPr/>
        <a:lstStyle/>
        <a:p>
          <a:r>
            <a:rPr lang="cs-CZ" dirty="0" smtClean="0"/>
            <a:t>24 + 60 = *</a:t>
          </a:r>
          <a:endParaRPr lang="cs-CZ" dirty="0"/>
        </a:p>
      </dgm:t>
    </dgm:pt>
    <dgm:pt modelId="{992A837D-1147-460A-B14E-73DCA9AA021F}" type="parTrans" cxnId="{359FB0B7-7F9E-4B9B-B50C-CAAFC41FD906}">
      <dgm:prSet/>
      <dgm:spPr/>
      <dgm:t>
        <a:bodyPr/>
        <a:lstStyle/>
        <a:p>
          <a:endParaRPr lang="cs-CZ"/>
        </a:p>
      </dgm:t>
    </dgm:pt>
    <dgm:pt modelId="{57B61CF8-31A4-4C1F-A4A0-B0825A8C190C}" type="sibTrans" cxnId="{359FB0B7-7F9E-4B9B-B50C-CAAFC41FD906}">
      <dgm:prSet/>
      <dgm:spPr/>
      <dgm:t>
        <a:bodyPr/>
        <a:lstStyle/>
        <a:p>
          <a:endParaRPr lang="cs-CZ"/>
        </a:p>
      </dgm:t>
    </dgm:pt>
    <dgm:pt modelId="{CAAD3770-CE43-4A17-9B61-444397CB66DB}">
      <dgm:prSet phldrT="[Text]"/>
      <dgm:spPr/>
      <dgm:t>
        <a:bodyPr/>
        <a:lstStyle/>
        <a:p>
          <a:r>
            <a:rPr lang="cs-CZ" dirty="0" smtClean="0"/>
            <a:t>9 + 90 = *</a:t>
          </a:r>
          <a:endParaRPr lang="cs-CZ" dirty="0"/>
        </a:p>
      </dgm:t>
    </dgm:pt>
    <dgm:pt modelId="{6D8D55AE-32C3-4070-8CCE-9EB2DA154547}" type="parTrans" cxnId="{BBB63ED3-EAA5-402B-8E03-BA821016E2C0}">
      <dgm:prSet/>
      <dgm:spPr/>
      <dgm:t>
        <a:bodyPr/>
        <a:lstStyle/>
        <a:p>
          <a:endParaRPr lang="cs-CZ"/>
        </a:p>
      </dgm:t>
    </dgm:pt>
    <dgm:pt modelId="{86BE34FE-9B35-4622-A352-1C5A86CF5F1B}" type="sibTrans" cxnId="{BBB63ED3-EAA5-402B-8E03-BA821016E2C0}">
      <dgm:prSet/>
      <dgm:spPr/>
      <dgm:t>
        <a:bodyPr/>
        <a:lstStyle/>
        <a:p>
          <a:endParaRPr lang="cs-CZ"/>
        </a:p>
      </dgm:t>
    </dgm:pt>
    <dgm:pt modelId="{B272E55F-4EC6-46F6-A2ED-11FCF0922B81}" type="pres">
      <dgm:prSet presAssocID="{A83C141F-CB14-4DE9-B947-DF1BFB21402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99C64C-9EC7-4F38-BEF2-4F3DBEA3FC52}" type="pres">
      <dgm:prSet presAssocID="{79D92225-C318-492C-BD60-ECE43B1FAFEF}" presName="boxAndChildren" presStyleCnt="0"/>
      <dgm:spPr/>
    </dgm:pt>
    <dgm:pt modelId="{68603795-1655-45B9-9D49-57A1EAB162FE}" type="pres">
      <dgm:prSet presAssocID="{79D92225-C318-492C-BD60-ECE43B1FAFEF}" presName="parentTextBox" presStyleLbl="node1" presStyleIdx="0" presStyleCnt="3"/>
      <dgm:spPr/>
      <dgm:t>
        <a:bodyPr/>
        <a:lstStyle/>
        <a:p>
          <a:endParaRPr lang="cs-CZ"/>
        </a:p>
      </dgm:t>
    </dgm:pt>
    <dgm:pt modelId="{9D087993-473A-4ACF-9C36-BC0205142E27}" type="pres">
      <dgm:prSet presAssocID="{79D92225-C318-492C-BD60-ECE43B1FAFEF}" presName="entireBox" presStyleLbl="node1" presStyleIdx="0" presStyleCnt="3"/>
      <dgm:spPr/>
      <dgm:t>
        <a:bodyPr/>
        <a:lstStyle/>
        <a:p>
          <a:endParaRPr lang="cs-CZ"/>
        </a:p>
      </dgm:t>
    </dgm:pt>
    <dgm:pt modelId="{E3ACF4B2-B16F-4C5F-97ED-3589647FB508}" type="pres">
      <dgm:prSet presAssocID="{79D92225-C318-492C-BD60-ECE43B1FAFEF}" presName="descendantBox" presStyleCnt="0"/>
      <dgm:spPr/>
    </dgm:pt>
    <dgm:pt modelId="{9BA98E19-03C9-49E2-A758-F082AD0CFA21}" type="pres">
      <dgm:prSet presAssocID="{4286A001-05C5-41A7-9640-5EAE2C26764A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220A5B-3CF8-41FE-9875-047F79DA4F4B}" type="pres">
      <dgm:prSet presAssocID="{CAAD3770-CE43-4A17-9B61-444397CB66DB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398E1-BCE8-497B-B5F8-9347577144EF}" type="pres">
      <dgm:prSet presAssocID="{4D49177B-FE0B-47F0-BA68-7AC0FCFF446A}" presName="sp" presStyleCnt="0"/>
      <dgm:spPr/>
    </dgm:pt>
    <dgm:pt modelId="{E772FE64-94E9-43B6-8A3C-16AE84D59142}" type="pres">
      <dgm:prSet presAssocID="{D4D58879-5479-41F8-AF6E-56AD9F6E738D}" presName="arrowAndChildren" presStyleCnt="0"/>
      <dgm:spPr/>
    </dgm:pt>
    <dgm:pt modelId="{7BA0209C-D2E4-438F-9E4F-A21AEEAAD08C}" type="pres">
      <dgm:prSet presAssocID="{D4D58879-5479-41F8-AF6E-56AD9F6E738D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40589535-D788-471C-9C35-D52D0A99B060}" type="pres">
      <dgm:prSet presAssocID="{D4D58879-5479-41F8-AF6E-56AD9F6E738D}" presName="arrow" presStyleLbl="node1" presStyleIdx="1" presStyleCnt="3"/>
      <dgm:spPr/>
      <dgm:t>
        <a:bodyPr/>
        <a:lstStyle/>
        <a:p>
          <a:endParaRPr lang="cs-CZ"/>
        </a:p>
      </dgm:t>
    </dgm:pt>
    <dgm:pt modelId="{B13B49DB-66AA-4927-A02B-B9096598CE70}" type="pres">
      <dgm:prSet presAssocID="{D4D58879-5479-41F8-AF6E-56AD9F6E738D}" presName="descendantArrow" presStyleCnt="0"/>
      <dgm:spPr/>
    </dgm:pt>
    <dgm:pt modelId="{C8D29D1B-CAF8-45E8-AA7C-2A34937B1C22}" type="pres">
      <dgm:prSet presAssocID="{70467FBF-4AE8-4197-8019-9BEB33B72393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43398-54B7-4D2B-A16D-84DA94C95423}" type="pres">
      <dgm:prSet presAssocID="{EC3CA9F5-A9C3-45C1-8B6F-5123E246C1DA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8B0A51-54C1-4069-89AF-9FBE1827A369}" type="pres">
      <dgm:prSet presAssocID="{2B3F7D74-1E64-4BF6-9D89-DFABF0318567}" presName="sp" presStyleCnt="0"/>
      <dgm:spPr/>
    </dgm:pt>
    <dgm:pt modelId="{E90762AE-E97A-4E16-AB2F-2984BC91E622}" type="pres">
      <dgm:prSet presAssocID="{D07D358A-099F-430E-8F7D-365B00AF639C}" presName="arrowAndChildren" presStyleCnt="0"/>
      <dgm:spPr/>
    </dgm:pt>
    <dgm:pt modelId="{8C64FF11-CDB6-455F-B47D-1D2BD4E75188}" type="pres">
      <dgm:prSet presAssocID="{D07D358A-099F-430E-8F7D-365B00AF639C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8CF35177-B664-4E3B-8ABF-6321B67EDB8D}" type="pres">
      <dgm:prSet presAssocID="{D07D358A-099F-430E-8F7D-365B00AF639C}" presName="arrow" presStyleLbl="node1" presStyleIdx="2" presStyleCnt="3"/>
      <dgm:spPr/>
      <dgm:t>
        <a:bodyPr/>
        <a:lstStyle/>
        <a:p>
          <a:endParaRPr lang="cs-CZ"/>
        </a:p>
      </dgm:t>
    </dgm:pt>
    <dgm:pt modelId="{97C16986-3896-4192-AE79-81D158CF1D49}" type="pres">
      <dgm:prSet presAssocID="{D07D358A-099F-430E-8F7D-365B00AF639C}" presName="descendantArrow" presStyleCnt="0"/>
      <dgm:spPr/>
    </dgm:pt>
    <dgm:pt modelId="{906E293E-85CC-4473-8C52-AD99297E17C2}" type="pres">
      <dgm:prSet presAssocID="{88EEACE1-27EA-4E65-AB86-3C7DB2FBBC47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137FE2-A679-429D-A8D7-2F44B709B605}" type="pres">
      <dgm:prSet presAssocID="{6977F43D-9E1F-475F-AE52-294BAE4FFE7A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9FB0B7-7F9E-4B9B-B50C-CAAFC41FD906}" srcId="{79D92225-C318-492C-BD60-ECE43B1FAFEF}" destId="{4286A001-05C5-41A7-9640-5EAE2C26764A}" srcOrd="0" destOrd="0" parTransId="{992A837D-1147-460A-B14E-73DCA9AA021F}" sibTransId="{57B61CF8-31A4-4C1F-A4A0-B0825A8C190C}"/>
    <dgm:cxn modelId="{EA4FB59B-2286-434B-9CF4-EAF4776CE4BE}" type="presOf" srcId="{D4D58879-5479-41F8-AF6E-56AD9F6E738D}" destId="{40589535-D788-471C-9C35-D52D0A99B060}" srcOrd="1" destOrd="0" presId="urn:microsoft.com/office/officeart/2005/8/layout/process4"/>
    <dgm:cxn modelId="{168D5885-2E41-4310-81C4-DC5B6C9D1785}" type="presOf" srcId="{4286A001-05C5-41A7-9640-5EAE2C26764A}" destId="{9BA98E19-03C9-49E2-A758-F082AD0CFA21}" srcOrd="0" destOrd="0" presId="urn:microsoft.com/office/officeart/2005/8/layout/process4"/>
    <dgm:cxn modelId="{00599F07-ACD7-498B-B100-5BA456B2E384}" srcId="{A83C141F-CB14-4DE9-B947-DF1BFB214026}" destId="{D07D358A-099F-430E-8F7D-365B00AF639C}" srcOrd="0" destOrd="0" parTransId="{409DDC27-B06B-4769-A7D7-6EE810B53BC8}" sibTransId="{2B3F7D74-1E64-4BF6-9D89-DFABF0318567}"/>
    <dgm:cxn modelId="{42AA0D5C-715D-4D3C-BA77-C9E1D570AF71}" srcId="{A83C141F-CB14-4DE9-B947-DF1BFB214026}" destId="{D4D58879-5479-41F8-AF6E-56AD9F6E738D}" srcOrd="1" destOrd="0" parTransId="{DC471D3D-5BF9-4515-BC90-75D2788B45A5}" sibTransId="{4D49177B-FE0B-47F0-BA68-7AC0FCFF446A}"/>
    <dgm:cxn modelId="{E675832F-521C-43EC-867D-8A11ECE1D36F}" type="presOf" srcId="{79D92225-C318-492C-BD60-ECE43B1FAFEF}" destId="{68603795-1655-45B9-9D49-57A1EAB162FE}" srcOrd="0" destOrd="0" presId="urn:microsoft.com/office/officeart/2005/8/layout/process4"/>
    <dgm:cxn modelId="{DD087324-D16D-47B8-AEB6-018377D5B918}" srcId="{D07D358A-099F-430E-8F7D-365B00AF639C}" destId="{88EEACE1-27EA-4E65-AB86-3C7DB2FBBC47}" srcOrd="0" destOrd="0" parTransId="{4410D001-0941-4C20-A0B6-04FA1C0F655E}" sibTransId="{99F65D41-DA24-472A-9C28-EE9D6736101E}"/>
    <dgm:cxn modelId="{54D23EDB-F29C-4659-B91F-DDD52AA274AF}" srcId="{D4D58879-5479-41F8-AF6E-56AD9F6E738D}" destId="{EC3CA9F5-A9C3-45C1-8B6F-5123E246C1DA}" srcOrd="1" destOrd="0" parTransId="{92B47396-1B79-471F-9866-FF06A4ACCD8D}" sibTransId="{DF11FF9D-909C-4931-800B-C924AB20BAD6}"/>
    <dgm:cxn modelId="{BBB63ED3-EAA5-402B-8E03-BA821016E2C0}" srcId="{79D92225-C318-492C-BD60-ECE43B1FAFEF}" destId="{CAAD3770-CE43-4A17-9B61-444397CB66DB}" srcOrd="1" destOrd="0" parTransId="{6D8D55AE-32C3-4070-8CCE-9EB2DA154547}" sibTransId="{86BE34FE-9B35-4622-A352-1C5A86CF5F1B}"/>
    <dgm:cxn modelId="{85489B3F-5EDD-4CCC-A857-6A137C43ED23}" type="presOf" srcId="{CAAD3770-CE43-4A17-9B61-444397CB66DB}" destId="{9B220A5B-3CF8-41FE-9875-047F79DA4F4B}" srcOrd="0" destOrd="0" presId="urn:microsoft.com/office/officeart/2005/8/layout/process4"/>
    <dgm:cxn modelId="{C18EE015-4A04-4137-83AD-A0EC2B6D7BF2}" type="presOf" srcId="{D07D358A-099F-430E-8F7D-365B00AF639C}" destId="{8CF35177-B664-4E3B-8ABF-6321B67EDB8D}" srcOrd="1" destOrd="0" presId="urn:microsoft.com/office/officeart/2005/8/layout/process4"/>
    <dgm:cxn modelId="{B3E20F69-ACC0-4B45-8EAB-FF14132DF61D}" srcId="{A83C141F-CB14-4DE9-B947-DF1BFB214026}" destId="{79D92225-C318-492C-BD60-ECE43B1FAFEF}" srcOrd="2" destOrd="0" parTransId="{BF17B846-A8A9-4C0B-99FC-0BC5E24E8547}" sibTransId="{F24BAE21-2493-4540-9153-EEB307A8BBD8}"/>
    <dgm:cxn modelId="{E85FFA40-C93E-475E-A307-0F7524A37FF2}" type="presOf" srcId="{88EEACE1-27EA-4E65-AB86-3C7DB2FBBC47}" destId="{906E293E-85CC-4473-8C52-AD99297E17C2}" srcOrd="0" destOrd="0" presId="urn:microsoft.com/office/officeart/2005/8/layout/process4"/>
    <dgm:cxn modelId="{6E242B49-206D-47EC-8AFC-0FDDF65B24B1}" srcId="{D4D58879-5479-41F8-AF6E-56AD9F6E738D}" destId="{70467FBF-4AE8-4197-8019-9BEB33B72393}" srcOrd="0" destOrd="0" parTransId="{A2E1172C-9F0E-4555-97D5-C43543E20284}" sibTransId="{4E2C2996-BCCD-4726-A0D0-2E2DB181672F}"/>
    <dgm:cxn modelId="{0967A261-FD26-4986-AC2C-DC293AFACE51}" srcId="{D07D358A-099F-430E-8F7D-365B00AF639C}" destId="{6977F43D-9E1F-475F-AE52-294BAE4FFE7A}" srcOrd="1" destOrd="0" parTransId="{B809FD73-5CC1-4CBD-8EE4-82EF10AFBE5B}" sibTransId="{50C6172C-38C6-4AC8-A214-5244EC091C46}"/>
    <dgm:cxn modelId="{3D8E9D2E-A792-4EF0-9A55-9CD3E2E13740}" type="presOf" srcId="{6977F43D-9E1F-475F-AE52-294BAE4FFE7A}" destId="{22137FE2-A679-429D-A8D7-2F44B709B605}" srcOrd="0" destOrd="0" presId="urn:microsoft.com/office/officeart/2005/8/layout/process4"/>
    <dgm:cxn modelId="{71B56D27-348B-4BBD-9A6E-E0FBF959F4B8}" type="presOf" srcId="{A83C141F-CB14-4DE9-B947-DF1BFB214026}" destId="{B272E55F-4EC6-46F6-A2ED-11FCF0922B81}" srcOrd="0" destOrd="0" presId="urn:microsoft.com/office/officeart/2005/8/layout/process4"/>
    <dgm:cxn modelId="{806E0413-8502-4F92-832D-937A481DF51B}" type="presOf" srcId="{D07D358A-099F-430E-8F7D-365B00AF639C}" destId="{8C64FF11-CDB6-455F-B47D-1D2BD4E75188}" srcOrd="0" destOrd="0" presId="urn:microsoft.com/office/officeart/2005/8/layout/process4"/>
    <dgm:cxn modelId="{DF067C95-4178-461A-B381-8B916A251638}" type="presOf" srcId="{79D92225-C318-492C-BD60-ECE43B1FAFEF}" destId="{9D087993-473A-4ACF-9C36-BC0205142E27}" srcOrd="1" destOrd="0" presId="urn:microsoft.com/office/officeart/2005/8/layout/process4"/>
    <dgm:cxn modelId="{19204243-2CA1-43BF-9111-AE060B694A3F}" type="presOf" srcId="{70467FBF-4AE8-4197-8019-9BEB33B72393}" destId="{C8D29D1B-CAF8-45E8-AA7C-2A34937B1C22}" srcOrd="0" destOrd="0" presId="urn:microsoft.com/office/officeart/2005/8/layout/process4"/>
    <dgm:cxn modelId="{CF78A3F7-0B17-49A1-AA80-4EED18CAB339}" type="presOf" srcId="{D4D58879-5479-41F8-AF6E-56AD9F6E738D}" destId="{7BA0209C-D2E4-438F-9E4F-A21AEEAAD08C}" srcOrd="0" destOrd="0" presId="urn:microsoft.com/office/officeart/2005/8/layout/process4"/>
    <dgm:cxn modelId="{5F406232-CC59-4A47-AA09-CBFD2234EF91}" type="presOf" srcId="{EC3CA9F5-A9C3-45C1-8B6F-5123E246C1DA}" destId="{72F43398-54B7-4D2B-A16D-84DA94C95423}" srcOrd="0" destOrd="0" presId="urn:microsoft.com/office/officeart/2005/8/layout/process4"/>
    <dgm:cxn modelId="{0896164C-D986-49F0-8106-D71FE1EC30B9}" type="presParOf" srcId="{B272E55F-4EC6-46F6-A2ED-11FCF0922B81}" destId="{7C99C64C-9EC7-4F38-BEF2-4F3DBEA3FC52}" srcOrd="0" destOrd="0" presId="urn:microsoft.com/office/officeart/2005/8/layout/process4"/>
    <dgm:cxn modelId="{6E9782BA-8958-4513-91D9-96B338F7F107}" type="presParOf" srcId="{7C99C64C-9EC7-4F38-BEF2-4F3DBEA3FC52}" destId="{68603795-1655-45B9-9D49-57A1EAB162FE}" srcOrd="0" destOrd="0" presId="urn:microsoft.com/office/officeart/2005/8/layout/process4"/>
    <dgm:cxn modelId="{8DADCCA5-6C8D-428D-8BF9-4B49F92D41CC}" type="presParOf" srcId="{7C99C64C-9EC7-4F38-BEF2-4F3DBEA3FC52}" destId="{9D087993-473A-4ACF-9C36-BC0205142E27}" srcOrd="1" destOrd="0" presId="urn:microsoft.com/office/officeart/2005/8/layout/process4"/>
    <dgm:cxn modelId="{1B2A94C5-4034-40B1-9780-8D33939B909B}" type="presParOf" srcId="{7C99C64C-9EC7-4F38-BEF2-4F3DBEA3FC52}" destId="{E3ACF4B2-B16F-4C5F-97ED-3589647FB508}" srcOrd="2" destOrd="0" presId="urn:microsoft.com/office/officeart/2005/8/layout/process4"/>
    <dgm:cxn modelId="{F6559489-167C-4DC9-9E07-17F081309E13}" type="presParOf" srcId="{E3ACF4B2-B16F-4C5F-97ED-3589647FB508}" destId="{9BA98E19-03C9-49E2-A758-F082AD0CFA21}" srcOrd="0" destOrd="0" presId="urn:microsoft.com/office/officeart/2005/8/layout/process4"/>
    <dgm:cxn modelId="{C94687E7-EDBC-4F93-BD9F-ECE6EC8C8FF8}" type="presParOf" srcId="{E3ACF4B2-B16F-4C5F-97ED-3589647FB508}" destId="{9B220A5B-3CF8-41FE-9875-047F79DA4F4B}" srcOrd="1" destOrd="0" presId="urn:microsoft.com/office/officeart/2005/8/layout/process4"/>
    <dgm:cxn modelId="{3B47A0B3-2AB5-4B1E-8237-8B8A3BEEEE56}" type="presParOf" srcId="{B272E55F-4EC6-46F6-A2ED-11FCF0922B81}" destId="{3FE398E1-BCE8-497B-B5F8-9347577144EF}" srcOrd="1" destOrd="0" presId="urn:microsoft.com/office/officeart/2005/8/layout/process4"/>
    <dgm:cxn modelId="{332062FD-F412-4348-8C32-C7F74C478BD8}" type="presParOf" srcId="{B272E55F-4EC6-46F6-A2ED-11FCF0922B81}" destId="{E772FE64-94E9-43B6-8A3C-16AE84D59142}" srcOrd="2" destOrd="0" presId="urn:microsoft.com/office/officeart/2005/8/layout/process4"/>
    <dgm:cxn modelId="{F9B7D90F-C155-4640-A74B-AD0A4314E8E6}" type="presParOf" srcId="{E772FE64-94E9-43B6-8A3C-16AE84D59142}" destId="{7BA0209C-D2E4-438F-9E4F-A21AEEAAD08C}" srcOrd="0" destOrd="0" presId="urn:microsoft.com/office/officeart/2005/8/layout/process4"/>
    <dgm:cxn modelId="{32689272-FD78-4C66-9CB8-5915DF597178}" type="presParOf" srcId="{E772FE64-94E9-43B6-8A3C-16AE84D59142}" destId="{40589535-D788-471C-9C35-D52D0A99B060}" srcOrd="1" destOrd="0" presId="urn:microsoft.com/office/officeart/2005/8/layout/process4"/>
    <dgm:cxn modelId="{D7149C9A-42DE-420E-9245-A762C6B7FE40}" type="presParOf" srcId="{E772FE64-94E9-43B6-8A3C-16AE84D59142}" destId="{B13B49DB-66AA-4927-A02B-B9096598CE70}" srcOrd="2" destOrd="0" presId="urn:microsoft.com/office/officeart/2005/8/layout/process4"/>
    <dgm:cxn modelId="{3ED6B36E-F0CA-4013-94F0-33A28E0D77EE}" type="presParOf" srcId="{B13B49DB-66AA-4927-A02B-B9096598CE70}" destId="{C8D29D1B-CAF8-45E8-AA7C-2A34937B1C22}" srcOrd="0" destOrd="0" presId="urn:microsoft.com/office/officeart/2005/8/layout/process4"/>
    <dgm:cxn modelId="{06EE1CDA-27E4-4117-85B3-481C27E3469C}" type="presParOf" srcId="{B13B49DB-66AA-4927-A02B-B9096598CE70}" destId="{72F43398-54B7-4D2B-A16D-84DA94C95423}" srcOrd="1" destOrd="0" presId="urn:microsoft.com/office/officeart/2005/8/layout/process4"/>
    <dgm:cxn modelId="{48564F27-DAC4-4798-8A90-092654F5E787}" type="presParOf" srcId="{B272E55F-4EC6-46F6-A2ED-11FCF0922B81}" destId="{8F8B0A51-54C1-4069-89AF-9FBE1827A369}" srcOrd="3" destOrd="0" presId="urn:microsoft.com/office/officeart/2005/8/layout/process4"/>
    <dgm:cxn modelId="{22649BCE-2D36-4C22-8655-D4554AD8B3AE}" type="presParOf" srcId="{B272E55F-4EC6-46F6-A2ED-11FCF0922B81}" destId="{E90762AE-E97A-4E16-AB2F-2984BC91E622}" srcOrd="4" destOrd="0" presId="urn:microsoft.com/office/officeart/2005/8/layout/process4"/>
    <dgm:cxn modelId="{C51031A1-1070-4354-94A8-56715FCC4538}" type="presParOf" srcId="{E90762AE-E97A-4E16-AB2F-2984BC91E622}" destId="{8C64FF11-CDB6-455F-B47D-1D2BD4E75188}" srcOrd="0" destOrd="0" presId="urn:microsoft.com/office/officeart/2005/8/layout/process4"/>
    <dgm:cxn modelId="{ABB85EEF-1F01-4EDA-A0FD-C38D439C4DE2}" type="presParOf" srcId="{E90762AE-E97A-4E16-AB2F-2984BC91E622}" destId="{8CF35177-B664-4E3B-8ABF-6321B67EDB8D}" srcOrd="1" destOrd="0" presId="urn:microsoft.com/office/officeart/2005/8/layout/process4"/>
    <dgm:cxn modelId="{02B5699B-181B-4033-B42C-77ED90B50356}" type="presParOf" srcId="{E90762AE-E97A-4E16-AB2F-2984BC91E622}" destId="{97C16986-3896-4192-AE79-81D158CF1D49}" srcOrd="2" destOrd="0" presId="urn:microsoft.com/office/officeart/2005/8/layout/process4"/>
    <dgm:cxn modelId="{45035FEA-FA8C-42D6-A87D-DEB8105124EF}" type="presParOf" srcId="{97C16986-3896-4192-AE79-81D158CF1D49}" destId="{906E293E-85CC-4473-8C52-AD99297E17C2}" srcOrd="0" destOrd="0" presId="urn:microsoft.com/office/officeart/2005/8/layout/process4"/>
    <dgm:cxn modelId="{F96A3134-C700-4959-8247-5CD37D044679}" type="presParOf" srcId="{97C16986-3896-4192-AE79-81D158CF1D49}" destId="{22137FE2-A679-429D-A8D7-2F44B709B605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790671"/>
          <a:ext cx="8229600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ŠKOLY: ZŠ Pardubice - </a:t>
          </a:r>
          <a:r>
            <a:rPr lang="cs-CZ" sz="2100" kern="1200" dirty="0" err="1" smtClean="0"/>
            <a:t>Spořilov</a:t>
          </a:r>
          <a:endParaRPr lang="cs-CZ" sz="2100" kern="1200" dirty="0"/>
        </a:p>
      </dsp:txBody>
      <dsp:txXfrm>
        <a:off x="26387" y="817058"/>
        <a:ext cx="8176826" cy="487766"/>
      </dsp:txXfrm>
    </dsp:sp>
    <dsp:sp modelId="{45FAE54C-2B7D-4C24-8DFF-2D9E8A3DF887}">
      <dsp:nvSpPr>
        <dsp:cNvPr id="0" name=""/>
        <dsp:cNvSpPr/>
      </dsp:nvSpPr>
      <dsp:spPr>
        <a:xfrm>
          <a:off x="0" y="1416794"/>
          <a:ext cx="8229600" cy="540540"/>
        </a:xfrm>
        <a:prstGeom prst="roundRect">
          <a:avLst/>
        </a:prstGeom>
        <a:solidFill>
          <a:schemeClr val="accent2">
            <a:hueOff val="449989"/>
            <a:satOff val="12146"/>
            <a:lumOff val="1275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 : Hana Slavíková</a:t>
          </a:r>
          <a:endParaRPr lang="cs-CZ" sz="2100" kern="1200" dirty="0"/>
        </a:p>
      </dsp:txBody>
      <dsp:txXfrm>
        <a:off x="26387" y="1443181"/>
        <a:ext cx="8176826" cy="487766"/>
      </dsp:txXfrm>
    </dsp:sp>
    <dsp:sp modelId="{CD1F462A-8EDA-434D-9342-2C73FCF9D894}">
      <dsp:nvSpPr>
        <dsp:cNvPr id="0" name=""/>
        <dsp:cNvSpPr/>
      </dsp:nvSpPr>
      <dsp:spPr>
        <a:xfrm>
          <a:off x="0" y="1992711"/>
          <a:ext cx="8229600" cy="540540"/>
        </a:xfrm>
        <a:prstGeom prst="roundRect">
          <a:avLst/>
        </a:prstGeom>
        <a:solidFill>
          <a:schemeClr val="accent2">
            <a:hueOff val="899978"/>
            <a:satOff val="24292"/>
            <a:lumOff val="255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: VY_42_INOVACE_MATEMATIKA 5_33. Sčítání do 100</a:t>
          </a:r>
          <a:endParaRPr lang="cs-CZ" sz="2100" kern="1200" dirty="0"/>
        </a:p>
      </dsp:txBody>
      <dsp:txXfrm>
        <a:off x="26387" y="2019098"/>
        <a:ext cx="8176826" cy="487766"/>
      </dsp:txXfrm>
    </dsp:sp>
    <dsp:sp modelId="{7ED2BFF5-562D-448B-A2B3-EA637190C721}">
      <dsp:nvSpPr>
        <dsp:cNvPr id="0" name=""/>
        <dsp:cNvSpPr/>
      </dsp:nvSpPr>
      <dsp:spPr>
        <a:xfrm>
          <a:off x="0" y="2593731"/>
          <a:ext cx="8229600" cy="540540"/>
        </a:xfrm>
        <a:prstGeom prst="roundRect">
          <a:avLst/>
        </a:prstGeom>
        <a:solidFill>
          <a:schemeClr val="accent2">
            <a:hueOff val="1349966"/>
            <a:satOff val="36438"/>
            <a:lumOff val="3824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TÉMA :Sčítání do 100</a:t>
          </a:r>
          <a:endParaRPr lang="cs-CZ" sz="2100" kern="1200" dirty="0"/>
        </a:p>
      </dsp:txBody>
      <dsp:txXfrm>
        <a:off x="26387" y="2620118"/>
        <a:ext cx="8176826" cy="487766"/>
      </dsp:txXfrm>
    </dsp:sp>
    <dsp:sp modelId="{162EBC16-4716-472B-9EB3-0A62D1C8E8FB}">
      <dsp:nvSpPr>
        <dsp:cNvPr id="0" name=""/>
        <dsp:cNvSpPr/>
      </dsp:nvSpPr>
      <dsp:spPr>
        <a:xfrm>
          <a:off x="0" y="3194751"/>
          <a:ext cx="8229600" cy="540540"/>
        </a:xfrm>
        <a:prstGeom prst="roundRect">
          <a:avLst/>
        </a:prstGeom>
        <a:solidFill>
          <a:schemeClr val="accent2">
            <a:hueOff val="1799955"/>
            <a:satOff val="48584"/>
            <a:lumOff val="5099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CZ.1.07/1.4.00/21.2349</a:t>
          </a:r>
          <a:endParaRPr lang="cs-CZ" sz="2100" kern="1200" dirty="0"/>
        </a:p>
      </dsp:txBody>
      <dsp:txXfrm>
        <a:off x="26387" y="3221138"/>
        <a:ext cx="8176826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BD1EE-EF59-4190-AC38-7D0DE934EE95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0D06B-AA28-46AB-8A20-CD47889A1C89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21 + 10 = 31</a:t>
          </a:r>
        </a:p>
      </dsp:txBody>
      <dsp:txXfrm>
        <a:off x="2262981" y="0"/>
        <a:ext cx="2983309" cy="1357791"/>
      </dsp:txXfrm>
    </dsp:sp>
    <dsp:sp modelId="{0B24CE04-F72B-460E-A3C2-9CF4EEC51CEA}">
      <dsp:nvSpPr>
        <dsp:cNvPr id="0" name=""/>
        <dsp:cNvSpPr/>
      </dsp:nvSpPr>
      <dsp:spPr>
        <a:xfrm>
          <a:off x="792044" y="1357791"/>
          <a:ext cx="2941873" cy="2941873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3134A-4C21-45FD-B573-F9F83C062284}">
      <dsp:nvSpPr>
        <dsp:cNvPr id="0" name=""/>
        <dsp:cNvSpPr/>
      </dsp:nvSpPr>
      <dsp:spPr>
        <a:xfrm>
          <a:off x="2262981" y="1357791"/>
          <a:ext cx="5966618" cy="29418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11 + 20 = 31</a:t>
          </a:r>
          <a:endParaRPr lang="cs-CZ" sz="4000" kern="1200" dirty="0"/>
        </a:p>
      </dsp:txBody>
      <dsp:txXfrm>
        <a:off x="2262981" y="1357791"/>
        <a:ext cx="2983309" cy="1357787"/>
      </dsp:txXfrm>
    </dsp:sp>
    <dsp:sp modelId="{135D5AE5-EA40-4C7B-AC42-CB0E62A73BFA}">
      <dsp:nvSpPr>
        <dsp:cNvPr id="0" name=""/>
        <dsp:cNvSpPr/>
      </dsp:nvSpPr>
      <dsp:spPr>
        <a:xfrm>
          <a:off x="1584087" y="2715579"/>
          <a:ext cx="1357787" cy="1357787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EC3CE-F1F0-46DA-96F2-FA3FDA7FB807}">
      <dsp:nvSpPr>
        <dsp:cNvPr id="0" name=""/>
        <dsp:cNvSpPr/>
      </dsp:nvSpPr>
      <dsp:spPr>
        <a:xfrm>
          <a:off x="2262981" y="2715579"/>
          <a:ext cx="5966618" cy="13577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22 + 30 = 52</a:t>
          </a:r>
          <a:endParaRPr lang="cs-CZ" sz="4000" kern="1200" dirty="0"/>
        </a:p>
      </dsp:txBody>
      <dsp:txXfrm>
        <a:off x="2262981" y="2715579"/>
        <a:ext cx="2983309" cy="1357787"/>
      </dsp:txXfrm>
    </dsp:sp>
    <dsp:sp modelId="{BE368483-4A0E-415A-8F36-B2789E4F7142}">
      <dsp:nvSpPr>
        <dsp:cNvPr id="0" name=""/>
        <dsp:cNvSpPr/>
      </dsp:nvSpPr>
      <dsp:spPr>
        <a:xfrm>
          <a:off x="5246290" y="0"/>
          <a:ext cx="2983309" cy="1357791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32 + 10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44 + 10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55 + 10 =</a:t>
          </a:r>
          <a:endParaRPr lang="cs-CZ" sz="2300" kern="1200" dirty="0"/>
        </a:p>
      </dsp:txBody>
      <dsp:txXfrm>
        <a:off x="5246290" y="0"/>
        <a:ext cx="2983309" cy="1357791"/>
      </dsp:txXfrm>
    </dsp:sp>
    <dsp:sp modelId="{2385F60C-9B4D-43AE-A80E-FF17B744ACA9}">
      <dsp:nvSpPr>
        <dsp:cNvPr id="0" name=""/>
        <dsp:cNvSpPr/>
      </dsp:nvSpPr>
      <dsp:spPr>
        <a:xfrm>
          <a:off x="5246290" y="1357791"/>
          <a:ext cx="2983309" cy="1357787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21 + 20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36 + 20 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44 + 20 =</a:t>
          </a:r>
          <a:endParaRPr lang="cs-CZ" sz="2300" kern="1200" dirty="0"/>
        </a:p>
      </dsp:txBody>
      <dsp:txXfrm>
        <a:off x="5246290" y="1357791"/>
        <a:ext cx="2983309" cy="1357787"/>
      </dsp:txXfrm>
    </dsp:sp>
    <dsp:sp modelId="{091304BA-436C-4B36-BB96-520086E95436}">
      <dsp:nvSpPr>
        <dsp:cNvPr id="0" name=""/>
        <dsp:cNvSpPr/>
      </dsp:nvSpPr>
      <dsp:spPr>
        <a:xfrm>
          <a:off x="5246290" y="2715579"/>
          <a:ext cx="2983309" cy="1357787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58 + 30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43 + 30 =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61 + 30 =</a:t>
          </a:r>
          <a:endParaRPr lang="cs-CZ" sz="2300" kern="1200" dirty="0"/>
        </a:p>
      </dsp:txBody>
      <dsp:txXfrm>
        <a:off x="5246290" y="2715579"/>
        <a:ext cx="2983309" cy="1357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5BA60-1501-481F-BA9B-EDD09BAA3502}">
      <dsp:nvSpPr>
        <dsp:cNvPr id="0" name=""/>
        <dsp:cNvSpPr/>
      </dsp:nvSpPr>
      <dsp:spPr>
        <a:xfrm>
          <a:off x="1415312" y="552"/>
          <a:ext cx="1207975" cy="6464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35 + 30 = *</a:t>
          </a:r>
          <a:endParaRPr lang="cs-CZ" sz="1800" kern="1200" dirty="0"/>
        </a:p>
      </dsp:txBody>
      <dsp:txXfrm>
        <a:off x="1434245" y="19485"/>
        <a:ext cx="1170109" cy="608542"/>
      </dsp:txXfrm>
    </dsp:sp>
    <dsp:sp modelId="{3CB64711-F83D-4E46-BFE2-A4743C8E59C7}">
      <dsp:nvSpPr>
        <dsp:cNvPr id="0" name=""/>
        <dsp:cNvSpPr/>
      </dsp:nvSpPr>
      <dsp:spPr>
        <a:xfrm rot="5400000">
          <a:off x="1898098" y="663120"/>
          <a:ext cx="242403" cy="2908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932036" y="687360"/>
        <a:ext cx="174529" cy="169682"/>
      </dsp:txXfrm>
    </dsp:sp>
    <dsp:sp modelId="{389AE4F6-01C5-48C7-B4D0-E2DBB97E5384}">
      <dsp:nvSpPr>
        <dsp:cNvPr id="0" name=""/>
        <dsp:cNvSpPr/>
      </dsp:nvSpPr>
      <dsp:spPr>
        <a:xfrm>
          <a:off x="1415312" y="970164"/>
          <a:ext cx="1207975" cy="646408"/>
        </a:xfrm>
        <a:prstGeom prst="roundRect">
          <a:avLst>
            <a:gd name="adj" fmla="val 10000"/>
          </a:avLst>
        </a:prstGeom>
        <a:solidFill>
          <a:schemeClr val="accent3">
            <a:hueOff val="34"/>
            <a:satOff val="-12565"/>
            <a:lumOff val="-2942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72 + 20 = *</a:t>
          </a:r>
          <a:endParaRPr lang="cs-CZ" sz="1800" kern="1200" dirty="0"/>
        </a:p>
      </dsp:txBody>
      <dsp:txXfrm>
        <a:off x="1434245" y="989097"/>
        <a:ext cx="1170109" cy="608542"/>
      </dsp:txXfrm>
    </dsp:sp>
    <dsp:sp modelId="{0872CB3E-7915-4A81-B864-6D096CF3C939}">
      <dsp:nvSpPr>
        <dsp:cNvPr id="0" name=""/>
        <dsp:cNvSpPr/>
      </dsp:nvSpPr>
      <dsp:spPr>
        <a:xfrm rot="5400000">
          <a:off x="1898098" y="1632733"/>
          <a:ext cx="242403" cy="2908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45"/>
            <a:satOff val="-16754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932036" y="1656973"/>
        <a:ext cx="174529" cy="169682"/>
      </dsp:txXfrm>
    </dsp:sp>
    <dsp:sp modelId="{A4A27658-96E4-409C-9E34-2A933839FA7E}">
      <dsp:nvSpPr>
        <dsp:cNvPr id="0" name=""/>
        <dsp:cNvSpPr/>
      </dsp:nvSpPr>
      <dsp:spPr>
        <a:xfrm>
          <a:off x="1415312" y="1939777"/>
          <a:ext cx="1207975" cy="646408"/>
        </a:xfrm>
        <a:prstGeom prst="roundRect">
          <a:avLst>
            <a:gd name="adj" fmla="val 10000"/>
          </a:avLst>
        </a:prstGeom>
        <a:solidFill>
          <a:schemeClr val="accent3">
            <a:hueOff val="68"/>
            <a:satOff val="-25131"/>
            <a:lumOff val="-5883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24+ 20 = *</a:t>
          </a:r>
        </a:p>
      </dsp:txBody>
      <dsp:txXfrm>
        <a:off x="1434245" y="1958710"/>
        <a:ext cx="1170109" cy="608542"/>
      </dsp:txXfrm>
    </dsp:sp>
    <dsp:sp modelId="{FD2BE16D-8BE2-4D27-AFEB-A1C2E3BEC968}">
      <dsp:nvSpPr>
        <dsp:cNvPr id="0" name=""/>
        <dsp:cNvSpPr/>
      </dsp:nvSpPr>
      <dsp:spPr>
        <a:xfrm rot="5400000">
          <a:off x="1898098" y="2602345"/>
          <a:ext cx="242403" cy="2908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1"/>
            <a:satOff val="-33508"/>
            <a:lumOff val="-78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932036" y="2626585"/>
        <a:ext cx="174529" cy="169682"/>
      </dsp:txXfrm>
    </dsp:sp>
    <dsp:sp modelId="{ABE62D22-3AED-4AF6-BFC4-B8BDC9AD53DA}">
      <dsp:nvSpPr>
        <dsp:cNvPr id="0" name=""/>
        <dsp:cNvSpPr/>
      </dsp:nvSpPr>
      <dsp:spPr>
        <a:xfrm>
          <a:off x="1415312" y="2909389"/>
          <a:ext cx="1207975" cy="646408"/>
        </a:xfrm>
        <a:prstGeom prst="roundRect">
          <a:avLst>
            <a:gd name="adj" fmla="val 10000"/>
          </a:avLst>
        </a:prstGeom>
        <a:solidFill>
          <a:schemeClr val="accent3">
            <a:hueOff val="102"/>
            <a:satOff val="-37696"/>
            <a:lumOff val="-8825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65 + 30 = *</a:t>
          </a:r>
          <a:endParaRPr lang="cs-CZ" sz="1800" kern="1200" dirty="0"/>
        </a:p>
      </dsp:txBody>
      <dsp:txXfrm>
        <a:off x="1434245" y="2928322"/>
        <a:ext cx="1170109" cy="608542"/>
      </dsp:txXfrm>
    </dsp:sp>
    <dsp:sp modelId="{A56FFCB8-EEA2-4C30-93A5-BDDC59609EA0}">
      <dsp:nvSpPr>
        <dsp:cNvPr id="0" name=""/>
        <dsp:cNvSpPr/>
      </dsp:nvSpPr>
      <dsp:spPr>
        <a:xfrm rot="5400000">
          <a:off x="1898098" y="3571958"/>
          <a:ext cx="242403" cy="2908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6"/>
            <a:satOff val="-50262"/>
            <a:lumOff val="-1176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932036" y="3596198"/>
        <a:ext cx="174529" cy="169682"/>
      </dsp:txXfrm>
    </dsp:sp>
    <dsp:sp modelId="{1E0FBCAA-2F5E-4FBA-8109-DF385272D2D8}">
      <dsp:nvSpPr>
        <dsp:cNvPr id="0" name=""/>
        <dsp:cNvSpPr/>
      </dsp:nvSpPr>
      <dsp:spPr>
        <a:xfrm>
          <a:off x="1415312" y="3879002"/>
          <a:ext cx="1207975" cy="646408"/>
        </a:xfrm>
        <a:prstGeom prst="roundRect">
          <a:avLst>
            <a:gd name="adj" fmla="val 10000"/>
          </a:avLst>
        </a:prstGeom>
        <a:solidFill>
          <a:schemeClr val="accent3">
            <a:hueOff val="136"/>
            <a:satOff val="-50262"/>
            <a:lumOff val="-11766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81 + 10 = *</a:t>
          </a:r>
          <a:endParaRPr lang="cs-CZ" sz="1800" kern="1200" dirty="0"/>
        </a:p>
      </dsp:txBody>
      <dsp:txXfrm>
        <a:off x="1434245" y="3897935"/>
        <a:ext cx="1170109" cy="608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87993-473A-4ACF-9C36-BC0205142E27}">
      <dsp:nvSpPr>
        <dsp:cNvPr id="0" name=""/>
        <dsp:cNvSpPr/>
      </dsp:nvSpPr>
      <dsp:spPr>
        <a:xfrm>
          <a:off x="0" y="3406931"/>
          <a:ext cx="4041775" cy="1118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18 + 60 = *</a:t>
          </a:r>
          <a:endParaRPr lang="cs-CZ" sz="2000" kern="1200" dirty="0"/>
        </a:p>
      </dsp:txBody>
      <dsp:txXfrm>
        <a:off x="0" y="3406931"/>
        <a:ext cx="4041775" cy="603844"/>
      </dsp:txXfrm>
    </dsp:sp>
    <dsp:sp modelId="{9BA98E19-03C9-49E2-A758-F082AD0CFA21}">
      <dsp:nvSpPr>
        <dsp:cNvPr id="0" name=""/>
        <dsp:cNvSpPr/>
      </dsp:nvSpPr>
      <dsp:spPr>
        <a:xfrm>
          <a:off x="0" y="3988412"/>
          <a:ext cx="2020887" cy="5143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24 + 60 = *</a:t>
          </a:r>
          <a:endParaRPr lang="cs-CZ" sz="2800" kern="1200" dirty="0"/>
        </a:p>
      </dsp:txBody>
      <dsp:txXfrm>
        <a:off x="0" y="3988412"/>
        <a:ext cx="2020887" cy="514386"/>
      </dsp:txXfrm>
    </dsp:sp>
    <dsp:sp modelId="{9B220A5B-3CF8-41FE-9875-047F79DA4F4B}">
      <dsp:nvSpPr>
        <dsp:cNvPr id="0" name=""/>
        <dsp:cNvSpPr/>
      </dsp:nvSpPr>
      <dsp:spPr>
        <a:xfrm>
          <a:off x="2020887" y="3988412"/>
          <a:ext cx="2020887" cy="514386"/>
        </a:xfrm>
        <a:prstGeom prst="rect">
          <a:avLst/>
        </a:prstGeom>
        <a:solidFill>
          <a:schemeClr val="accent2">
            <a:tint val="40000"/>
            <a:alpha val="90000"/>
            <a:hueOff val="217580"/>
            <a:satOff val="10116"/>
            <a:lumOff val="746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217580"/>
              <a:satOff val="10116"/>
              <a:lumOff val="7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9 + 90 = *</a:t>
          </a:r>
          <a:endParaRPr lang="cs-CZ" sz="2800" kern="1200" dirty="0"/>
        </a:p>
      </dsp:txBody>
      <dsp:txXfrm>
        <a:off x="2020887" y="3988412"/>
        <a:ext cx="2020887" cy="514386"/>
      </dsp:txXfrm>
    </dsp:sp>
    <dsp:sp modelId="{40589535-D788-471C-9C35-D52D0A99B060}">
      <dsp:nvSpPr>
        <dsp:cNvPr id="0" name=""/>
        <dsp:cNvSpPr/>
      </dsp:nvSpPr>
      <dsp:spPr>
        <a:xfrm rot="10800000">
          <a:off x="0" y="1703865"/>
          <a:ext cx="4041775" cy="1719839"/>
        </a:xfrm>
        <a:prstGeom prst="upArrowCallout">
          <a:avLst/>
        </a:prstGeom>
        <a:solidFill>
          <a:schemeClr val="accent2">
            <a:hueOff val="899978"/>
            <a:satOff val="24292"/>
            <a:lumOff val="255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29 + 70 = *</a:t>
          </a:r>
          <a:endParaRPr lang="cs-CZ" sz="2000" kern="1200" dirty="0"/>
        </a:p>
      </dsp:txBody>
      <dsp:txXfrm rot="-10800000">
        <a:off x="0" y="1703865"/>
        <a:ext cx="4041775" cy="603663"/>
      </dsp:txXfrm>
    </dsp:sp>
    <dsp:sp modelId="{C8D29D1B-CAF8-45E8-AA7C-2A34937B1C22}">
      <dsp:nvSpPr>
        <dsp:cNvPr id="0" name=""/>
        <dsp:cNvSpPr/>
      </dsp:nvSpPr>
      <dsp:spPr>
        <a:xfrm>
          <a:off x="0" y="2307529"/>
          <a:ext cx="2020887" cy="514231"/>
        </a:xfrm>
        <a:prstGeom prst="rect">
          <a:avLst/>
        </a:prstGeom>
        <a:solidFill>
          <a:schemeClr val="accent2">
            <a:tint val="40000"/>
            <a:alpha val="90000"/>
            <a:hueOff val="435160"/>
            <a:satOff val="20231"/>
            <a:lumOff val="1491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435160"/>
              <a:satOff val="20231"/>
              <a:lumOff val="14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66 + 20 = *</a:t>
          </a:r>
          <a:endParaRPr lang="cs-CZ" sz="2800" kern="1200" dirty="0"/>
        </a:p>
      </dsp:txBody>
      <dsp:txXfrm>
        <a:off x="0" y="2307529"/>
        <a:ext cx="2020887" cy="514231"/>
      </dsp:txXfrm>
    </dsp:sp>
    <dsp:sp modelId="{72F43398-54B7-4D2B-A16D-84DA94C95423}">
      <dsp:nvSpPr>
        <dsp:cNvPr id="0" name=""/>
        <dsp:cNvSpPr/>
      </dsp:nvSpPr>
      <dsp:spPr>
        <a:xfrm>
          <a:off x="2020887" y="2307529"/>
          <a:ext cx="2020887" cy="514231"/>
        </a:xfrm>
        <a:prstGeom prst="rect">
          <a:avLst/>
        </a:prstGeom>
        <a:solidFill>
          <a:schemeClr val="accent2">
            <a:tint val="40000"/>
            <a:alpha val="90000"/>
            <a:hueOff val="652741"/>
            <a:satOff val="30347"/>
            <a:lumOff val="2237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652741"/>
              <a:satOff val="30347"/>
              <a:lumOff val="22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53 + 30 = *</a:t>
          </a:r>
          <a:endParaRPr lang="cs-CZ" sz="2800" kern="1200" dirty="0"/>
        </a:p>
      </dsp:txBody>
      <dsp:txXfrm>
        <a:off x="2020887" y="2307529"/>
        <a:ext cx="2020887" cy="514231"/>
      </dsp:txXfrm>
    </dsp:sp>
    <dsp:sp modelId="{8CF35177-B664-4E3B-8ABF-6321B67EDB8D}">
      <dsp:nvSpPr>
        <dsp:cNvPr id="0" name=""/>
        <dsp:cNvSpPr/>
      </dsp:nvSpPr>
      <dsp:spPr>
        <a:xfrm rot="10800000">
          <a:off x="0" y="799"/>
          <a:ext cx="4041775" cy="1719839"/>
        </a:xfrm>
        <a:prstGeom prst="upArrowCallout">
          <a:avLst/>
        </a:prstGeom>
        <a:solidFill>
          <a:schemeClr val="accent2">
            <a:hueOff val="1799955"/>
            <a:satOff val="48584"/>
            <a:lumOff val="5099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59 + 40 = *</a:t>
          </a:r>
          <a:endParaRPr lang="cs-CZ" sz="2000" kern="1200" dirty="0"/>
        </a:p>
      </dsp:txBody>
      <dsp:txXfrm rot="-10800000">
        <a:off x="0" y="799"/>
        <a:ext cx="4041775" cy="603663"/>
      </dsp:txXfrm>
    </dsp:sp>
    <dsp:sp modelId="{906E293E-85CC-4473-8C52-AD99297E17C2}">
      <dsp:nvSpPr>
        <dsp:cNvPr id="0" name=""/>
        <dsp:cNvSpPr/>
      </dsp:nvSpPr>
      <dsp:spPr>
        <a:xfrm>
          <a:off x="0" y="604463"/>
          <a:ext cx="2020887" cy="514231"/>
        </a:xfrm>
        <a:prstGeom prst="rect">
          <a:avLst/>
        </a:prstGeom>
        <a:solidFill>
          <a:schemeClr val="accent2">
            <a:tint val="40000"/>
            <a:alpha val="90000"/>
            <a:hueOff val="870321"/>
            <a:satOff val="40462"/>
            <a:lumOff val="2982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870321"/>
              <a:satOff val="40462"/>
              <a:lumOff val="29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73 + 10 = *</a:t>
          </a:r>
          <a:endParaRPr lang="cs-CZ" sz="2800" kern="1200" dirty="0"/>
        </a:p>
      </dsp:txBody>
      <dsp:txXfrm>
        <a:off x="0" y="604463"/>
        <a:ext cx="2020887" cy="514231"/>
      </dsp:txXfrm>
    </dsp:sp>
    <dsp:sp modelId="{22137FE2-A679-429D-A8D7-2F44B709B605}">
      <dsp:nvSpPr>
        <dsp:cNvPr id="0" name=""/>
        <dsp:cNvSpPr/>
      </dsp:nvSpPr>
      <dsp:spPr>
        <a:xfrm>
          <a:off x="2020887" y="604463"/>
          <a:ext cx="2020887" cy="514231"/>
        </a:xfrm>
        <a:prstGeom prst="rect">
          <a:avLst/>
        </a:prstGeom>
        <a:solidFill>
          <a:schemeClr val="accent2">
            <a:tint val="40000"/>
            <a:alpha val="90000"/>
            <a:hueOff val="1087901"/>
            <a:satOff val="50578"/>
            <a:lumOff val="3728"/>
            <a:alphaOff val="0"/>
          </a:schemeClr>
        </a:solidFill>
        <a:ln w="28575" cap="flat" cmpd="sng" algn="ctr">
          <a:solidFill>
            <a:schemeClr val="accent2">
              <a:tint val="40000"/>
              <a:alpha val="90000"/>
              <a:hueOff val="1087901"/>
              <a:satOff val="50578"/>
              <a:lumOff val="37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35560" rIns="199136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45 + 50 = *</a:t>
          </a:r>
          <a:endParaRPr lang="cs-CZ" sz="2800" kern="1200" dirty="0"/>
        </a:p>
      </dsp:txBody>
      <dsp:txXfrm>
        <a:off x="2020887" y="604463"/>
        <a:ext cx="2020887" cy="514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2A221FA-7455-442B-9550-1027C5A47281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E6435F5-91BF-4A97-B4A9-45211BC8BC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4410762"/>
              </p:ext>
            </p:extLst>
          </p:nvPr>
        </p:nvGraphicFramePr>
        <p:xfrm>
          <a:off x="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64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0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do 100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77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90282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864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10375573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55129651"/>
              </p:ext>
            </p:extLst>
          </p:nvPr>
        </p:nvGraphicFramePr>
        <p:xfrm>
          <a:off x="365125" y="1600200"/>
          <a:ext cx="404177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7790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352928" cy="19442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autobuse jelo 22 cestujících. U školy přistoupilo 10 dětí. Kolik lidí jede v autobuse?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6206" y="2514969"/>
            <a:ext cx="4671588" cy="2696424"/>
          </a:xfrm>
        </p:spPr>
      </p:pic>
    </p:spTree>
    <p:extLst>
      <p:ext uri="{BB962C8B-B14F-4D97-AF65-F5344CB8AC3E}">
        <p14:creationId xmlns:p14="http://schemas.microsoft.com/office/powerpoint/2010/main" val="31141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Znázorni:</a:t>
            </a:r>
          </a:p>
          <a:p>
            <a:endParaRPr lang="cs-CZ" dirty="0"/>
          </a:p>
          <a:p>
            <a:r>
              <a:rPr lang="cs-CZ" dirty="0" smtClean="0"/>
              <a:t>Vypočítej:</a:t>
            </a:r>
          </a:p>
          <a:p>
            <a:endParaRPr lang="cs-CZ" dirty="0"/>
          </a:p>
          <a:p>
            <a:r>
              <a:rPr lang="cs-CZ" dirty="0" smtClean="0"/>
              <a:t>Doplň odpověď: V autobuse jede ….. lidí.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457800" y="498802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73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2. ročníku</a:t>
            </a:r>
          </a:p>
          <a:p>
            <a:endParaRPr lang="cs-CZ" dirty="0"/>
          </a:p>
          <a:p>
            <a:r>
              <a:rPr lang="cs-CZ" dirty="0" smtClean="0"/>
              <a:t>Citace: použitý obrázek je ze školou zakoupeného CD ( Green street 32000 </a:t>
            </a:r>
            <a:r>
              <a:rPr lang="cs-CZ" dirty="0" err="1" smtClean="0"/>
              <a:t>images</a:t>
            </a:r>
            <a:r>
              <a:rPr lang="cs-CZ" dirty="0" smtClean="0"/>
              <a:t>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56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43</TotalTime>
  <Words>218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Sčítání do 100</vt:lpstr>
      <vt:lpstr>Vypočítej příklady:</vt:lpstr>
      <vt:lpstr>Vypočítej příklady:</vt:lpstr>
      <vt:lpstr>V autobuse jelo 22 cestujících. U školy přistoupilo 10 dětí. Kolik lidí jede v autobuse?</vt:lpstr>
      <vt:lpstr>Vyřeš slovní úlohu!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100</dc:title>
  <dc:creator>Hana Slavíková</dc:creator>
  <cp:lastModifiedBy>Hana Slavíková</cp:lastModifiedBy>
  <cp:revision>8</cp:revision>
  <dcterms:created xsi:type="dcterms:W3CDTF">2011-11-20T15:39:08Z</dcterms:created>
  <dcterms:modified xsi:type="dcterms:W3CDTF">2012-02-12T18:49:19Z</dcterms:modified>
</cp:coreProperties>
</file>