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2_3">
  <dgm:title val=""/>
  <dgm:desc val=""/>
  <dgm:catLst>
    <dgm:cat type="accent2" pri="11300"/>
  </dgm:catLst>
  <dgm:styleLbl name="node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>
        <a:shade val="80000"/>
      </a:schemeClr>
      <a:schemeClr val="accent2">
        <a:tint val="7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/>
    <dgm:txEffectClrLst/>
  </dgm:styleLbl>
  <dgm:styleLbl name="lnNode1">
    <dgm:fillClrLst>
      <a:schemeClr val="accent2">
        <a:shade val="80000"/>
      </a:schemeClr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shade val="80000"/>
        <a:alpha val="50000"/>
      </a:schemeClr>
      <a:schemeClr val="accent2">
        <a:tint val="7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/>
    <dgm:txEffectClrLst/>
  </dgm:styleLbl>
  <dgm:styleLbl name="f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lt1"/>
    </dgm:txFillClrLst>
    <dgm:txEffectClrLst/>
  </dgm:styleLbl>
  <dgm:styleLbl name="sibTrans1D1">
    <dgm:fillClrLst>
      <a:schemeClr val="accent2">
        <a:shade val="90000"/>
      </a:schemeClr>
      <a:schemeClr val="accent2">
        <a:tint val="70000"/>
      </a:schemeClr>
    </dgm:fillClrLst>
    <dgm:linClrLst>
      <a:schemeClr val="accent2">
        <a:shade val="90000"/>
      </a:schemeClr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2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>
        <a:tint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>
        <a:tint val="90000"/>
      </a:schemeClr>
    </dgm:fillClrLst>
    <dgm:linClrLst meth="repeat">
      <a:schemeClr val="accent2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2">
        <a:tint val="50000"/>
      </a:schemeClr>
    </dgm:fillClrLst>
    <dgm:linClrLst meth="repeat">
      <a:schemeClr val="accent2">
        <a:tint val="50000"/>
      </a:schemeClr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>
        <a:shade val="8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9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8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7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>
        <a:shade val="80000"/>
      </a:schemeClr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>
        <a:tint val="99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>
        <a:tint val="8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4">
  <dgm:title val=""/>
  <dgm:desc val=""/>
  <dgm:catLst>
    <dgm:cat type="colorful" pri="104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4"/>
      <a:schemeClr val="accent5"/>
    </dgm:fillClrLst>
    <dgm:linClrLst>
      <a:schemeClr val="accent4"/>
      <a:schemeClr val="accent5"/>
    </dgm:linClrLst>
    <dgm:effectClrLst/>
    <dgm:txLinClrLst/>
    <dgm:txFillClrLst/>
    <dgm:txEffectClrLst/>
  </dgm:styleLbl>
  <dgm:styleLbl name="lnNode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4">
        <a:alpha val="50000"/>
      </a:schemeClr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4">
        <a:tint val="50000"/>
      </a:schemeClr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4">
        <a:tint val="50000"/>
      </a:schemeClr>
      <a:schemeClr val="accent5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4"/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4"/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>
        <a:tint val="9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>
        <a:tint val="5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4"/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4">
        <a:tint val="40000"/>
        <a:alpha val="90000"/>
      </a:schemeClr>
      <a:schemeClr val="accent5">
        <a:tint val="40000"/>
        <a:alpha val="90000"/>
      </a:schemeClr>
    </dgm:fillClrLst>
    <dgm:linClrLst>
      <a:schemeClr val="accent4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00A2139-7123-4CE9-B1E5-5F65E85072EE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cs-CZ"/>
        </a:p>
      </dgm:t>
    </dgm:pt>
    <dgm:pt modelId="{1F22E069-A120-4AB7-85EA-52FE8601DC25}">
      <dgm:prSet phldrT="[Text]"/>
      <dgm:spPr/>
      <dgm:t>
        <a:bodyPr/>
        <a:lstStyle/>
        <a:p>
          <a:r>
            <a:rPr lang="cs-CZ" dirty="0" smtClean="0"/>
            <a:t>NÁZEV ŠKOLY: ZŠ Pardubice - </a:t>
          </a:r>
          <a:r>
            <a:rPr lang="cs-CZ" dirty="0" err="1" smtClean="0"/>
            <a:t>Spořilov</a:t>
          </a:r>
          <a:endParaRPr lang="cs-CZ" dirty="0"/>
        </a:p>
      </dgm:t>
    </dgm:pt>
    <dgm:pt modelId="{3770D696-ADED-4F86-80EF-FB6A60EC2A41}" type="parTrans" cxnId="{49A2AC04-A4AA-4B10-A0EE-6B1A60EEDC10}">
      <dgm:prSet/>
      <dgm:spPr/>
      <dgm:t>
        <a:bodyPr/>
        <a:lstStyle/>
        <a:p>
          <a:endParaRPr lang="cs-CZ"/>
        </a:p>
      </dgm:t>
    </dgm:pt>
    <dgm:pt modelId="{10882BCD-E2AA-498F-AE53-DB1A8F08295E}" type="sibTrans" cxnId="{49A2AC04-A4AA-4B10-A0EE-6B1A60EEDC10}">
      <dgm:prSet/>
      <dgm:spPr/>
      <dgm:t>
        <a:bodyPr/>
        <a:lstStyle/>
        <a:p>
          <a:endParaRPr lang="cs-CZ"/>
        </a:p>
      </dgm:t>
    </dgm:pt>
    <dgm:pt modelId="{ED4F5D22-F0C9-4DEB-AEBB-340C21D807CD}">
      <dgm:prSet phldrT="[Text]"/>
      <dgm:spPr/>
      <dgm:t>
        <a:bodyPr/>
        <a:lstStyle/>
        <a:p>
          <a:r>
            <a:rPr lang="cs-CZ" dirty="0" smtClean="0"/>
            <a:t>ČÍSLO PROJEKTU : CZ.1.07/1.4.00/21.2349</a:t>
          </a:r>
          <a:endParaRPr lang="cs-CZ" dirty="0"/>
        </a:p>
      </dgm:t>
    </dgm:pt>
    <dgm:pt modelId="{DF53A5E7-BE47-4FAA-BB26-083A60979F52}" type="parTrans" cxnId="{ECE00C98-7B68-44ED-A290-9A780A7835F9}">
      <dgm:prSet/>
      <dgm:spPr/>
      <dgm:t>
        <a:bodyPr/>
        <a:lstStyle/>
        <a:p>
          <a:endParaRPr lang="cs-CZ"/>
        </a:p>
      </dgm:t>
    </dgm:pt>
    <dgm:pt modelId="{996E1C3B-A86B-489F-91E7-C5BAC34D2365}" type="sibTrans" cxnId="{ECE00C98-7B68-44ED-A290-9A780A7835F9}">
      <dgm:prSet/>
      <dgm:spPr/>
      <dgm:t>
        <a:bodyPr/>
        <a:lstStyle/>
        <a:p>
          <a:endParaRPr lang="cs-CZ"/>
        </a:p>
      </dgm:t>
    </dgm:pt>
    <dgm:pt modelId="{52BEB325-363B-45D0-ABED-1885F79F23A1}">
      <dgm:prSet/>
      <dgm:spPr/>
      <dgm:t>
        <a:bodyPr/>
        <a:lstStyle/>
        <a:p>
          <a:r>
            <a:rPr lang="cs-CZ" dirty="0" smtClean="0"/>
            <a:t>AUTOR : Hana Slavíková</a:t>
          </a:r>
          <a:endParaRPr lang="cs-CZ" dirty="0"/>
        </a:p>
      </dgm:t>
    </dgm:pt>
    <dgm:pt modelId="{F10B152D-57A2-4D1C-9E99-5D628A9C9777}" type="parTrans" cxnId="{07573F31-E83A-42BB-9CBA-EDC37EAF4F8D}">
      <dgm:prSet/>
      <dgm:spPr/>
      <dgm:t>
        <a:bodyPr/>
        <a:lstStyle/>
        <a:p>
          <a:endParaRPr lang="cs-CZ"/>
        </a:p>
      </dgm:t>
    </dgm:pt>
    <dgm:pt modelId="{81E8B917-74A2-4A5F-9E2B-130A4082CC68}" type="sibTrans" cxnId="{07573F31-E83A-42BB-9CBA-EDC37EAF4F8D}">
      <dgm:prSet/>
      <dgm:spPr/>
      <dgm:t>
        <a:bodyPr/>
        <a:lstStyle/>
        <a:p>
          <a:endParaRPr lang="cs-CZ"/>
        </a:p>
      </dgm:t>
    </dgm:pt>
    <dgm:pt modelId="{C8C4713B-85A2-4D65-9E2F-20BFD47A8FBE}">
      <dgm:prSet/>
      <dgm:spPr/>
      <dgm:t>
        <a:bodyPr/>
        <a:lstStyle/>
        <a:p>
          <a:r>
            <a:rPr lang="cs-CZ" dirty="0" smtClean="0"/>
            <a:t>TÉMA </a:t>
          </a:r>
          <a:r>
            <a:rPr lang="cs-CZ" dirty="0" smtClean="0"/>
            <a:t>:Procvičování desítek</a:t>
          </a:r>
          <a:endParaRPr lang="cs-CZ" dirty="0"/>
        </a:p>
      </dgm:t>
    </dgm:pt>
    <dgm:pt modelId="{144B8680-1F0F-493E-8329-AE776F8A5F5A}" type="parTrans" cxnId="{BBFA8942-9D83-404B-97EE-2EFC001A6B2A}">
      <dgm:prSet/>
      <dgm:spPr/>
      <dgm:t>
        <a:bodyPr/>
        <a:lstStyle/>
        <a:p>
          <a:endParaRPr lang="cs-CZ"/>
        </a:p>
      </dgm:t>
    </dgm:pt>
    <dgm:pt modelId="{6892DE68-2CFF-46B3-ACEA-F028D3EB5E03}" type="sibTrans" cxnId="{BBFA8942-9D83-404B-97EE-2EFC001A6B2A}">
      <dgm:prSet/>
      <dgm:spPr/>
      <dgm:t>
        <a:bodyPr/>
        <a:lstStyle/>
        <a:p>
          <a:endParaRPr lang="cs-CZ"/>
        </a:p>
      </dgm:t>
    </dgm:pt>
    <dgm:pt modelId="{54328577-CE38-42C9-B724-51432B06E5CA}">
      <dgm:prSet/>
      <dgm:spPr/>
      <dgm:t>
        <a:bodyPr/>
        <a:lstStyle/>
        <a:p>
          <a:r>
            <a:rPr lang="cs-CZ" dirty="0" smtClean="0"/>
            <a:t>NÁZEV : VY_42_INOVACE_MATEMATIKA </a:t>
          </a:r>
          <a:r>
            <a:rPr lang="cs-CZ" dirty="0" smtClean="0"/>
            <a:t>5_34.Procvičování desítek</a:t>
          </a:r>
          <a:endParaRPr lang="cs-CZ" dirty="0"/>
        </a:p>
      </dgm:t>
    </dgm:pt>
    <dgm:pt modelId="{20F50E32-70B8-4E9A-BC27-0259AFF78C71}" type="parTrans" cxnId="{CB56AE63-5632-4E11-87D5-6AD4CDCAA6FC}">
      <dgm:prSet/>
      <dgm:spPr/>
      <dgm:t>
        <a:bodyPr/>
        <a:lstStyle/>
        <a:p>
          <a:endParaRPr lang="cs-CZ"/>
        </a:p>
      </dgm:t>
    </dgm:pt>
    <dgm:pt modelId="{CF41E74A-A215-43E1-8121-70B0667262B6}" type="sibTrans" cxnId="{CB56AE63-5632-4E11-87D5-6AD4CDCAA6FC}">
      <dgm:prSet/>
      <dgm:spPr/>
      <dgm:t>
        <a:bodyPr/>
        <a:lstStyle/>
        <a:p>
          <a:endParaRPr lang="cs-CZ"/>
        </a:p>
      </dgm:t>
    </dgm:pt>
    <dgm:pt modelId="{58BE3FB0-741C-491B-83EE-7B1D305E3DDB}" type="pres">
      <dgm:prSet presAssocID="{B00A2139-7123-4CE9-B1E5-5F65E85072EE}" presName="linear" presStyleCnt="0">
        <dgm:presLayoutVars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101D9C14-FD64-4E3B-BCA2-9F90782F8549}" type="pres">
      <dgm:prSet presAssocID="{1F22E069-A120-4AB7-85EA-52FE8601DC25}" presName="parentText" presStyleLbl="node1" presStyleIdx="0" presStyleCnt="5" custScaleX="100000" custScaleY="115076" custLinFactY="11204" custLinFactNeighborX="-1050" custLinFactNeighborY="100000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0BD3B9D5-C820-49A3-8317-EDB22A8FCC2D}" type="pres">
      <dgm:prSet presAssocID="{10882BCD-E2AA-498F-AE53-DB1A8F08295E}" presName="spacer" presStyleCnt="0"/>
      <dgm:spPr/>
    </dgm:pt>
    <dgm:pt modelId="{45FAE54C-2B7D-4C24-8DFF-2D9E8A3DF887}" type="pres">
      <dgm:prSet presAssocID="{52BEB325-363B-45D0-ABED-1885F79F23A1}" presName="parentText" presStyleLbl="node1" presStyleIdx="1" presStyleCnt="5" custLinFactNeighborX="108" custLinFactNeighborY="41507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5CF85D8-08AA-450B-8E2D-EB828D5EEC7D}" type="pres">
      <dgm:prSet presAssocID="{81E8B917-74A2-4A5F-9E2B-130A4082CC68}" presName="spacer" presStyleCnt="0"/>
      <dgm:spPr/>
    </dgm:pt>
    <dgm:pt modelId="{CD1F462A-8EDA-434D-9342-2C73FCF9D894}" type="pres">
      <dgm:prSet presAssocID="{54328577-CE38-42C9-B724-51432B06E5CA}" presName="parentText" presStyleLbl="node1" presStyleIdx="2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1841FC5-9008-4FE4-95F0-1BCBA3F1F37E}" type="pres">
      <dgm:prSet presAssocID="{CF41E74A-A215-43E1-8121-70B0667262B6}" presName="spacer" presStyleCnt="0"/>
      <dgm:spPr/>
    </dgm:pt>
    <dgm:pt modelId="{7ED2BFF5-562D-448B-A2B3-EA637190C721}" type="pres">
      <dgm:prSet presAssocID="{C8C4713B-85A2-4D65-9E2F-20BFD47A8FBE}" presName="parentText" presStyleLbl="node1" presStyleIdx="3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82111BC-682B-41DA-BB18-DEEBF264A8A9}" type="pres">
      <dgm:prSet presAssocID="{6892DE68-2CFF-46B3-ACEA-F028D3EB5E03}" presName="spacer" presStyleCnt="0"/>
      <dgm:spPr/>
    </dgm:pt>
    <dgm:pt modelId="{162EBC16-4716-472B-9EB3-0A62D1C8E8FB}" type="pres">
      <dgm:prSet presAssocID="{ED4F5D22-F0C9-4DEB-AEBB-340C21D807CD}" presName="parentText" presStyleLbl="node1" presStyleIdx="4" presStyleCnt="5">
        <dgm:presLayoutVars>
          <dgm:chMax val="0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ECE00C98-7B68-44ED-A290-9A780A7835F9}" srcId="{B00A2139-7123-4CE9-B1E5-5F65E85072EE}" destId="{ED4F5D22-F0C9-4DEB-AEBB-340C21D807CD}" srcOrd="4" destOrd="0" parTransId="{DF53A5E7-BE47-4FAA-BB26-083A60979F52}" sibTransId="{996E1C3B-A86B-489F-91E7-C5BAC34D2365}"/>
    <dgm:cxn modelId="{BBFA8942-9D83-404B-97EE-2EFC001A6B2A}" srcId="{B00A2139-7123-4CE9-B1E5-5F65E85072EE}" destId="{C8C4713B-85A2-4D65-9E2F-20BFD47A8FBE}" srcOrd="3" destOrd="0" parTransId="{144B8680-1F0F-493E-8329-AE776F8A5F5A}" sibTransId="{6892DE68-2CFF-46B3-ACEA-F028D3EB5E03}"/>
    <dgm:cxn modelId="{32FCA29D-3673-4681-B1C5-7FCCAF1CB597}" type="presOf" srcId="{54328577-CE38-42C9-B724-51432B06E5CA}" destId="{CD1F462A-8EDA-434D-9342-2C73FCF9D894}" srcOrd="0" destOrd="0" presId="urn:microsoft.com/office/officeart/2005/8/layout/vList2"/>
    <dgm:cxn modelId="{B2C2805F-ED4C-4B3F-9604-18D01147F9DC}" type="presOf" srcId="{C8C4713B-85A2-4D65-9E2F-20BFD47A8FBE}" destId="{7ED2BFF5-562D-448B-A2B3-EA637190C721}" srcOrd="0" destOrd="0" presId="urn:microsoft.com/office/officeart/2005/8/layout/vList2"/>
    <dgm:cxn modelId="{49A2AC04-A4AA-4B10-A0EE-6B1A60EEDC10}" srcId="{B00A2139-7123-4CE9-B1E5-5F65E85072EE}" destId="{1F22E069-A120-4AB7-85EA-52FE8601DC25}" srcOrd="0" destOrd="0" parTransId="{3770D696-ADED-4F86-80EF-FB6A60EC2A41}" sibTransId="{10882BCD-E2AA-498F-AE53-DB1A8F08295E}"/>
    <dgm:cxn modelId="{AD5EC2C1-A335-41DB-8B03-B2D2FBA9D114}" type="presOf" srcId="{B00A2139-7123-4CE9-B1E5-5F65E85072EE}" destId="{58BE3FB0-741C-491B-83EE-7B1D305E3DDB}" srcOrd="0" destOrd="0" presId="urn:microsoft.com/office/officeart/2005/8/layout/vList2"/>
    <dgm:cxn modelId="{1C76C857-1100-4897-8AFA-884AE3AA230C}" type="presOf" srcId="{1F22E069-A120-4AB7-85EA-52FE8601DC25}" destId="{101D9C14-FD64-4E3B-BCA2-9F90782F8549}" srcOrd="0" destOrd="0" presId="urn:microsoft.com/office/officeart/2005/8/layout/vList2"/>
    <dgm:cxn modelId="{CB56AE63-5632-4E11-87D5-6AD4CDCAA6FC}" srcId="{B00A2139-7123-4CE9-B1E5-5F65E85072EE}" destId="{54328577-CE38-42C9-B724-51432B06E5CA}" srcOrd="2" destOrd="0" parTransId="{20F50E32-70B8-4E9A-BC27-0259AFF78C71}" sibTransId="{CF41E74A-A215-43E1-8121-70B0667262B6}"/>
    <dgm:cxn modelId="{2E92CF15-78C3-4C88-8B25-ED718A7D1ECF}" type="presOf" srcId="{52BEB325-363B-45D0-ABED-1885F79F23A1}" destId="{45FAE54C-2B7D-4C24-8DFF-2D9E8A3DF887}" srcOrd="0" destOrd="0" presId="urn:microsoft.com/office/officeart/2005/8/layout/vList2"/>
    <dgm:cxn modelId="{07573F31-E83A-42BB-9CBA-EDC37EAF4F8D}" srcId="{B00A2139-7123-4CE9-B1E5-5F65E85072EE}" destId="{52BEB325-363B-45D0-ABED-1885F79F23A1}" srcOrd="1" destOrd="0" parTransId="{F10B152D-57A2-4D1C-9E99-5D628A9C9777}" sibTransId="{81E8B917-74A2-4A5F-9E2B-130A4082CC68}"/>
    <dgm:cxn modelId="{BC08F587-4EC8-4C09-BF4F-2B4DEE180CFC}" type="presOf" srcId="{ED4F5D22-F0C9-4DEB-AEBB-340C21D807CD}" destId="{162EBC16-4716-472B-9EB3-0A62D1C8E8FB}" srcOrd="0" destOrd="0" presId="urn:microsoft.com/office/officeart/2005/8/layout/vList2"/>
    <dgm:cxn modelId="{A8E7408F-BAE0-4132-BA15-86A18C116FDC}" type="presParOf" srcId="{58BE3FB0-741C-491B-83EE-7B1D305E3DDB}" destId="{101D9C14-FD64-4E3B-BCA2-9F90782F8549}" srcOrd="0" destOrd="0" presId="urn:microsoft.com/office/officeart/2005/8/layout/vList2"/>
    <dgm:cxn modelId="{C86BFC55-7756-442A-9A64-BAE55544D217}" type="presParOf" srcId="{58BE3FB0-741C-491B-83EE-7B1D305E3DDB}" destId="{0BD3B9D5-C820-49A3-8317-EDB22A8FCC2D}" srcOrd="1" destOrd="0" presId="urn:microsoft.com/office/officeart/2005/8/layout/vList2"/>
    <dgm:cxn modelId="{9E0AC044-E5DA-4ECA-A0D0-03EF8221ADEC}" type="presParOf" srcId="{58BE3FB0-741C-491B-83EE-7B1D305E3DDB}" destId="{45FAE54C-2B7D-4C24-8DFF-2D9E8A3DF887}" srcOrd="2" destOrd="0" presId="urn:microsoft.com/office/officeart/2005/8/layout/vList2"/>
    <dgm:cxn modelId="{E8B7FFE6-6F71-453F-9BDF-C3086E1323F2}" type="presParOf" srcId="{58BE3FB0-741C-491B-83EE-7B1D305E3DDB}" destId="{55CF85D8-08AA-450B-8E2D-EB828D5EEC7D}" srcOrd="3" destOrd="0" presId="urn:microsoft.com/office/officeart/2005/8/layout/vList2"/>
    <dgm:cxn modelId="{E1DEB1D9-8DC9-41FD-A958-051E426114E2}" type="presParOf" srcId="{58BE3FB0-741C-491B-83EE-7B1D305E3DDB}" destId="{CD1F462A-8EDA-434D-9342-2C73FCF9D894}" srcOrd="4" destOrd="0" presId="urn:microsoft.com/office/officeart/2005/8/layout/vList2"/>
    <dgm:cxn modelId="{01127909-5C25-4052-957C-74135B71CE5A}" type="presParOf" srcId="{58BE3FB0-741C-491B-83EE-7B1D305E3DDB}" destId="{51841FC5-9008-4FE4-95F0-1BCBA3F1F37E}" srcOrd="5" destOrd="0" presId="urn:microsoft.com/office/officeart/2005/8/layout/vList2"/>
    <dgm:cxn modelId="{F30B51F4-BA70-40C7-9BCF-BB3AE45ED7E2}" type="presParOf" srcId="{58BE3FB0-741C-491B-83EE-7B1D305E3DDB}" destId="{7ED2BFF5-562D-448B-A2B3-EA637190C721}" srcOrd="6" destOrd="0" presId="urn:microsoft.com/office/officeart/2005/8/layout/vList2"/>
    <dgm:cxn modelId="{0035C5AA-4666-4710-AD34-78CFEDD38C54}" type="presParOf" srcId="{58BE3FB0-741C-491B-83EE-7B1D305E3DDB}" destId="{582111BC-682B-41DA-BB18-DEEBF264A8A9}" srcOrd="7" destOrd="0" presId="urn:microsoft.com/office/officeart/2005/8/layout/vList2"/>
    <dgm:cxn modelId="{BBDB491E-7FA7-46B1-9626-C6AC49C300DC}" type="presParOf" srcId="{58BE3FB0-741C-491B-83EE-7B1D305E3DDB}" destId="{162EBC16-4716-472B-9EB3-0A62D1C8E8FB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C0138F1-9C7F-4288-9015-F4109F06C7AD}" type="doc">
      <dgm:prSet loTypeId="urn:microsoft.com/office/officeart/2008/layout/CircleAccentTimeline" loCatId="process" qsTypeId="urn:microsoft.com/office/officeart/2005/8/quickstyle/simple1" qsCatId="simple" csTypeId="urn:microsoft.com/office/officeart/2005/8/colors/accent2_3" csCatId="accent2" phldr="1"/>
      <dgm:spPr/>
      <dgm:t>
        <a:bodyPr/>
        <a:lstStyle/>
        <a:p>
          <a:endParaRPr lang="cs-CZ"/>
        </a:p>
      </dgm:t>
    </dgm:pt>
    <dgm:pt modelId="{4F588513-BDA4-42AC-A6D9-5168F4BA3CF2}">
      <dgm:prSet phldrT="[Text]"/>
      <dgm:spPr/>
      <dgm:t>
        <a:bodyPr/>
        <a:lstStyle/>
        <a:p>
          <a:r>
            <a:rPr lang="cs-CZ" dirty="0" smtClean="0"/>
            <a:t>18</a:t>
          </a:r>
          <a:endParaRPr lang="cs-CZ" dirty="0"/>
        </a:p>
      </dgm:t>
    </dgm:pt>
    <dgm:pt modelId="{68329152-677E-43A8-A71D-08282382BF8B}" type="parTrans" cxnId="{200CD423-526F-4306-85BF-7C2F087FBABD}">
      <dgm:prSet/>
      <dgm:spPr/>
      <dgm:t>
        <a:bodyPr/>
        <a:lstStyle/>
        <a:p>
          <a:endParaRPr lang="cs-CZ"/>
        </a:p>
      </dgm:t>
    </dgm:pt>
    <dgm:pt modelId="{B98A95FB-6116-44A1-809B-F919105DF697}" type="sibTrans" cxnId="{200CD423-526F-4306-85BF-7C2F087FBABD}">
      <dgm:prSet/>
      <dgm:spPr/>
      <dgm:t>
        <a:bodyPr/>
        <a:lstStyle/>
        <a:p>
          <a:endParaRPr lang="cs-CZ"/>
        </a:p>
      </dgm:t>
    </dgm:pt>
    <dgm:pt modelId="{258FE7F4-7E97-4AA5-BE26-B7AD26AD10D3}">
      <dgm:prSet phldrT="[Text]"/>
      <dgm:spPr/>
      <dgm:t>
        <a:bodyPr/>
        <a:lstStyle/>
        <a:p>
          <a:r>
            <a:rPr lang="cs-CZ" dirty="0" smtClean="0"/>
            <a:t>19</a:t>
          </a:r>
          <a:endParaRPr lang="cs-CZ" dirty="0"/>
        </a:p>
      </dgm:t>
    </dgm:pt>
    <dgm:pt modelId="{A6B6426F-9106-4771-B6BC-EF32FBE54C1F}" type="parTrans" cxnId="{B3301E89-E09A-47EC-9E22-E5E91C4FA324}">
      <dgm:prSet/>
      <dgm:spPr/>
      <dgm:t>
        <a:bodyPr/>
        <a:lstStyle/>
        <a:p>
          <a:endParaRPr lang="cs-CZ"/>
        </a:p>
      </dgm:t>
    </dgm:pt>
    <dgm:pt modelId="{D9E1C73A-EECB-4D11-837D-0E6179C72F4E}" type="sibTrans" cxnId="{B3301E89-E09A-47EC-9E22-E5E91C4FA324}">
      <dgm:prSet/>
      <dgm:spPr/>
      <dgm:t>
        <a:bodyPr/>
        <a:lstStyle/>
        <a:p>
          <a:endParaRPr lang="cs-CZ"/>
        </a:p>
      </dgm:t>
    </dgm:pt>
    <dgm:pt modelId="{3776026E-7872-4C68-803A-9D70CA03D989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60583D3F-2ECD-434D-B31D-1044BFA0F007}" type="parTrans" cxnId="{C1887167-92F9-4E4E-A2AF-69147FFD7D0E}">
      <dgm:prSet/>
      <dgm:spPr/>
      <dgm:t>
        <a:bodyPr/>
        <a:lstStyle/>
        <a:p>
          <a:endParaRPr lang="cs-CZ"/>
        </a:p>
      </dgm:t>
    </dgm:pt>
    <dgm:pt modelId="{2794AD99-0FD3-48FF-81F2-C3678CE72A2F}" type="sibTrans" cxnId="{C1887167-92F9-4E4E-A2AF-69147FFD7D0E}">
      <dgm:prSet/>
      <dgm:spPr/>
      <dgm:t>
        <a:bodyPr/>
        <a:lstStyle/>
        <a:p>
          <a:endParaRPr lang="cs-CZ"/>
        </a:p>
      </dgm:t>
    </dgm:pt>
    <dgm:pt modelId="{A17BEC67-BD59-4B12-A87F-253B9CF72DE0}">
      <dgm:prSet phldrT="[Text]"/>
      <dgm:spPr/>
      <dgm:t>
        <a:bodyPr/>
        <a:lstStyle/>
        <a:p>
          <a:r>
            <a:rPr lang="cs-CZ" dirty="0" smtClean="0"/>
            <a:t>26</a:t>
          </a:r>
          <a:endParaRPr lang="cs-CZ" dirty="0"/>
        </a:p>
      </dgm:t>
    </dgm:pt>
    <dgm:pt modelId="{FBC937D6-F634-4C03-867B-EB5CD517D307}" type="parTrans" cxnId="{6104AD95-E15B-4CF5-B185-31873D531565}">
      <dgm:prSet/>
      <dgm:spPr/>
      <dgm:t>
        <a:bodyPr/>
        <a:lstStyle/>
        <a:p>
          <a:endParaRPr lang="cs-CZ"/>
        </a:p>
      </dgm:t>
    </dgm:pt>
    <dgm:pt modelId="{DF1FFDA7-7B0F-4ECC-BEE9-C974FBAE2267}" type="sibTrans" cxnId="{6104AD95-E15B-4CF5-B185-31873D531565}">
      <dgm:prSet/>
      <dgm:spPr/>
      <dgm:t>
        <a:bodyPr/>
        <a:lstStyle/>
        <a:p>
          <a:endParaRPr lang="cs-CZ"/>
        </a:p>
      </dgm:t>
    </dgm:pt>
    <dgm:pt modelId="{F3059483-99D9-44D5-B76B-92308C1C43DF}">
      <dgm:prSet phldrT="[Text]"/>
      <dgm:spPr/>
      <dgm:t>
        <a:bodyPr/>
        <a:lstStyle/>
        <a:p>
          <a:r>
            <a:rPr lang="cs-CZ" dirty="0" smtClean="0"/>
            <a:t>27</a:t>
          </a:r>
          <a:endParaRPr lang="cs-CZ" dirty="0"/>
        </a:p>
      </dgm:t>
    </dgm:pt>
    <dgm:pt modelId="{A2287449-D4C7-4555-BA1B-F98A9F5A51FB}" type="parTrans" cxnId="{E6E2651F-9023-4583-9A93-E12BB861AF6F}">
      <dgm:prSet/>
      <dgm:spPr/>
      <dgm:t>
        <a:bodyPr/>
        <a:lstStyle/>
        <a:p>
          <a:endParaRPr lang="cs-CZ"/>
        </a:p>
      </dgm:t>
    </dgm:pt>
    <dgm:pt modelId="{4EDB1453-BD5F-40C3-8C64-61215E585CA3}" type="sibTrans" cxnId="{E6E2651F-9023-4583-9A93-E12BB861AF6F}">
      <dgm:prSet/>
      <dgm:spPr/>
      <dgm:t>
        <a:bodyPr/>
        <a:lstStyle/>
        <a:p>
          <a:endParaRPr lang="cs-CZ"/>
        </a:p>
      </dgm:t>
    </dgm:pt>
    <dgm:pt modelId="{307B96B5-45A9-4A6D-ABAA-2BE89DB1CF18}">
      <dgm:prSet phldrT="[Text]"/>
      <dgm:spPr/>
      <dgm:t>
        <a:bodyPr/>
        <a:lstStyle/>
        <a:p>
          <a:r>
            <a:rPr lang="cs-CZ" dirty="0" smtClean="0"/>
            <a:t>28</a:t>
          </a:r>
          <a:endParaRPr lang="cs-CZ" dirty="0"/>
        </a:p>
      </dgm:t>
    </dgm:pt>
    <dgm:pt modelId="{8A1C7FAE-A2C4-4A74-9F2E-203B899743A4}" type="parTrans" cxnId="{44141E62-2FD2-48F2-8DFD-DA32238EFD29}">
      <dgm:prSet/>
      <dgm:spPr/>
      <dgm:t>
        <a:bodyPr/>
        <a:lstStyle/>
        <a:p>
          <a:endParaRPr lang="cs-CZ"/>
        </a:p>
      </dgm:t>
    </dgm:pt>
    <dgm:pt modelId="{7CF81214-4F5A-44EB-BF96-EF2E1C9FC541}" type="sibTrans" cxnId="{44141E62-2FD2-48F2-8DFD-DA32238EFD29}">
      <dgm:prSet/>
      <dgm:spPr/>
      <dgm:t>
        <a:bodyPr/>
        <a:lstStyle/>
        <a:p>
          <a:endParaRPr lang="cs-CZ"/>
        </a:p>
      </dgm:t>
    </dgm:pt>
    <dgm:pt modelId="{B6E4E58A-C216-4A5F-8DBC-88AAF42C3F25}">
      <dgm:prSet/>
      <dgm:spPr/>
      <dgm:t>
        <a:bodyPr/>
        <a:lstStyle/>
        <a:p>
          <a:endParaRPr lang="cs-CZ"/>
        </a:p>
      </dgm:t>
    </dgm:pt>
    <dgm:pt modelId="{0699B528-451F-45BF-A957-D4B5A041D1CD}" type="parTrans" cxnId="{E12C2E11-96AA-44E3-B10D-21D95EACDB1D}">
      <dgm:prSet/>
      <dgm:spPr/>
      <dgm:t>
        <a:bodyPr/>
        <a:lstStyle/>
        <a:p>
          <a:endParaRPr lang="cs-CZ"/>
        </a:p>
      </dgm:t>
    </dgm:pt>
    <dgm:pt modelId="{3923925B-DE46-4FA3-A680-D7B3EC5C93FD}" type="sibTrans" cxnId="{E12C2E11-96AA-44E3-B10D-21D95EACDB1D}">
      <dgm:prSet/>
      <dgm:spPr/>
      <dgm:t>
        <a:bodyPr/>
        <a:lstStyle/>
        <a:p>
          <a:endParaRPr lang="cs-CZ"/>
        </a:p>
      </dgm:t>
    </dgm:pt>
    <dgm:pt modelId="{502058F2-44D1-46C5-9558-4B01B7A098B4}">
      <dgm:prSet/>
      <dgm:spPr/>
      <dgm:t>
        <a:bodyPr/>
        <a:lstStyle/>
        <a:p>
          <a:endParaRPr lang="cs-CZ"/>
        </a:p>
      </dgm:t>
    </dgm:pt>
    <dgm:pt modelId="{CF5EDC39-1B62-494B-8869-03330C33E79D}" type="parTrans" cxnId="{FBDDAFE1-67EE-487E-AE86-38717C7A313F}">
      <dgm:prSet/>
      <dgm:spPr/>
      <dgm:t>
        <a:bodyPr/>
        <a:lstStyle/>
        <a:p>
          <a:endParaRPr lang="cs-CZ"/>
        </a:p>
      </dgm:t>
    </dgm:pt>
    <dgm:pt modelId="{33048663-5FAC-4235-8674-22BF88D98E1B}" type="sibTrans" cxnId="{FBDDAFE1-67EE-487E-AE86-38717C7A313F}">
      <dgm:prSet/>
      <dgm:spPr/>
      <dgm:t>
        <a:bodyPr/>
        <a:lstStyle/>
        <a:p>
          <a:endParaRPr lang="cs-CZ"/>
        </a:p>
      </dgm:t>
    </dgm:pt>
    <dgm:pt modelId="{CB56EB44-6A77-4005-BBCF-3CDEE49E7C5C}">
      <dgm:prSet/>
      <dgm:spPr/>
      <dgm:t>
        <a:bodyPr/>
        <a:lstStyle/>
        <a:p>
          <a:endParaRPr lang="cs-CZ"/>
        </a:p>
      </dgm:t>
    </dgm:pt>
    <dgm:pt modelId="{B7B12373-BD8B-4AA9-8172-6C104C7572CA}" type="parTrans" cxnId="{9510382B-3213-4970-9279-310E372FBD65}">
      <dgm:prSet/>
      <dgm:spPr/>
      <dgm:t>
        <a:bodyPr/>
        <a:lstStyle/>
        <a:p>
          <a:endParaRPr lang="cs-CZ"/>
        </a:p>
      </dgm:t>
    </dgm:pt>
    <dgm:pt modelId="{63A8CCF4-1369-40D7-B179-AD517DB61041}" type="sibTrans" cxnId="{9510382B-3213-4970-9279-310E372FBD65}">
      <dgm:prSet/>
      <dgm:spPr/>
      <dgm:t>
        <a:bodyPr/>
        <a:lstStyle/>
        <a:p>
          <a:endParaRPr lang="cs-CZ"/>
        </a:p>
      </dgm:t>
    </dgm:pt>
    <dgm:pt modelId="{D5BC2F2D-9223-4712-B046-D7691DBF2698}">
      <dgm:prSet/>
      <dgm:spPr/>
      <dgm:t>
        <a:bodyPr/>
        <a:lstStyle/>
        <a:p>
          <a:endParaRPr lang="cs-CZ"/>
        </a:p>
      </dgm:t>
    </dgm:pt>
    <dgm:pt modelId="{E3C46094-F2F4-47B9-BE17-A01F29F2FF4C}" type="parTrans" cxnId="{BC198D59-1A7A-4245-80A8-021999FA0D95}">
      <dgm:prSet/>
      <dgm:spPr/>
      <dgm:t>
        <a:bodyPr/>
        <a:lstStyle/>
        <a:p>
          <a:endParaRPr lang="cs-CZ"/>
        </a:p>
      </dgm:t>
    </dgm:pt>
    <dgm:pt modelId="{1D4F5891-A478-44D7-851C-592BE0B03251}" type="sibTrans" cxnId="{BC198D59-1A7A-4245-80A8-021999FA0D95}">
      <dgm:prSet/>
      <dgm:spPr/>
      <dgm:t>
        <a:bodyPr/>
        <a:lstStyle/>
        <a:p>
          <a:endParaRPr lang="cs-CZ"/>
        </a:p>
      </dgm:t>
    </dgm:pt>
    <dgm:pt modelId="{7E07DB48-6E2E-4CEA-9E2E-C16A978A62FE}">
      <dgm:prSet/>
      <dgm:spPr/>
      <dgm:t>
        <a:bodyPr/>
        <a:lstStyle/>
        <a:p>
          <a:endParaRPr lang="cs-CZ"/>
        </a:p>
      </dgm:t>
    </dgm:pt>
    <dgm:pt modelId="{51711A3C-1AE2-4857-A15E-B98622FA4784}" type="parTrans" cxnId="{53D4AB2D-B582-4A79-A008-E8D71E8688F6}">
      <dgm:prSet/>
      <dgm:spPr/>
      <dgm:t>
        <a:bodyPr/>
        <a:lstStyle/>
        <a:p>
          <a:endParaRPr lang="cs-CZ"/>
        </a:p>
      </dgm:t>
    </dgm:pt>
    <dgm:pt modelId="{F0008EFD-1660-4E49-9FC1-248196B3FDE6}" type="sibTrans" cxnId="{53D4AB2D-B582-4A79-A008-E8D71E8688F6}">
      <dgm:prSet/>
      <dgm:spPr/>
      <dgm:t>
        <a:bodyPr/>
        <a:lstStyle/>
        <a:p>
          <a:endParaRPr lang="cs-CZ"/>
        </a:p>
      </dgm:t>
    </dgm:pt>
    <dgm:pt modelId="{51A6CBA6-667D-4731-80D6-4098F341BADB}" type="pres">
      <dgm:prSet presAssocID="{4C0138F1-9C7F-4288-9015-F4109F06C7AD}" presName="Name0" presStyleCnt="0">
        <dgm:presLayoutVars>
          <dgm:dir/>
        </dgm:presLayoutVars>
      </dgm:prSet>
      <dgm:spPr/>
    </dgm:pt>
    <dgm:pt modelId="{3EED352F-E448-465C-9A9E-5D35B5C352D6}" type="pres">
      <dgm:prSet presAssocID="{4F588513-BDA4-42AC-A6D9-5168F4BA3CF2}" presName="parComposite" presStyleCnt="0"/>
      <dgm:spPr/>
    </dgm:pt>
    <dgm:pt modelId="{94447B85-C6A5-41F2-B3C7-9EB7AC4D2B61}" type="pres">
      <dgm:prSet presAssocID="{4F588513-BDA4-42AC-A6D9-5168F4BA3CF2}" presName="parBigCircle" presStyleLbl="node0" presStyleIdx="0" presStyleCnt="7"/>
      <dgm:spPr/>
    </dgm:pt>
    <dgm:pt modelId="{A8C6C4A6-735B-44FC-B958-8AFE02BDD123}" type="pres">
      <dgm:prSet presAssocID="{4F588513-BDA4-42AC-A6D9-5168F4BA3CF2}" presName="parTx" presStyleLbl="revTx" presStyleIdx="0" presStyleCnt="15"/>
      <dgm:spPr/>
    </dgm:pt>
    <dgm:pt modelId="{C10715C4-AB25-426C-AA1D-CE42B77E1FC5}" type="pres">
      <dgm:prSet presAssocID="{4F588513-BDA4-42AC-A6D9-5168F4BA3CF2}" presName="bSpace" presStyleCnt="0"/>
      <dgm:spPr/>
    </dgm:pt>
    <dgm:pt modelId="{63620C8D-2D22-4EBC-8427-20B9C220CF0C}" type="pres">
      <dgm:prSet presAssocID="{4F588513-BDA4-42AC-A6D9-5168F4BA3CF2}" presName="parBackupNorm" presStyleCnt="0"/>
      <dgm:spPr/>
    </dgm:pt>
    <dgm:pt modelId="{D8F6DD37-7C71-41B0-A166-84DD59B7B9EC}" type="pres">
      <dgm:prSet presAssocID="{B98A95FB-6116-44A1-809B-F919105DF697}" presName="parSpace" presStyleCnt="0"/>
      <dgm:spPr/>
    </dgm:pt>
    <dgm:pt modelId="{C98D866E-0E95-41BF-A365-25B348B9E352}" type="pres">
      <dgm:prSet presAssocID="{258FE7F4-7E97-4AA5-BE26-B7AD26AD10D3}" presName="desBackupLeftNorm" presStyleCnt="0"/>
      <dgm:spPr/>
    </dgm:pt>
    <dgm:pt modelId="{0C55908E-346C-411E-AC6E-14409A9D5082}" type="pres">
      <dgm:prSet presAssocID="{258FE7F4-7E97-4AA5-BE26-B7AD26AD10D3}" presName="desComposite" presStyleCnt="0"/>
      <dgm:spPr/>
    </dgm:pt>
    <dgm:pt modelId="{C45FF01E-B377-4683-BE3C-4CB5436E70D3}" type="pres">
      <dgm:prSet presAssocID="{258FE7F4-7E97-4AA5-BE26-B7AD26AD10D3}" presName="desCircle" presStyleLbl="node1" presStyleIdx="0" presStyleCnt="4"/>
      <dgm:spPr/>
    </dgm:pt>
    <dgm:pt modelId="{25CC9393-7D32-44E7-A10A-B4814A944B4D}" type="pres">
      <dgm:prSet presAssocID="{258FE7F4-7E97-4AA5-BE26-B7AD26AD10D3}" presName="chTx" presStyleLbl="revTx" presStyleIdx="1" presStyleCnt="15"/>
      <dgm:spPr/>
    </dgm:pt>
    <dgm:pt modelId="{E17537C9-CF04-4730-ADDC-ECE05E52F74B}" type="pres">
      <dgm:prSet presAssocID="{258FE7F4-7E97-4AA5-BE26-B7AD26AD10D3}" presName="desTx" presStyleLbl="revTx" presStyleIdx="2" presStyleCnt="15">
        <dgm:presLayoutVars>
          <dgm:bulletEnabled val="1"/>
        </dgm:presLayoutVars>
      </dgm:prSet>
      <dgm:spPr/>
    </dgm:pt>
    <dgm:pt modelId="{F386186B-F454-4DCF-9351-6479E449D767}" type="pres">
      <dgm:prSet presAssocID="{258FE7F4-7E97-4AA5-BE26-B7AD26AD10D3}" presName="desBackupRightNorm" presStyleCnt="0"/>
      <dgm:spPr/>
    </dgm:pt>
    <dgm:pt modelId="{FD89014F-EDC4-401E-9334-AA3DF00D9C5D}" type="pres">
      <dgm:prSet presAssocID="{D9E1C73A-EECB-4D11-837D-0E6179C72F4E}" presName="desSpace" presStyleCnt="0"/>
      <dgm:spPr/>
    </dgm:pt>
    <dgm:pt modelId="{4B4B5483-FC60-406E-AAE9-666A9245BFE9}" type="pres">
      <dgm:prSet presAssocID="{3776026E-7872-4C68-803A-9D70CA03D989}" presName="desBackupLeftNorm" presStyleCnt="0"/>
      <dgm:spPr/>
    </dgm:pt>
    <dgm:pt modelId="{FAF86475-8052-42B1-BD6E-B2053EDBDFBB}" type="pres">
      <dgm:prSet presAssocID="{3776026E-7872-4C68-803A-9D70CA03D989}" presName="desComposite" presStyleCnt="0"/>
      <dgm:spPr/>
    </dgm:pt>
    <dgm:pt modelId="{C7A36D43-110F-4C05-9853-B9AA84581F7F}" type="pres">
      <dgm:prSet presAssocID="{3776026E-7872-4C68-803A-9D70CA03D989}" presName="desCircle" presStyleLbl="node1" presStyleIdx="1" presStyleCnt="4"/>
      <dgm:spPr/>
    </dgm:pt>
    <dgm:pt modelId="{9FA849AB-6065-49A9-BD4F-E44E79042A7A}" type="pres">
      <dgm:prSet presAssocID="{3776026E-7872-4C68-803A-9D70CA03D989}" presName="chTx" presStyleLbl="revTx" presStyleIdx="3" presStyleCnt="15"/>
      <dgm:spPr/>
    </dgm:pt>
    <dgm:pt modelId="{E28A6317-C4E6-4DC6-B0D6-04EF92644226}" type="pres">
      <dgm:prSet presAssocID="{3776026E-7872-4C68-803A-9D70CA03D989}" presName="desTx" presStyleLbl="revTx" presStyleIdx="4" presStyleCnt="15">
        <dgm:presLayoutVars>
          <dgm:bulletEnabled val="1"/>
        </dgm:presLayoutVars>
      </dgm:prSet>
      <dgm:spPr/>
    </dgm:pt>
    <dgm:pt modelId="{86F61FDB-7E6A-4B22-994C-0D3A5B054DED}" type="pres">
      <dgm:prSet presAssocID="{3776026E-7872-4C68-803A-9D70CA03D989}" presName="desBackupRightNorm" presStyleCnt="0"/>
      <dgm:spPr/>
    </dgm:pt>
    <dgm:pt modelId="{31799E14-5B81-4BFA-8155-D55B3154B56C}" type="pres">
      <dgm:prSet presAssocID="{2794AD99-0FD3-48FF-81F2-C3678CE72A2F}" presName="desSpace" presStyleCnt="0"/>
      <dgm:spPr/>
    </dgm:pt>
    <dgm:pt modelId="{E0DDA91B-D5A6-4187-8A83-47177D8F71C5}" type="pres">
      <dgm:prSet presAssocID="{502058F2-44D1-46C5-9558-4B01B7A098B4}" presName="parComposite" presStyleCnt="0"/>
      <dgm:spPr/>
    </dgm:pt>
    <dgm:pt modelId="{B08370D0-D27D-497B-9799-2C403BFFA1B1}" type="pres">
      <dgm:prSet presAssocID="{502058F2-44D1-46C5-9558-4B01B7A098B4}" presName="parBigCircle" presStyleLbl="node0" presStyleIdx="1" presStyleCnt="7"/>
      <dgm:spPr/>
    </dgm:pt>
    <dgm:pt modelId="{F26043D5-1E42-457C-BF64-B2931B842AC6}" type="pres">
      <dgm:prSet presAssocID="{502058F2-44D1-46C5-9558-4B01B7A098B4}" presName="parTx" presStyleLbl="revTx" presStyleIdx="5" presStyleCnt="15"/>
      <dgm:spPr/>
    </dgm:pt>
    <dgm:pt modelId="{41D466D4-88FC-44C8-B29E-84F6022DDEFF}" type="pres">
      <dgm:prSet presAssocID="{502058F2-44D1-46C5-9558-4B01B7A098B4}" presName="bSpace" presStyleCnt="0"/>
      <dgm:spPr/>
    </dgm:pt>
    <dgm:pt modelId="{71C29203-63DE-4E47-87CA-62DEE44CF0C7}" type="pres">
      <dgm:prSet presAssocID="{502058F2-44D1-46C5-9558-4B01B7A098B4}" presName="parBackupNorm" presStyleCnt="0"/>
      <dgm:spPr/>
    </dgm:pt>
    <dgm:pt modelId="{FE199D76-B067-41EF-8374-B457D23D1F89}" type="pres">
      <dgm:prSet presAssocID="{33048663-5FAC-4235-8674-22BF88D98E1B}" presName="parSpace" presStyleCnt="0"/>
      <dgm:spPr/>
    </dgm:pt>
    <dgm:pt modelId="{603965DE-0BFB-4B18-944D-536D639FB477}" type="pres">
      <dgm:prSet presAssocID="{CB56EB44-6A77-4005-BBCF-3CDEE49E7C5C}" presName="parComposite" presStyleCnt="0"/>
      <dgm:spPr/>
    </dgm:pt>
    <dgm:pt modelId="{45CBFFBC-EF7C-473F-A10B-F81F91AB0B26}" type="pres">
      <dgm:prSet presAssocID="{CB56EB44-6A77-4005-BBCF-3CDEE49E7C5C}" presName="parBigCircle" presStyleLbl="node0" presStyleIdx="2" presStyleCnt="7"/>
      <dgm:spPr/>
    </dgm:pt>
    <dgm:pt modelId="{D4A3B093-503D-447E-91C3-ABF543CE1EF8}" type="pres">
      <dgm:prSet presAssocID="{CB56EB44-6A77-4005-BBCF-3CDEE49E7C5C}" presName="parTx" presStyleLbl="revTx" presStyleIdx="6" presStyleCnt="15"/>
      <dgm:spPr/>
    </dgm:pt>
    <dgm:pt modelId="{4ADFA6D8-A255-4DF4-9274-23808F173912}" type="pres">
      <dgm:prSet presAssocID="{CB56EB44-6A77-4005-BBCF-3CDEE49E7C5C}" presName="bSpace" presStyleCnt="0"/>
      <dgm:spPr/>
    </dgm:pt>
    <dgm:pt modelId="{B039578C-99B1-4124-BF43-9B66C5550E57}" type="pres">
      <dgm:prSet presAssocID="{CB56EB44-6A77-4005-BBCF-3CDEE49E7C5C}" presName="parBackupNorm" presStyleCnt="0"/>
      <dgm:spPr/>
    </dgm:pt>
    <dgm:pt modelId="{E78A83FE-BD50-4BD0-A4AB-10D849A2C3F7}" type="pres">
      <dgm:prSet presAssocID="{63A8CCF4-1369-40D7-B179-AD517DB61041}" presName="parSpace" presStyleCnt="0"/>
      <dgm:spPr/>
    </dgm:pt>
    <dgm:pt modelId="{E0D926F3-71DE-4AB3-A4EF-A253F3C908F8}" type="pres">
      <dgm:prSet presAssocID="{D5BC2F2D-9223-4712-B046-D7691DBF2698}" presName="parComposite" presStyleCnt="0"/>
      <dgm:spPr/>
    </dgm:pt>
    <dgm:pt modelId="{8D264443-D841-48DD-9A51-FC4BC7B77264}" type="pres">
      <dgm:prSet presAssocID="{D5BC2F2D-9223-4712-B046-D7691DBF2698}" presName="parBigCircle" presStyleLbl="node0" presStyleIdx="3" presStyleCnt="7"/>
      <dgm:spPr/>
    </dgm:pt>
    <dgm:pt modelId="{B43D0D19-297A-4CD1-AD49-B89CFD71DE78}" type="pres">
      <dgm:prSet presAssocID="{D5BC2F2D-9223-4712-B046-D7691DBF2698}" presName="parTx" presStyleLbl="revTx" presStyleIdx="7" presStyleCnt="15"/>
      <dgm:spPr/>
    </dgm:pt>
    <dgm:pt modelId="{47492469-DC05-479B-859C-B1D2429B76E6}" type="pres">
      <dgm:prSet presAssocID="{D5BC2F2D-9223-4712-B046-D7691DBF2698}" presName="bSpace" presStyleCnt="0"/>
      <dgm:spPr/>
    </dgm:pt>
    <dgm:pt modelId="{B8540B9C-1886-42D8-BA3F-33C5D17276C3}" type="pres">
      <dgm:prSet presAssocID="{D5BC2F2D-9223-4712-B046-D7691DBF2698}" presName="parBackupNorm" presStyleCnt="0"/>
      <dgm:spPr/>
    </dgm:pt>
    <dgm:pt modelId="{CB865F8B-8A83-46E7-B069-DED7C56061C2}" type="pres">
      <dgm:prSet presAssocID="{1D4F5891-A478-44D7-851C-592BE0B03251}" presName="parSpace" presStyleCnt="0"/>
      <dgm:spPr/>
    </dgm:pt>
    <dgm:pt modelId="{570B037D-A591-4A12-86FA-EEA461DD5CD4}" type="pres">
      <dgm:prSet presAssocID="{7E07DB48-6E2E-4CEA-9E2E-C16A978A62FE}" presName="parComposite" presStyleCnt="0"/>
      <dgm:spPr/>
    </dgm:pt>
    <dgm:pt modelId="{6296185B-9CFD-494D-AD9D-681C9576A18D}" type="pres">
      <dgm:prSet presAssocID="{7E07DB48-6E2E-4CEA-9E2E-C16A978A62FE}" presName="parBigCircle" presStyleLbl="node0" presStyleIdx="4" presStyleCnt="7"/>
      <dgm:spPr/>
    </dgm:pt>
    <dgm:pt modelId="{132037D6-4ED9-4D45-B1EC-92C6FCCD59E7}" type="pres">
      <dgm:prSet presAssocID="{7E07DB48-6E2E-4CEA-9E2E-C16A978A62FE}" presName="parTx" presStyleLbl="revTx" presStyleIdx="8" presStyleCnt="15"/>
      <dgm:spPr/>
    </dgm:pt>
    <dgm:pt modelId="{4C781880-A9FE-461D-A060-44E9C1D4A6B4}" type="pres">
      <dgm:prSet presAssocID="{7E07DB48-6E2E-4CEA-9E2E-C16A978A62FE}" presName="bSpace" presStyleCnt="0"/>
      <dgm:spPr/>
    </dgm:pt>
    <dgm:pt modelId="{E1FFA430-89BA-4F81-8E00-A902008AD1F8}" type="pres">
      <dgm:prSet presAssocID="{7E07DB48-6E2E-4CEA-9E2E-C16A978A62FE}" presName="parBackupNorm" presStyleCnt="0"/>
      <dgm:spPr/>
    </dgm:pt>
    <dgm:pt modelId="{4582D4F6-BD17-4401-AB38-0C72C0251F1A}" type="pres">
      <dgm:prSet presAssocID="{F0008EFD-1660-4E49-9FC1-248196B3FDE6}" presName="parSpace" presStyleCnt="0"/>
      <dgm:spPr/>
    </dgm:pt>
    <dgm:pt modelId="{9B25CAF9-72FC-44B4-99AB-D25421BAC368}" type="pres">
      <dgm:prSet presAssocID="{B6E4E58A-C216-4A5F-8DBC-88AAF42C3F25}" presName="parComposite" presStyleCnt="0"/>
      <dgm:spPr/>
    </dgm:pt>
    <dgm:pt modelId="{F23B9DB1-1D2C-4B31-AC61-42C5C72FE7CD}" type="pres">
      <dgm:prSet presAssocID="{B6E4E58A-C216-4A5F-8DBC-88AAF42C3F25}" presName="parBigCircle" presStyleLbl="node0" presStyleIdx="5" presStyleCnt="7"/>
      <dgm:spPr/>
    </dgm:pt>
    <dgm:pt modelId="{C4306337-1A39-4359-8DDC-DA5523C638D3}" type="pres">
      <dgm:prSet presAssocID="{B6E4E58A-C216-4A5F-8DBC-88AAF42C3F25}" presName="parTx" presStyleLbl="revTx" presStyleIdx="9" presStyleCnt="15"/>
      <dgm:spPr/>
    </dgm:pt>
    <dgm:pt modelId="{5A8E3CF1-35AD-4D64-BC3A-F47CBAF7ED4A}" type="pres">
      <dgm:prSet presAssocID="{B6E4E58A-C216-4A5F-8DBC-88AAF42C3F25}" presName="bSpace" presStyleCnt="0"/>
      <dgm:spPr/>
    </dgm:pt>
    <dgm:pt modelId="{C996A3DA-C6FE-49C8-8EAC-F590F64906A8}" type="pres">
      <dgm:prSet presAssocID="{B6E4E58A-C216-4A5F-8DBC-88AAF42C3F25}" presName="parBackupNorm" presStyleCnt="0"/>
      <dgm:spPr/>
    </dgm:pt>
    <dgm:pt modelId="{EA734077-8480-440B-B704-5C02FBE6AD4C}" type="pres">
      <dgm:prSet presAssocID="{3923925B-DE46-4FA3-A680-D7B3EC5C93FD}" presName="parSpace" presStyleCnt="0"/>
      <dgm:spPr/>
    </dgm:pt>
    <dgm:pt modelId="{70DD8584-D986-4E75-9885-AA51A54072FD}" type="pres">
      <dgm:prSet presAssocID="{A17BEC67-BD59-4B12-A87F-253B9CF72DE0}" presName="parComposite" presStyleCnt="0"/>
      <dgm:spPr/>
    </dgm:pt>
    <dgm:pt modelId="{1FCECB5A-11CF-47C8-B3A0-8833021AC8FB}" type="pres">
      <dgm:prSet presAssocID="{A17BEC67-BD59-4B12-A87F-253B9CF72DE0}" presName="parBigCircle" presStyleLbl="node0" presStyleIdx="6" presStyleCnt="7"/>
      <dgm:spPr/>
    </dgm:pt>
    <dgm:pt modelId="{63CD4FA9-CC25-43DE-8F9E-47DF4A6ADE5F}" type="pres">
      <dgm:prSet presAssocID="{A17BEC67-BD59-4B12-A87F-253B9CF72DE0}" presName="parTx" presStyleLbl="revTx" presStyleIdx="10" presStyleCnt="15"/>
      <dgm:spPr/>
    </dgm:pt>
    <dgm:pt modelId="{F422E16A-740D-4FF0-9B14-13A1FE701877}" type="pres">
      <dgm:prSet presAssocID="{A17BEC67-BD59-4B12-A87F-253B9CF72DE0}" presName="bSpace" presStyleCnt="0"/>
      <dgm:spPr/>
    </dgm:pt>
    <dgm:pt modelId="{55AF46D8-B7CF-42BC-A2EC-6CC1F154405A}" type="pres">
      <dgm:prSet presAssocID="{A17BEC67-BD59-4B12-A87F-253B9CF72DE0}" presName="parBackupNorm" presStyleCnt="0"/>
      <dgm:spPr/>
    </dgm:pt>
    <dgm:pt modelId="{66D20B92-CFF1-4FAE-807B-DAC5B8C24E26}" type="pres">
      <dgm:prSet presAssocID="{DF1FFDA7-7B0F-4ECC-BEE9-C974FBAE2267}" presName="parSpace" presStyleCnt="0"/>
      <dgm:spPr/>
    </dgm:pt>
    <dgm:pt modelId="{2BBC0371-8170-4BD9-AF12-6747136C00C0}" type="pres">
      <dgm:prSet presAssocID="{F3059483-99D9-44D5-B76B-92308C1C43DF}" presName="desBackupLeftNorm" presStyleCnt="0"/>
      <dgm:spPr/>
    </dgm:pt>
    <dgm:pt modelId="{696DE3AB-69D5-47EA-99E7-2DC8BA3BAF57}" type="pres">
      <dgm:prSet presAssocID="{F3059483-99D9-44D5-B76B-92308C1C43DF}" presName="desComposite" presStyleCnt="0"/>
      <dgm:spPr/>
    </dgm:pt>
    <dgm:pt modelId="{E2FF4CFB-05BC-4C21-9CBC-A1E56B5A6843}" type="pres">
      <dgm:prSet presAssocID="{F3059483-99D9-44D5-B76B-92308C1C43DF}" presName="desCircle" presStyleLbl="node1" presStyleIdx="2" presStyleCnt="4"/>
      <dgm:spPr/>
    </dgm:pt>
    <dgm:pt modelId="{7525E018-A122-42E1-8797-70BD76955B63}" type="pres">
      <dgm:prSet presAssocID="{F3059483-99D9-44D5-B76B-92308C1C43DF}" presName="chTx" presStyleLbl="revTx" presStyleIdx="11" presStyleCnt="15"/>
      <dgm:spPr/>
    </dgm:pt>
    <dgm:pt modelId="{692BE0E0-738B-4803-9AD7-DFB7BC80B13A}" type="pres">
      <dgm:prSet presAssocID="{F3059483-99D9-44D5-B76B-92308C1C43DF}" presName="desTx" presStyleLbl="revTx" presStyleIdx="12" presStyleCnt="15">
        <dgm:presLayoutVars>
          <dgm:bulletEnabled val="1"/>
        </dgm:presLayoutVars>
      </dgm:prSet>
      <dgm:spPr/>
    </dgm:pt>
    <dgm:pt modelId="{98255618-61BF-417F-B5DF-9F0153BF7636}" type="pres">
      <dgm:prSet presAssocID="{F3059483-99D9-44D5-B76B-92308C1C43DF}" presName="desBackupRightNorm" presStyleCnt="0"/>
      <dgm:spPr/>
    </dgm:pt>
    <dgm:pt modelId="{D9538295-CAD0-46C7-9A02-1420BA2E2C0F}" type="pres">
      <dgm:prSet presAssocID="{4EDB1453-BD5F-40C3-8C64-61215E585CA3}" presName="desSpace" presStyleCnt="0"/>
      <dgm:spPr/>
    </dgm:pt>
    <dgm:pt modelId="{25752F8F-6502-4D7A-A786-E572938855E2}" type="pres">
      <dgm:prSet presAssocID="{307B96B5-45A9-4A6D-ABAA-2BE89DB1CF18}" presName="desBackupLeftNorm" presStyleCnt="0"/>
      <dgm:spPr/>
    </dgm:pt>
    <dgm:pt modelId="{F30A55EA-7862-46D4-83D7-BB8F9C8017AB}" type="pres">
      <dgm:prSet presAssocID="{307B96B5-45A9-4A6D-ABAA-2BE89DB1CF18}" presName="desComposite" presStyleCnt="0"/>
      <dgm:spPr/>
    </dgm:pt>
    <dgm:pt modelId="{FCAAA818-E87A-4095-833D-C7A2C31C9FC7}" type="pres">
      <dgm:prSet presAssocID="{307B96B5-45A9-4A6D-ABAA-2BE89DB1CF18}" presName="desCircle" presStyleLbl="node1" presStyleIdx="3" presStyleCnt="4"/>
      <dgm:spPr/>
    </dgm:pt>
    <dgm:pt modelId="{6A87DC62-3B19-496A-9B5E-38780583940C}" type="pres">
      <dgm:prSet presAssocID="{307B96B5-45A9-4A6D-ABAA-2BE89DB1CF18}" presName="chTx" presStyleLbl="revTx" presStyleIdx="13" presStyleCnt="15"/>
      <dgm:spPr/>
    </dgm:pt>
    <dgm:pt modelId="{BCFAD6E5-047E-471D-A40E-BC38C7E698A6}" type="pres">
      <dgm:prSet presAssocID="{307B96B5-45A9-4A6D-ABAA-2BE89DB1CF18}" presName="desTx" presStyleLbl="revTx" presStyleIdx="14" presStyleCnt="15">
        <dgm:presLayoutVars>
          <dgm:bulletEnabled val="1"/>
        </dgm:presLayoutVars>
      </dgm:prSet>
      <dgm:spPr/>
    </dgm:pt>
    <dgm:pt modelId="{5C794F9A-B598-4EBF-8D6F-36D4778067BD}" type="pres">
      <dgm:prSet presAssocID="{307B96B5-45A9-4A6D-ABAA-2BE89DB1CF18}" presName="desBackupRightNorm" presStyleCnt="0"/>
      <dgm:spPr/>
    </dgm:pt>
    <dgm:pt modelId="{A689E3AC-146E-4CB4-9BA0-771A2B08CD8B}" type="pres">
      <dgm:prSet presAssocID="{7CF81214-4F5A-44EB-BF96-EF2E1C9FC541}" presName="desSpace" presStyleCnt="0"/>
      <dgm:spPr/>
    </dgm:pt>
  </dgm:ptLst>
  <dgm:cxnLst>
    <dgm:cxn modelId="{E12C2E11-96AA-44E3-B10D-21D95EACDB1D}" srcId="{4C0138F1-9C7F-4288-9015-F4109F06C7AD}" destId="{B6E4E58A-C216-4A5F-8DBC-88AAF42C3F25}" srcOrd="5" destOrd="0" parTransId="{0699B528-451F-45BF-A957-D4B5A041D1CD}" sibTransId="{3923925B-DE46-4FA3-A680-D7B3EC5C93FD}"/>
    <dgm:cxn modelId="{6104AD95-E15B-4CF5-B185-31873D531565}" srcId="{4C0138F1-9C7F-4288-9015-F4109F06C7AD}" destId="{A17BEC67-BD59-4B12-A87F-253B9CF72DE0}" srcOrd="6" destOrd="0" parTransId="{FBC937D6-F634-4C03-867B-EB5CD517D307}" sibTransId="{DF1FFDA7-7B0F-4ECC-BEE9-C974FBAE2267}"/>
    <dgm:cxn modelId="{62AF140F-1937-4015-B0AE-06E7A2EFF7C2}" type="presOf" srcId="{258FE7F4-7E97-4AA5-BE26-B7AD26AD10D3}" destId="{25CC9393-7D32-44E7-A10A-B4814A944B4D}" srcOrd="0" destOrd="0" presId="urn:microsoft.com/office/officeart/2008/layout/CircleAccentTimeline"/>
    <dgm:cxn modelId="{E6E2651F-9023-4583-9A93-E12BB861AF6F}" srcId="{A17BEC67-BD59-4B12-A87F-253B9CF72DE0}" destId="{F3059483-99D9-44D5-B76B-92308C1C43DF}" srcOrd="0" destOrd="0" parTransId="{A2287449-D4C7-4555-BA1B-F98A9F5A51FB}" sibTransId="{4EDB1453-BD5F-40C3-8C64-61215E585CA3}"/>
    <dgm:cxn modelId="{DFC417FF-E67F-4BFD-92B4-E1A5A83A2B2D}" type="presOf" srcId="{CB56EB44-6A77-4005-BBCF-3CDEE49E7C5C}" destId="{D4A3B093-503D-447E-91C3-ABF543CE1EF8}" srcOrd="0" destOrd="0" presId="urn:microsoft.com/office/officeart/2008/layout/CircleAccentTimeline"/>
    <dgm:cxn modelId="{B5E38743-66C8-43B0-9A1A-33814DCD69A5}" type="presOf" srcId="{502058F2-44D1-46C5-9558-4B01B7A098B4}" destId="{F26043D5-1E42-457C-BF64-B2931B842AC6}" srcOrd="0" destOrd="0" presId="urn:microsoft.com/office/officeart/2008/layout/CircleAccentTimeline"/>
    <dgm:cxn modelId="{44141E62-2FD2-48F2-8DFD-DA32238EFD29}" srcId="{A17BEC67-BD59-4B12-A87F-253B9CF72DE0}" destId="{307B96B5-45A9-4A6D-ABAA-2BE89DB1CF18}" srcOrd="1" destOrd="0" parTransId="{8A1C7FAE-A2C4-4A74-9F2E-203B899743A4}" sibTransId="{7CF81214-4F5A-44EB-BF96-EF2E1C9FC541}"/>
    <dgm:cxn modelId="{FBDDAFE1-67EE-487E-AE86-38717C7A313F}" srcId="{4C0138F1-9C7F-4288-9015-F4109F06C7AD}" destId="{502058F2-44D1-46C5-9558-4B01B7A098B4}" srcOrd="1" destOrd="0" parTransId="{CF5EDC39-1B62-494B-8869-03330C33E79D}" sibTransId="{33048663-5FAC-4235-8674-22BF88D98E1B}"/>
    <dgm:cxn modelId="{11783522-4C92-4CCD-BA03-1E614866DB24}" type="presOf" srcId="{B6E4E58A-C216-4A5F-8DBC-88AAF42C3F25}" destId="{C4306337-1A39-4359-8DDC-DA5523C638D3}" srcOrd="0" destOrd="0" presId="urn:microsoft.com/office/officeart/2008/layout/CircleAccentTimeline"/>
    <dgm:cxn modelId="{9510382B-3213-4970-9279-310E372FBD65}" srcId="{4C0138F1-9C7F-4288-9015-F4109F06C7AD}" destId="{CB56EB44-6A77-4005-BBCF-3CDEE49E7C5C}" srcOrd="2" destOrd="0" parTransId="{B7B12373-BD8B-4AA9-8172-6C104C7572CA}" sibTransId="{63A8CCF4-1369-40D7-B179-AD517DB61041}"/>
    <dgm:cxn modelId="{1B74FA59-A1AE-4988-81FE-877CDC4E2947}" type="presOf" srcId="{7E07DB48-6E2E-4CEA-9E2E-C16A978A62FE}" destId="{132037D6-4ED9-4D45-B1EC-92C6FCCD59E7}" srcOrd="0" destOrd="0" presId="urn:microsoft.com/office/officeart/2008/layout/CircleAccentTimeline"/>
    <dgm:cxn modelId="{200CD423-526F-4306-85BF-7C2F087FBABD}" srcId="{4C0138F1-9C7F-4288-9015-F4109F06C7AD}" destId="{4F588513-BDA4-42AC-A6D9-5168F4BA3CF2}" srcOrd="0" destOrd="0" parTransId="{68329152-677E-43A8-A71D-08282382BF8B}" sibTransId="{B98A95FB-6116-44A1-809B-F919105DF697}"/>
    <dgm:cxn modelId="{FE4E9F57-92BB-4C68-ABB0-0C8A5DE7E697}" type="presOf" srcId="{D5BC2F2D-9223-4712-B046-D7691DBF2698}" destId="{B43D0D19-297A-4CD1-AD49-B89CFD71DE78}" srcOrd="0" destOrd="0" presId="urn:microsoft.com/office/officeart/2008/layout/CircleAccentTimeline"/>
    <dgm:cxn modelId="{BC198D59-1A7A-4245-80A8-021999FA0D95}" srcId="{4C0138F1-9C7F-4288-9015-F4109F06C7AD}" destId="{D5BC2F2D-9223-4712-B046-D7691DBF2698}" srcOrd="3" destOrd="0" parTransId="{E3C46094-F2F4-47B9-BE17-A01F29F2FF4C}" sibTransId="{1D4F5891-A478-44D7-851C-592BE0B03251}"/>
    <dgm:cxn modelId="{8255DC3D-CBD1-4305-994E-811C04ABC22B}" type="presOf" srcId="{4F588513-BDA4-42AC-A6D9-5168F4BA3CF2}" destId="{A8C6C4A6-735B-44FC-B958-8AFE02BDD123}" srcOrd="0" destOrd="0" presId="urn:microsoft.com/office/officeart/2008/layout/CircleAccentTimeline"/>
    <dgm:cxn modelId="{53D4AB2D-B582-4A79-A008-E8D71E8688F6}" srcId="{4C0138F1-9C7F-4288-9015-F4109F06C7AD}" destId="{7E07DB48-6E2E-4CEA-9E2E-C16A978A62FE}" srcOrd="4" destOrd="0" parTransId="{51711A3C-1AE2-4857-A15E-B98622FA4784}" sibTransId="{F0008EFD-1660-4E49-9FC1-248196B3FDE6}"/>
    <dgm:cxn modelId="{0A24B3C6-3F9F-4B46-BB95-FBD2AB8B9A07}" type="presOf" srcId="{4C0138F1-9C7F-4288-9015-F4109F06C7AD}" destId="{51A6CBA6-667D-4731-80D6-4098F341BADB}" srcOrd="0" destOrd="0" presId="urn:microsoft.com/office/officeart/2008/layout/CircleAccentTimeline"/>
    <dgm:cxn modelId="{8A11F10F-C96A-475B-9FA7-92CC33121FB9}" type="presOf" srcId="{F3059483-99D9-44D5-B76B-92308C1C43DF}" destId="{7525E018-A122-42E1-8797-70BD76955B63}" srcOrd="0" destOrd="0" presId="urn:microsoft.com/office/officeart/2008/layout/CircleAccentTimeline"/>
    <dgm:cxn modelId="{C1887167-92F9-4E4E-A2AF-69147FFD7D0E}" srcId="{4F588513-BDA4-42AC-A6D9-5168F4BA3CF2}" destId="{3776026E-7872-4C68-803A-9D70CA03D989}" srcOrd="1" destOrd="0" parTransId="{60583D3F-2ECD-434D-B31D-1044BFA0F007}" sibTransId="{2794AD99-0FD3-48FF-81F2-C3678CE72A2F}"/>
    <dgm:cxn modelId="{4142750A-C445-4DFF-B885-06469855CEA4}" type="presOf" srcId="{307B96B5-45A9-4A6D-ABAA-2BE89DB1CF18}" destId="{6A87DC62-3B19-496A-9B5E-38780583940C}" srcOrd="0" destOrd="0" presId="urn:microsoft.com/office/officeart/2008/layout/CircleAccentTimeline"/>
    <dgm:cxn modelId="{5196BFB3-AFC5-440F-9634-5B24DDDFBDE5}" type="presOf" srcId="{A17BEC67-BD59-4B12-A87F-253B9CF72DE0}" destId="{63CD4FA9-CC25-43DE-8F9E-47DF4A6ADE5F}" srcOrd="0" destOrd="0" presId="urn:microsoft.com/office/officeart/2008/layout/CircleAccentTimeline"/>
    <dgm:cxn modelId="{B1098ED5-1C50-4C32-BE19-166DDCC68E81}" type="presOf" srcId="{3776026E-7872-4C68-803A-9D70CA03D989}" destId="{9FA849AB-6065-49A9-BD4F-E44E79042A7A}" srcOrd="0" destOrd="0" presId="urn:microsoft.com/office/officeart/2008/layout/CircleAccentTimeline"/>
    <dgm:cxn modelId="{B3301E89-E09A-47EC-9E22-E5E91C4FA324}" srcId="{4F588513-BDA4-42AC-A6D9-5168F4BA3CF2}" destId="{258FE7F4-7E97-4AA5-BE26-B7AD26AD10D3}" srcOrd="0" destOrd="0" parTransId="{A6B6426F-9106-4771-B6BC-EF32FBE54C1F}" sibTransId="{D9E1C73A-EECB-4D11-837D-0E6179C72F4E}"/>
    <dgm:cxn modelId="{E850B322-19CA-4220-88C2-93FCBD63F7EE}" type="presParOf" srcId="{51A6CBA6-667D-4731-80D6-4098F341BADB}" destId="{3EED352F-E448-465C-9A9E-5D35B5C352D6}" srcOrd="0" destOrd="0" presId="urn:microsoft.com/office/officeart/2008/layout/CircleAccentTimeline"/>
    <dgm:cxn modelId="{37221889-6EAC-46C2-BA3E-6C271A932430}" type="presParOf" srcId="{3EED352F-E448-465C-9A9E-5D35B5C352D6}" destId="{94447B85-C6A5-41F2-B3C7-9EB7AC4D2B61}" srcOrd="0" destOrd="0" presId="urn:microsoft.com/office/officeart/2008/layout/CircleAccentTimeline"/>
    <dgm:cxn modelId="{E9935F3E-DB6C-4165-8B82-5535731660B7}" type="presParOf" srcId="{3EED352F-E448-465C-9A9E-5D35B5C352D6}" destId="{A8C6C4A6-735B-44FC-B958-8AFE02BDD123}" srcOrd="1" destOrd="0" presId="urn:microsoft.com/office/officeart/2008/layout/CircleAccentTimeline"/>
    <dgm:cxn modelId="{8FCDF28C-031F-424C-AF06-CB66F97F1775}" type="presParOf" srcId="{3EED352F-E448-465C-9A9E-5D35B5C352D6}" destId="{C10715C4-AB25-426C-AA1D-CE42B77E1FC5}" srcOrd="2" destOrd="0" presId="urn:microsoft.com/office/officeart/2008/layout/CircleAccentTimeline"/>
    <dgm:cxn modelId="{65426238-3566-4744-9B39-3CC8B648FBD4}" type="presParOf" srcId="{51A6CBA6-667D-4731-80D6-4098F341BADB}" destId="{63620C8D-2D22-4EBC-8427-20B9C220CF0C}" srcOrd="1" destOrd="0" presId="urn:microsoft.com/office/officeart/2008/layout/CircleAccentTimeline"/>
    <dgm:cxn modelId="{8FE7C26C-EA42-4DA7-BD3F-4AD53BEAA210}" type="presParOf" srcId="{51A6CBA6-667D-4731-80D6-4098F341BADB}" destId="{D8F6DD37-7C71-41B0-A166-84DD59B7B9EC}" srcOrd="2" destOrd="0" presId="urn:microsoft.com/office/officeart/2008/layout/CircleAccentTimeline"/>
    <dgm:cxn modelId="{0C84AF35-A996-4C1E-AE9B-91E697217381}" type="presParOf" srcId="{51A6CBA6-667D-4731-80D6-4098F341BADB}" destId="{C98D866E-0E95-41BF-A365-25B348B9E352}" srcOrd="3" destOrd="0" presId="urn:microsoft.com/office/officeart/2008/layout/CircleAccentTimeline"/>
    <dgm:cxn modelId="{864AA1BA-0B5C-4DFA-990F-214E17FECF17}" type="presParOf" srcId="{51A6CBA6-667D-4731-80D6-4098F341BADB}" destId="{0C55908E-346C-411E-AC6E-14409A9D5082}" srcOrd="4" destOrd="0" presId="urn:microsoft.com/office/officeart/2008/layout/CircleAccentTimeline"/>
    <dgm:cxn modelId="{49C358E7-9662-45E8-8341-785CBCC25C5B}" type="presParOf" srcId="{0C55908E-346C-411E-AC6E-14409A9D5082}" destId="{C45FF01E-B377-4683-BE3C-4CB5436E70D3}" srcOrd="0" destOrd="0" presId="urn:microsoft.com/office/officeart/2008/layout/CircleAccentTimeline"/>
    <dgm:cxn modelId="{41513BF2-B51E-44F9-BCE3-9E2020EEBD3A}" type="presParOf" srcId="{0C55908E-346C-411E-AC6E-14409A9D5082}" destId="{25CC9393-7D32-44E7-A10A-B4814A944B4D}" srcOrd="1" destOrd="0" presId="urn:microsoft.com/office/officeart/2008/layout/CircleAccentTimeline"/>
    <dgm:cxn modelId="{23793309-EB92-47E6-A1A8-DE27AF9CC6A2}" type="presParOf" srcId="{0C55908E-346C-411E-AC6E-14409A9D5082}" destId="{E17537C9-CF04-4730-ADDC-ECE05E52F74B}" srcOrd="2" destOrd="0" presId="urn:microsoft.com/office/officeart/2008/layout/CircleAccentTimeline"/>
    <dgm:cxn modelId="{C876A261-C49B-437E-897C-054CE05D4541}" type="presParOf" srcId="{51A6CBA6-667D-4731-80D6-4098F341BADB}" destId="{F386186B-F454-4DCF-9351-6479E449D767}" srcOrd="5" destOrd="0" presId="urn:microsoft.com/office/officeart/2008/layout/CircleAccentTimeline"/>
    <dgm:cxn modelId="{98CD4CCA-49CC-403E-BD9C-E8997CAE0BD3}" type="presParOf" srcId="{51A6CBA6-667D-4731-80D6-4098F341BADB}" destId="{FD89014F-EDC4-401E-9334-AA3DF00D9C5D}" srcOrd="6" destOrd="0" presId="urn:microsoft.com/office/officeart/2008/layout/CircleAccentTimeline"/>
    <dgm:cxn modelId="{EC456742-E8E9-4712-A427-F1EECFED9701}" type="presParOf" srcId="{51A6CBA6-667D-4731-80D6-4098F341BADB}" destId="{4B4B5483-FC60-406E-AAE9-666A9245BFE9}" srcOrd="7" destOrd="0" presId="urn:microsoft.com/office/officeart/2008/layout/CircleAccentTimeline"/>
    <dgm:cxn modelId="{A753BAA3-C2A7-4C0B-9637-BE1BBCF174C7}" type="presParOf" srcId="{51A6CBA6-667D-4731-80D6-4098F341BADB}" destId="{FAF86475-8052-42B1-BD6E-B2053EDBDFBB}" srcOrd="8" destOrd="0" presId="urn:microsoft.com/office/officeart/2008/layout/CircleAccentTimeline"/>
    <dgm:cxn modelId="{F986E5B1-7DF5-449D-A3E9-7D24D2DCF03F}" type="presParOf" srcId="{FAF86475-8052-42B1-BD6E-B2053EDBDFBB}" destId="{C7A36D43-110F-4C05-9853-B9AA84581F7F}" srcOrd="0" destOrd="0" presId="urn:microsoft.com/office/officeart/2008/layout/CircleAccentTimeline"/>
    <dgm:cxn modelId="{1738CD1F-0A4A-4E07-982B-BA91D102B7E2}" type="presParOf" srcId="{FAF86475-8052-42B1-BD6E-B2053EDBDFBB}" destId="{9FA849AB-6065-49A9-BD4F-E44E79042A7A}" srcOrd="1" destOrd="0" presId="urn:microsoft.com/office/officeart/2008/layout/CircleAccentTimeline"/>
    <dgm:cxn modelId="{1840F062-6C46-42F4-89BB-FDA4EC7A34CF}" type="presParOf" srcId="{FAF86475-8052-42B1-BD6E-B2053EDBDFBB}" destId="{E28A6317-C4E6-4DC6-B0D6-04EF92644226}" srcOrd="2" destOrd="0" presId="urn:microsoft.com/office/officeart/2008/layout/CircleAccentTimeline"/>
    <dgm:cxn modelId="{44B6E6E3-EDC1-4847-B23B-53016EA09029}" type="presParOf" srcId="{51A6CBA6-667D-4731-80D6-4098F341BADB}" destId="{86F61FDB-7E6A-4B22-994C-0D3A5B054DED}" srcOrd="9" destOrd="0" presId="urn:microsoft.com/office/officeart/2008/layout/CircleAccentTimeline"/>
    <dgm:cxn modelId="{F4994FB4-7863-4090-A3B5-F8AA54E9AF12}" type="presParOf" srcId="{51A6CBA6-667D-4731-80D6-4098F341BADB}" destId="{31799E14-5B81-4BFA-8155-D55B3154B56C}" srcOrd="10" destOrd="0" presId="urn:microsoft.com/office/officeart/2008/layout/CircleAccentTimeline"/>
    <dgm:cxn modelId="{086A474B-28EA-4016-A80E-AA08B74549EE}" type="presParOf" srcId="{51A6CBA6-667D-4731-80D6-4098F341BADB}" destId="{E0DDA91B-D5A6-4187-8A83-47177D8F71C5}" srcOrd="11" destOrd="0" presId="urn:microsoft.com/office/officeart/2008/layout/CircleAccentTimeline"/>
    <dgm:cxn modelId="{6949225C-0CF0-48CB-9D97-B17BB221EAAC}" type="presParOf" srcId="{E0DDA91B-D5A6-4187-8A83-47177D8F71C5}" destId="{B08370D0-D27D-497B-9799-2C403BFFA1B1}" srcOrd="0" destOrd="0" presId="urn:microsoft.com/office/officeart/2008/layout/CircleAccentTimeline"/>
    <dgm:cxn modelId="{E928539E-1653-4A83-A013-9625AF998648}" type="presParOf" srcId="{E0DDA91B-D5A6-4187-8A83-47177D8F71C5}" destId="{F26043D5-1E42-457C-BF64-B2931B842AC6}" srcOrd="1" destOrd="0" presId="urn:microsoft.com/office/officeart/2008/layout/CircleAccentTimeline"/>
    <dgm:cxn modelId="{FD979120-37B7-4BB9-81AE-F2CB83A24753}" type="presParOf" srcId="{E0DDA91B-D5A6-4187-8A83-47177D8F71C5}" destId="{41D466D4-88FC-44C8-B29E-84F6022DDEFF}" srcOrd="2" destOrd="0" presId="urn:microsoft.com/office/officeart/2008/layout/CircleAccentTimeline"/>
    <dgm:cxn modelId="{B2A9ACF3-027E-4745-9036-8A3100E6FE12}" type="presParOf" srcId="{51A6CBA6-667D-4731-80D6-4098F341BADB}" destId="{71C29203-63DE-4E47-87CA-62DEE44CF0C7}" srcOrd="12" destOrd="0" presId="urn:microsoft.com/office/officeart/2008/layout/CircleAccentTimeline"/>
    <dgm:cxn modelId="{F1CD7920-A306-4FFD-989C-49D84D32B653}" type="presParOf" srcId="{51A6CBA6-667D-4731-80D6-4098F341BADB}" destId="{FE199D76-B067-41EF-8374-B457D23D1F89}" srcOrd="13" destOrd="0" presId="urn:microsoft.com/office/officeart/2008/layout/CircleAccentTimeline"/>
    <dgm:cxn modelId="{1C39AA24-9E24-428F-B11E-FF39EE3E0780}" type="presParOf" srcId="{51A6CBA6-667D-4731-80D6-4098F341BADB}" destId="{603965DE-0BFB-4B18-944D-536D639FB477}" srcOrd="14" destOrd="0" presId="urn:microsoft.com/office/officeart/2008/layout/CircleAccentTimeline"/>
    <dgm:cxn modelId="{3999B329-7A7F-4DC6-8DDE-69E00A5AC3CB}" type="presParOf" srcId="{603965DE-0BFB-4B18-944D-536D639FB477}" destId="{45CBFFBC-EF7C-473F-A10B-F81F91AB0B26}" srcOrd="0" destOrd="0" presId="urn:microsoft.com/office/officeart/2008/layout/CircleAccentTimeline"/>
    <dgm:cxn modelId="{CD2DB46A-0BDC-4B4B-828A-F550808E4E81}" type="presParOf" srcId="{603965DE-0BFB-4B18-944D-536D639FB477}" destId="{D4A3B093-503D-447E-91C3-ABF543CE1EF8}" srcOrd="1" destOrd="0" presId="urn:microsoft.com/office/officeart/2008/layout/CircleAccentTimeline"/>
    <dgm:cxn modelId="{C0AF8A20-53C5-4FF4-B6FE-964A09D5B372}" type="presParOf" srcId="{603965DE-0BFB-4B18-944D-536D639FB477}" destId="{4ADFA6D8-A255-4DF4-9274-23808F173912}" srcOrd="2" destOrd="0" presId="urn:microsoft.com/office/officeart/2008/layout/CircleAccentTimeline"/>
    <dgm:cxn modelId="{DA562F36-6B1D-40A7-832E-D0F49212D3F3}" type="presParOf" srcId="{51A6CBA6-667D-4731-80D6-4098F341BADB}" destId="{B039578C-99B1-4124-BF43-9B66C5550E57}" srcOrd="15" destOrd="0" presId="urn:microsoft.com/office/officeart/2008/layout/CircleAccentTimeline"/>
    <dgm:cxn modelId="{5A858B93-8186-4CB3-82AC-70B675675F30}" type="presParOf" srcId="{51A6CBA6-667D-4731-80D6-4098F341BADB}" destId="{E78A83FE-BD50-4BD0-A4AB-10D849A2C3F7}" srcOrd="16" destOrd="0" presId="urn:microsoft.com/office/officeart/2008/layout/CircleAccentTimeline"/>
    <dgm:cxn modelId="{D2118D76-AE39-479A-BBAA-1A6A64360A37}" type="presParOf" srcId="{51A6CBA6-667D-4731-80D6-4098F341BADB}" destId="{E0D926F3-71DE-4AB3-A4EF-A253F3C908F8}" srcOrd="17" destOrd="0" presId="urn:microsoft.com/office/officeart/2008/layout/CircleAccentTimeline"/>
    <dgm:cxn modelId="{0E7B0C13-8E63-4DA6-8BBB-2644F75CB276}" type="presParOf" srcId="{E0D926F3-71DE-4AB3-A4EF-A253F3C908F8}" destId="{8D264443-D841-48DD-9A51-FC4BC7B77264}" srcOrd="0" destOrd="0" presId="urn:microsoft.com/office/officeart/2008/layout/CircleAccentTimeline"/>
    <dgm:cxn modelId="{85D389CB-D479-4AAB-AFBC-7FB40297C726}" type="presParOf" srcId="{E0D926F3-71DE-4AB3-A4EF-A253F3C908F8}" destId="{B43D0D19-297A-4CD1-AD49-B89CFD71DE78}" srcOrd="1" destOrd="0" presId="urn:microsoft.com/office/officeart/2008/layout/CircleAccentTimeline"/>
    <dgm:cxn modelId="{DAE163FE-766C-4FC3-B04C-8B7FACD910CC}" type="presParOf" srcId="{E0D926F3-71DE-4AB3-A4EF-A253F3C908F8}" destId="{47492469-DC05-479B-859C-B1D2429B76E6}" srcOrd="2" destOrd="0" presId="urn:microsoft.com/office/officeart/2008/layout/CircleAccentTimeline"/>
    <dgm:cxn modelId="{AC2898E7-DF5F-4E08-9086-599423BC72A3}" type="presParOf" srcId="{51A6CBA6-667D-4731-80D6-4098F341BADB}" destId="{B8540B9C-1886-42D8-BA3F-33C5D17276C3}" srcOrd="18" destOrd="0" presId="urn:microsoft.com/office/officeart/2008/layout/CircleAccentTimeline"/>
    <dgm:cxn modelId="{D1136CA8-1BBE-4790-940B-49B84D168986}" type="presParOf" srcId="{51A6CBA6-667D-4731-80D6-4098F341BADB}" destId="{CB865F8B-8A83-46E7-B069-DED7C56061C2}" srcOrd="19" destOrd="0" presId="urn:microsoft.com/office/officeart/2008/layout/CircleAccentTimeline"/>
    <dgm:cxn modelId="{CEFE8635-D087-4D27-BC9F-5E9E87DBCA87}" type="presParOf" srcId="{51A6CBA6-667D-4731-80D6-4098F341BADB}" destId="{570B037D-A591-4A12-86FA-EEA461DD5CD4}" srcOrd="20" destOrd="0" presId="urn:microsoft.com/office/officeart/2008/layout/CircleAccentTimeline"/>
    <dgm:cxn modelId="{C9E7C2F6-E92A-4B4B-A876-81C062E40295}" type="presParOf" srcId="{570B037D-A591-4A12-86FA-EEA461DD5CD4}" destId="{6296185B-9CFD-494D-AD9D-681C9576A18D}" srcOrd="0" destOrd="0" presId="urn:microsoft.com/office/officeart/2008/layout/CircleAccentTimeline"/>
    <dgm:cxn modelId="{2CC498B6-C583-4C41-9039-5924D2CDB6D4}" type="presParOf" srcId="{570B037D-A591-4A12-86FA-EEA461DD5CD4}" destId="{132037D6-4ED9-4D45-B1EC-92C6FCCD59E7}" srcOrd="1" destOrd="0" presId="urn:microsoft.com/office/officeart/2008/layout/CircleAccentTimeline"/>
    <dgm:cxn modelId="{2EEFFAE9-1AAA-4103-9264-6D573BC39282}" type="presParOf" srcId="{570B037D-A591-4A12-86FA-EEA461DD5CD4}" destId="{4C781880-A9FE-461D-A060-44E9C1D4A6B4}" srcOrd="2" destOrd="0" presId="urn:microsoft.com/office/officeart/2008/layout/CircleAccentTimeline"/>
    <dgm:cxn modelId="{3922B525-2845-4494-89A7-C85391AF0D28}" type="presParOf" srcId="{51A6CBA6-667D-4731-80D6-4098F341BADB}" destId="{E1FFA430-89BA-4F81-8E00-A902008AD1F8}" srcOrd="21" destOrd="0" presId="urn:microsoft.com/office/officeart/2008/layout/CircleAccentTimeline"/>
    <dgm:cxn modelId="{4FE8604B-80FE-4BC7-BEE2-8D5675C1D1E0}" type="presParOf" srcId="{51A6CBA6-667D-4731-80D6-4098F341BADB}" destId="{4582D4F6-BD17-4401-AB38-0C72C0251F1A}" srcOrd="22" destOrd="0" presId="urn:microsoft.com/office/officeart/2008/layout/CircleAccentTimeline"/>
    <dgm:cxn modelId="{BBE757EC-E602-4E2A-AACA-5ED5FDFAED32}" type="presParOf" srcId="{51A6CBA6-667D-4731-80D6-4098F341BADB}" destId="{9B25CAF9-72FC-44B4-99AB-D25421BAC368}" srcOrd="23" destOrd="0" presId="urn:microsoft.com/office/officeart/2008/layout/CircleAccentTimeline"/>
    <dgm:cxn modelId="{9504F3CC-8565-4195-BFDC-1942B49963DF}" type="presParOf" srcId="{9B25CAF9-72FC-44B4-99AB-D25421BAC368}" destId="{F23B9DB1-1D2C-4B31-AC61-42C5C72FE7CD}" srcOrd="0" destOrd="0" presId="urn:microsoft.com/office/officeart/2008/layout/CircleAccentTimeline"/>
    <dgm:cxn modelId="{B7A08E8D-104D-4D56-AA65-D6875AA7A939}" type="presParOf" srcId="{9B25CAF9-72FC-44B4-99AB-D25421BAC368}" destId="{C4306337-1A39-4359-8DDC-DA5523C638D3}" srcOrd="1" destOrd="0" presId="urn:microsoft.com/office/officeart/2008/layout/CircleAccentTimeline"/>
    <dgm:cxn modelId="{6757D661-DC85-417A-ADA4-D33E2F9D0754}" type="presParOf" srcId="{9B25CAF9-72FC-44B4-99AB-D25421BAC368}" destId="{5A8E3CF1-35AD-4D64-BC3A-F47CBAF7ED4A}" srcOrd="2" destOrd="0" presId="urn:microsoft.com/office/officeart/2008/layout/CircleAccentTimeline"/>
    <dgm:cxn modelId="{AA630C55-8869-4CDC-B762-AF54C17B5BD0}" type="presParOf" srcId="{51A6CBA6-667D-4731-80D6-4098F341BADB}" destId="{C996A3DA-C6FE-49C8-8EAC-F590F64906A8}" srcOrd="24" destOrd="0" presId="urn:microsoft.com/office/officeart/2008/layout/CircleAccentTimeline"/>
    <dgm:cxn modelId="{ABBC4D47-18B8-4549-A432-32F1EC6B1D32}" type="presParOf" srcId="{51A6CBA6-667D-4731-80D6-4098F341BADB}" destId="{EA734077-8480-440B-B704-5C02FBE6AD4C}" srcOrd="25" destOrd="0" presId="urn:microsoft.com/office/officeart/2008/layout/CircleAccentTimeline"/>
    <dgm:cxn modelId="{9E803957-27DC-47D9-95FF-74F68554FFC4}" type="presParOf" srcId="{51A6CBA6-667D-4731-80D6-4098F341BADB}" destId="{70DD8584-D986-4E75-9885-AA51A54072FD}" srcOrd="26" destOrd="0" presId="urn:microsoft.com/office/officeart/2008/layout/CircleAccentTimeline"/>
    <dgm:cxn modelId="{93BB4E25-E5DE-442D-BF04-E560E272B593}" type="presParOf" srcId="{70DD8584-D986-4E75-9885-AA51A54072FD}" destId="{1FCECB5A-11CF-47C8-B3A0-8833021AC8FB}" srcOrd="0" destOrd="0" presId="urn:microsoft.com/office/officeart/2008/layout/CircleAccentTimeline"/>
    <dgm:cxn modelId="{324890AC-B19D-4626-89D5-4F5E579DBB85}" type="presParOf" srcId="{70DD8584-D986-4E75-9885-AA51A54072FD}" destId="{63CD4FA9-CC25-43DE-8F9E-47DF4A6ADE5F}" srcOrd="1" destOrd="0" presId="urn:microsoft.com/office/officeart/2008/layout/CircleAccentTimeline"/>
    <dgm:cxn modelId="{CC34EC55-33FE-4332-AED8-1675FA00087C}" type="presParOf" srcId="{70DD8584-D986-4E75-9885-AA51A54072FD}" destId="{F422E16A-740D-4FF0-9B14-13A1FE701877}" srcOrd="2" destOrd="0" presId="urn:microsoft.com/office/officeart/2008/layout/CircleAccentTimeline"/>
    <dgm:cxn modelId="{9DB0A8FD-4187-44DE-9BB1-04837292F742}" type="presParOf" srcId="{51A6CBA6-667D-4731-80D6-4098F341BADB}" destId="{55AF46D8-B7CF-42BC-A2EC-6CC1F154405A}" srcOrd="27" destOrd="0" presId="urn:microsoft.com/office/officeart/2008/layout/CircleAccentTimeline"/>
    <dgm:cxn modelId="{CEF0AFE4-295D-4DE0-9047-63E421524633}" type="presParOf" srcId="{51A6CBA6-667D-4731-80D6-4098F341BADB}" destId="{66D20B92-CFF1-4FAE-807B-DAC5B8C24E26}" srcOrd="28" destOrd="0" presId="urn:microsoft.com/office/officeart/2008/layout/CircleAccentTimeline"/>
    <dgm:cxn modelId="{97CD4574-52B7-4BFE-96B3-7EAF0C794F5A}" type="presParOf" srcId="{51A6CBA6-667D-4731-80D6-4098F341BADB}" destId="{2BBC0371-8170-4BD9-AF12-6747136C00C0}" srcOrd="29" destOrd="0" presId="urn:microsoft.com/office/officeart/2008/layout/CircleAccentTimeline"/>
    <dgm:cxn modelId="{AB56BF53-C310-429C-A845-70C46B3AE258}" type="presParOf" srcId="{51A6CBA6-667D-4731-80D6-4098F341BADB}" destId="{696DE3AB-69D5-47EA-99E7-2DC8BA3BAF57}" srcOrd="30" destOrd="0" presId="urn:microsoft.com/office/officeart/2008/layout/CircleAccentTimeline"/>
    <dgm:cxn modelId="{34137E25-6A42-4213-B764-EB67505E8764}" type="presParOf" srcId="{696DE3AB-69D5-47EA-99E7-2DC8BA3BAF57}" destId="{E2FF4CFB-05BC-4C21-9CBC-A1E56B5A6843}" srcOrd="0" destOrd="0" presId="urn:microsoft.com/office/officeart/2008/layout/CircleAccentTimeline"/>
    <dgm:cxn modelId="{A6BA46CF-6D6F-4208-91C4-71C15CA67B4B}" type="presParOf" srcId="{696DE3AB-69D5-47EA-99E7-2DC8BA3BAF57}" destId="{7525E018-A122-42E1-8797-70BD76955B63}" srcOrd="1" destOrd="0" presId="urn:microsoft.com/office/officeart/2008/layout/CircleAccentTimeline"/>
    <dgm:cxn modelId="{F24BF1A0-265B-4814-97B1-A861C0522E81}" type="presParOf" srcId="{696DE3AB-69D5-47EA-99E7-2DC8BA3BAF57}" destId="{692BE0E0-738B-4803-9AD7-DFB7BC80B13A}" srcOrd="2" destOrd="0" presId="urn:microsoft.com/office/officeart/2008/layout/CircleAccentTimeline"/>
    <dgm:cxn modelId="{D71569B5-D4C6-4BA8-B03A-3792B0B5BCB0}" type="presParOf" srcId="{51A6CBA6-667D-4731-80D6-4098F341BADB}" destId="{98255618-61BF-417F-B5DF-9F0153BF7636}" srcOrd="31" destOrd="0" presId="urn:microsoft.com/office/officeart/2008/layout/CircleAccentTimeline"/>
    <dgm:cxn modelId="{EC6CC677-9B09-41FB-AB50-17C633E33531}" type="presParOf" srcId="{51A6CBA6-667D-4731-80D6-4098F341BADB}" destId="{D9538295-CAD0-46C7-9A02-1420BA2E2C0F}" srcOrd="32" destOrd="0" presId="urn:microsoft.com/office/officeart/2008/layout/CircleAccentTimeline"/>
    <dgm:cxn modelId="{0D36B9BA-EB89-4B05-8CBB-5306AF27159F}" type="presParOf" srcId="{51A6CBA6-667D-4731-80D6-4098F341BADB}" destId="{25752F8F-6502-4D7A-A786-E572938855E2}" srcOrd="33" destOrd="0" presId="urn:microsoft.com/office/officeart/2008/layout/CircleAccentTimeline"/>
    <dgm:cxn modelId="{DA18F25D-EE54-472E-81C8-E1D349BF5DA8}" type="presParOf" srcId="{51A6CBA6-667D-4731-80D6-4098F341BADB}" destId="{F30A55EA-7862-46D4-83D7-BB8F9C8017AB}" srcOrd="34" destOrd="0" presId="urn:microsoft.com/office/officeart/2008/layout/CircleAccentTimeline"/>
    <dgm:cxn modelId="{D509F724-C07A-4884-8925-B89CDF2CED18}" type="presParOf" srcId="{F30A55EA-7862-46D4-83D7-BB8F9C8017AB}" destId="{FCAAA818-E87A-4095-833D-C7A2C31C9FC7}" srcOrd="0" destOrd="0" presId="urn:microsoft.com/office/officeart/2008/layout/CircleAccentTimeline"/>
    <dgm:cxn modelId="{783055BD-D70E-466A-9CEB-CAFE83C4469C}" type="presParOf" srcId="{F30A55EA-7862-46D4-83D7-BB8F9C8017AB}" destId="{6A87DC62-3B19-496A-9B5E-38780583940C}" srcOrd="1" destOrd="0" presId="urn:microsoft.com/office/officeart/2008/layout/CircleAccentTimeline"/>
    <dgm:cxn modelId="{F8A45000-E48E-4292-BFB0-51A2131C9787}" type="presParOf" srcId="{F30A55EA-7862-46D4-83D7-BB8F9C8017AB}" destId="{BCFAD6E5-047E-471D-A40E-BC38C7E698A6}" srcOrd="2" destOrd="0" presId="urn:microsoft.com/office/officeart/2008/layout/CircleAccentTimeline"/>
    <dgm:cxn modelId="{F3774718-E76A-42B1-8428-C37A16B0534B}" type="presParOf" srcId="{51A6CBA6-667D-4731-80D6-4098F341BADB}" destId="{5C794F9A-B598-4EBF-8D6F-36D4778067BD}" srcOrd="35" destOrd="0" presId="urn:microsoft.com/office/officeart/2008/layout/CircleAccentTimeline"/>
    <dgm:cxn modelId="{42B66269-A694-4556-8582-DC48BCD408F0}" type="presParOf" srcId="{51A6CBA6-667D-4731-80D6-4098F341BADB}" destId="{A689E3AC-146E-4CB4-9BA0-771A2B08CD8B}" srcOrd="36" destOrd="0" presId="urn:microsoft.com/office/officeart/2008/layout/CircleAccentTimeline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155426F-E7E4-4CFD-92A1-0997F17681AC}" type="doc">
      <dgm:prSet loTypeId="urn:microsoft.com/office/officeart/2005/8/layout/arrow2" loCatId="process" qsTypeId="urn:microsoft.com/office/officeart/2005/8/quickstyle/simple1" qsCatId="simple" csTypeId="urn:microsoft.com/office/officeart/2005/8/colors/accent1_2" csCatId="accent1" phldr="1"/>
      <dgm:spPr/>
    </dgm:pt>
    <dgm:pt modelId="{EDD24F53-A996-44EE-806D-FEAF031273EF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36AB1D06-1186-4186-A69B-8F2B617461AE}" type="parTrans" cxnId="{023FDD17-8B8A-46FF-B60B-4FB11BE3B8D2}">
      <dgm:prSet/>
      <dgm:spPr/>
      <dgm:t>
        <a:bodyPr/>
        <a:lstStyle/>
        <a:p>
          <a:endParaRPr lang="cs-CZ"/>
        </a:p>
      </dgm:t>
    </dgm:pt>
    <dgm:pt modelId="{6FE36F84-C5C0-47A2-8CB6-D058AAB3430C}" type="sibTrans" cxnId="{023FDD17-8B8A-46FF-B60B-4FB11BE3B8D2}">
      <dgm:prSet/>
      <dgm:spPr/>
      <dgm:t>
        <a:bodyPr/>
        <a:lstStyle/>
        <a:p>
          <a:endParaRPr lang="cs-CZ"/>
        </a:p>
      </dgm:t>
    </dgm:pt>
    <dgm:pt modelId="{6587FEB7-829E-478B-94FF-DE5A5FD93C01}">
      <dgm:prSet phldrT="[Text]"/>
      <dgm:spPr/>
      <dgm:t>
        <a:bodyPr/>
        <a:lstStyle/>
        <a:p>
          <a:r>
            <a:rPr lang="cs-CZ" dirty="0" smtClean="0"/>
            <a:t>60</a:t>
          </a:r>
          <a:endParaRPr lang="cs-CZ" dirty="0"/>
        </a:p>
      </dgm:t>
    </dgm:pt>
    <dgm:pt modelId="{6DE18C48-193A-432E-AC82-785F2226D044}" type="parTrans" cxnId="{56864705-BEC3-4B71-A316-AAC4FB2BB3FE}">
      <dgm:prSet/>
      <dgm:spPr/>
      <dgm:t>
        <a:bodyPr/>
        <a:lstStyle/>
        <a:p>
          <a:endParaRPr lang="cs-CZ"/>
        </a:p>
      </dgm:t>
    </dgm:pt>
    <dgm:pt modelId="{2E4C0A74-2B85-439A-AA1C-0C93288E5CC0}" type="sibTrans" cxnId="{56864705-BEC3-4B71-A316-AAC4FB2BB3FE}">
      <dgm:prSet/>
      <dgm:spPr/>
      <dgm:t>
        <a:bodyPr/>
        <a:lstStyle/>
        <a:p>
          <a:endParaRPr lang="cs-CZ"/>
        </a:p>
      </dgm:t>
    </dgm:pt>
    <dgm:pt modelId="{59B3927A-B34B-4D03-8E68-29327B702716}">
      <dgm:prSet phldrT="[Text]"/>
      <dgm:spPr/>
      <dgm:t>
        <a:bodyPr/>
        <a:lstStyle/>
        <a:p>
          <a:r>
            <a:rPr lang="cs-CZ" dirty="0" smtClean="0"/>
            <a:t>?</a:t>
          </a:r>
          <a:endParaRPr lang="cs-CZ" dirty="0"/>
        </a:p>
      </dgm:t>
    </dgm:pt>
    <dgm:pt modelId="{D3538980-CE15-400B-B7CF-942AFE0FBD40}" type="parTrans" cxnId="{350216BB-C44C-4E4E-9602-7CE2D7A75F2E}">
      <dgm:prSet/>
      <dgm:spPr/>
      <dgm:t>
        <a:bodyPr/>
        <a:lstStyle/>
        <a:p>
          <a:endParaRPr lang="cs-CZ"/>
        </a:p>
      </dgm:t>
    </dgm:pt>
    <dgm:pt modelId="{4BDDBCF5-DC11-41AB-88C3-15F52D921E6B}" type="sibTrans" cxnId="{350216BB-C44C-4E4E-9602-7CE2D7A75F2E}">
      <dgm:prSet/>
      <dgm:spPr/>
      <dgm:t>
        <a:bodyPr/>
        <a:lstStyle/>
        <a:p>
          <a:endParaRPr lang="cs-CZ"/>
        </a:p>
      </dgm:t>
    </dgm:pt>
    <dgm:pt modelId="{0B651DCB-D574-40B8-AE05-4BF1D11AF6BF}">
      <dgm:prSet/>
      <dgm:spPr/>
      <dgm:t>
        <a:bodyPr/>
        <a:lstStyle/>
        <a:p>
          <a:endParaRPr lang="cs-CZ"/>
        </a:p>
      </dgm:t>
    </dgm:pt>
    <dgm:pt modelId="{3625DDD2-7B2B-4D91-996F-FC131D91820D}" type="parTrans" cxnId="{49419DFE-33D6-465D-8224-836B786821A5}">
      <dgm:prSet/>
      <dgm:spPr/>
      <dgm:t>
        <a:bodyPr/>
        <a:lstStyle/>
        <a:p>
          <a:endParaRPr lang="cs-CZ"/>
        </a:p>
      </dgm:t>
    </dgm:pt>
    <dgm:pt modelId="{D182D0CC-897D-491D-B754-9940C2B998DC}" type="sibTrans" cxnId="{49419DFE-33D6-465D-8224-836B786821A5}">
      <dgm:prSet/>
      <dgm:spPr/>
      <dgm:t>
        <a:bodyPr/>
        <a:lstStyle/>
        <a:p>
          <a:endParaRPr lang="cs-CZ"/>
        </a:p>
      </dgm:t>
    </dgm:pt>
    <dgm:pt modelId="{448D90FC-2004-4858-B7DB-8D93C65F845E}">
      <dgm:prSet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6C6ED021-AD3F-4110-A31F-878C7F2A245F}" type="parTrans" cxnId="{E9F33B56-AD84-436C-AF4F-A72BB9E5D538}">
      <dgm:prSet/>
      <dgm:spPr/>
      <dgm:t>
        <a:bodyPr/>
        <a:lstStyle/>
        <a:p>
          <a:endParaRPr lang="cs-CZ"/>
        </a:p>
      </dgm:t>
    </dgm:pt>
    <dgm:pt modelId="{C7F1795C-DC76-4CAC-BB2D-A9E3AFA34FF7}" type="sibTrans" cxnId="{E9F33B56-AD84-436C-AF4F-A72BB9E5D538}">
      <dgm:prSet/>
      <dgm:spPr/>
      <dgm:t>
        <a:bodyPr/>
        <a:lstStyle/>
        <a:p>
          <a:endParaRPr lang="cs-CZ"/>
        </a:p>
      </dgm:t>
    </dgm:pt>
    <dgm:pt modelId="{1C46CA53-24FC-4EDD-82DB-8AFCE39B48F8}" type="pres">
      <dgm:prSet presAssocID="{5155426F-E7E4-4CFD-92A1-0997F17681AC}" presName="arrowDiagram" presStyleCnt="0">
        <dgm:presLayoutVars>
          <dgm:chMax val="5"/>
          <dgm:dir/>
          <dgm:resizeHandles val="exact"/>
        </dgm:presLayoutVars>
      </dgm:prSet>
      <dgm:spPr/>
    </dgm:pt>
    <dgm:pt modelId="{CC6B38E2-83C5-451B-80B1-3037CB46757B}" type="pres">
      <dgm:prSet presAssocID="{5155426F-E7E4-4CFD-92A1-0997F17681AC}" presName="arrow" presStyleLbl="bgShp" presStyleIdx="0" presStyleCnt="1"/>
      <dgm:spPr/>
    </dgm:pt>
    <dgm:pt modelId="{53D0E699-B782-4BF0-852A-587E279D26D0}" type="pres">
      <dgm:prSet presAssocID="{5155426F-E7E4-4CFD-92A1-0997F17681AC}" presName="arrowDiagram5" presStyleCnt="0"/>
      <dgm:spPr/>
    </dgm:pt>
    <dgm:pt modelId="{2EF1E8CE-5AC8-4F8F-98A2-A3D78EEAB43B}" type="pres">
      <dgm:prSet presAssocID="{448D90FC-2004-4858-B7DB-8D93C65F845E}" presName="bullet5a" presStyleLbl="node1" presStyleIdx="0" presStyleCnt="5"/>
      <dgm:spPr/>
    </dgm:pt>
    <dgm:pt modelId="{DA52C786-297D-416D-9E37-66AA10F28B85}" type="pres">
      <dgm:prSet presAssocID="{448D90FC-2004-4858-B7DB-8D93C65F845E}" presName="textBox5a" presStyleLbl="revTx" presStyleIdx="0" presStyleCnt="5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AECBDA6-D7B1-487A-BED0-C505945CBE20}" type="pres">
      <dgm:prSet presAssocID="{0B651DCB-D574-40B8-AE05-4BF1D11AF6BF}" presName="bullet5b" presStyleLbl="node1" presStyleIdx="1" presStyleCnt="5"/>
      <dgm:spPr/>
    </dgm:pt>
    <dgm:pt modelId="{5A004C74-36D6-4594-A8EC-08969765F38B}" type="pres">
      <dgm:prSet presAssocID="{0B651DCB-D574-40B8-AE05-4BF1D11AF6BF}" presName="textBox5b" presStyleLbl="revTx" presStyleIdx="1" presStyleCnt="5">
        <dgm:presLayoutVars>
          <dgm:bulletEnabled val="1"/>
        </dgm:presLayoutVars>
      </dgm:prSet>
      <dgm:spPr/>
    </dgm:pt>
    <dgm:pt modelId="{7A298894-9266-4330-AFB1-28FB4C6A8145}" type="pres">
      <dgm:prSet presAssocID="{EDD24F53-A996-44EE-806D-FEAF031273EF}" presName="bullet5c" presStyleLbl="node1" presStyleIdx="2" presStyleCnt="5"/>
      <dgm:spPr/>
    </dgm:pt>
    <dgm:pt modelId="{FEBCE616-47CB-4CDA-AE12-2F25965D47E1}" type="pres">
      <dgm:prSet presAssocID="{EDD24F53-A996-44EE-806D-FEAF031273EF}" presName="textBox5c" presStyleLbl="revTx" presStyleIdx="2" presStyleCnt="5">
        <dgm:presLayoutVars>
          <dgm:bulletEnabled val="1"/>
        </dgm:presLayoutVars>
      </dgm:prSet>
      <dgm:spPr/>
    </dgm:pt>
    <dgm:pt modelId="{BE839480-B023-478B-95BA-5880D2C404C9}" type="pres">
      <dgm:prSet presAssocID="{6587FEB7-829E-478B-94FF-DE5A5FD93C01}" presName="bullet5d" presStyleLbl="node1" presStyleIdx="3" presStyleCnt="5"/>
      <dgm:spPr/>
    </dgm:pt>
    <dgm:pt modelId="{F537A566-667F-4A06-B684-A5C90A3DE99A}" type="pres">
      <dgm:prSet presAssocID="{6587FEB7-829E-478B-94FF-DE5A5FD93C01}" presName="textBox5d" presStyleLbl="revTx" presStyleIdx="3" presStyleCnt="5">
        <dgm:presLayoutVars>
          <dgm:bulletEnabled val="1"/>
        </dgm:presLayoutVars>
      </dgm:prSet>
      <dgm:spPr/>
    </dgm:pt>
    <dgm:pt modelId="{4B306093-BACA-4F87-A8A6-749F68991ADE}" type="pres">
      <dgm:prSet presAssocID="{59B3927A-B34B-4D03-8E68-29327B702716}" presName="bullet5e" presStyleLbl="node1" presStyleIdx="4" presStyleCnt="5"/>
      <dgm:spPr/>
    </dgm:pt>
    <dgm:pt modelId="{E0B0454C-85A6-4D2B-B252-BF119233EEA9}" type="pres">
      <dgm:prSet presAssocID="{59B3927A-B34B-4D03-8E68-29327B702716}" presName="textBox5e" presStyleLbl="revTx" presStyleIdx="4" presStyleCnt="5">
        <dgm:presLayoutVars>
          <dgm:bulletEnabled val="1"/>
        </dgm:presLayoutVars>
      </dgm:prSet>
      <dgm:spPr/>
    </dgm:pt>
  </dgm:ptLst>
  <dgm:cxnLst>
    <dgm:cxn modelId="{99F7520E-793B-4566-ACC1-96F03C3CAE48}" type="presOf" srcId="{6587FEB7-829E-478B-94FF-DE5A5FD93C01}" destId="{F537A566-667F-4A06-B684-A5C90A3DE99A}" srcOrd="0" destOrd="0" presId="urn:microsoft.com/office/officeart/2005/8/layout/arrow2"/>
    <dgm:cxn modelId="{49419DFE-33D6-465D-8224-836B786821A5}" srcId="{5155426F-E7E4-4CFD-92A1-0997F17681AC}" destId="{0B651DCB-D574-40B8-AE05-4BF1D11AF6BF}" srcOrd="1" destOrd="0" parTransId="{3625DDD2-7B2B-4D91-996F-FC131D91820D}" sibTransId="{D182D0CC-897D-491D-B754-9940C2B998DC}"/>
    <dgm:cxn modelId="{067CB809-6F9C-4C4E-B1BD-235F6DA736F1}" type="presOf" srcId="{448D90FC-2004-4858-B7DB-8D93C65F845E}" destId="{DA52C786-297D-416D-9E37-66AA10F28B85}" srcOrd="0" destOrd="0" presId="urn:microsoft.com/office/officeart/2005/8/layout/arrow2"/>
    <dgm:cxn modelId="{A1DCD10F-50D6-4821-9C3D-6BBBBF971E39}" type="presOf" srcId="{EDD24F53-A996-44EE-806D-FEAF031273EF}" destId="{FEBCE616-47CB-4CDA-AE12-2F25965D47E1}" srcOrd="0" destOrd="0" presId="urn:microsoft.com/office/officeart/2005/8/layout/arrow2"/>
    <dgm:cxn modelId="{56864705-BEC3-4B71-A316-AAC4FB2BB3FE}" srcId="{5155426F-E7E4-4CFD-92A1-0997F17681AC}" destId="{6587FEB7-829E-478B-94FF-DE5A5FD93C01}" srcOrd="3" destOrd="0" parTransId="{6DE18C48-193A-432E-AC82-785F2226D044}" sibTransId="{2E4C0A74-2B85-439A-AA1C-0C93288E5CC0}"/>
    <dgm:cxn modelId="{2006F707-8844-477A-9ACD-337910CCA3BC}" type="presOf" srcId="{0B651DCB-D574-40B8-AE05-4BF1D11AF6BF}" destId="{5A004C74-36D6-4594-A8EC-08969765F38B}" srcOrd="0" destOrd="0" presId="urn:microsoft.com/office/officeart/2005/8/layout/arrow2"/>
    <dgm:cxn modelId="{E784AF34-8D4A-459D-A03B-BE2EE73A4872}" type="presOf" srcId="{5155426F-E7E4-4CFD-92A1-0997F17681AC}" destId="{1C46CA53-24FC-4EDD-82DB-8AFCE39B48F8}" srcOrd="0" destOrd="0" presId="urn:microsoft.com/office/officeart/2005/8/layout/arrow2"/>
    <dgm:cxn modelId="{F8BE07DF-E348-4B11-B95E-0203AF0CBB32}" type="presOf" srcId="{59B3927A-B34B-4D03-8E68-29327B702716}" destId="{E0B0454C-85A6-4D2B-B252-BF119233EEA9}" srcOrd="0" destOrd="0" presId="urn:microsoft.com/office/officeart/2005/8/layout/arrow2"/>
    <dgm:cxn modelId="{E9F33B56-AD84-436C-AF4F-A72BB9E5D538}" srcId="{5155426F-E7E4-4CFD-92A1-0997F17681AC}" destId="{448D90FC-2004-4858-B7DB-8D93C65F845E}" srcOrd="0" destOrd="0" parTransId="{6C6ED021-AD3F-4110-A31F-878C7F2A245F}" sibTransId="{C7F1795C-DC76-4CAC-BB2D-A9E3AFA34FF7}"/>
    <dgm:cxn modelId="{350216BB-C44C-4E4E-9602-7CE2D7A75F2E}" srcId="{5155426F-E7E4-4CFD-92A1-0997F17681AC}" destId="{59B3927A-B34B-4D03-8E68-29327B702716}" srcOrd="4" destOrd="0" parTransId="{D3538980-CE15-400B-B7CF-942AFE0FBD40}" sibTransId="{4BDDBCF5-DC11-41AB-88C3-15F52D921E6B}"/>
    <dgm:cxn modelId="{023FDD17-8B8A-46FF-B60B-4FB11BE3B8D2}" srcId="{5155426F-E7E4-4CFD-92A1-0997F17681AC}" destId="{EDD24F53-A996-44EE-806D-FEAF031273EF}" srcOrd="2" destOrd="0" parTransId="{36AB1D06-1186-4186-A69B-8F2B617461AE}" sibTransId="{6FE36F84-C5C0-47A2-8CB6-D058AAB3430C}"/>
    <dgm:cxn modelId="{36F6FF3A-6634-4439-B88A-B9553BC97A9B}" type="presParOf" srcId="{1C46CA53-24FC-4EDD-82DB-8AFCE39B48F8}" destId="{CC6B38E2-83C5-451B-80B1-3037CB46757B}" srcOrd="0" destOrd="0" presId="urn:microsoft.com/office/officeart/2005/8/layout/arrow2"/>
    <dgm:cxn modelId="{058E5683-9A26-46A4-AABC-337E78DDF703}" type="presParOf" srcId="{1C46CA53-24FC-4EDD-82DB-8AFCE39B48F8}" destId="{53D0E699-B782-4BF0-852A-587E279D26D0}" srcOrd="1" destOrd="0" presId="urn:microsoft.com/office/officeart/2005/8/layout/arrow2"/>
    <dgm:cxn modelId="{0B650D68-3D1F-4A70-89BA-F94DB8B8E489}" type="presParOf" srcId="{53D0E699-B782-4BF0-852A-587E279D26D0}" destId="{2EF1E8CE-5AC8-4F8F-98A2-A3D78EEAB43B}" srcOrd="0" destOrd="0" presId="urn:microsoft.com/office/officeart/2005/8/layout/arrow2"/>
    <dgm:cxn modelId="{009F639C-D70D-4B21-B0B8-521692652A61}" type="presParOf" srcId="{53D0E699-B782-4BF0-852A-587E279D26D0}" destId="{DA52C786-297D-416D-9E37-66AA10F28B85}" srcOrd="1" destOrd="0" presId="urn:microsoft.com/office/officeart/2005/8/layout/arrow2"/>
    <dgm:cxn modelId="{F702FF5A-8915-4242-A177-2C4CC1E93607}" type="presParOf" srcId="{53D0E699-B782-4BF0-852A-587E279D26D0}" destId="{3AECBDA6-D7B1-487A-BED0-C505945CBE20}" srcOrd="2" destOrd="0" presId="urn:microsoft.com/office/officeart/2005/8/layout/arrow2"/>
    <dgm:cxn modelId="{24F62A0B-D150-4B6E-86C6-2456BA8F6AA5}" type="presParOf" srcId="{53D0E699-B782-4BF0-852A-587E279D26D0}" destId="{5A004C74-36D6-4594-A8EC-08969765F38B}" srcOrd="3" destOrd="0" presId="urn:microsoft.com/office/officeart/2005/8/layout/arrow2"/>
    <dgm:cxn modelId="{288F9FDC-6C47-48D6-A795-9573268110FA}" type="presParOf" srcId="{53D0E699-B782-4BF0-852A-587E279D26D0}" destId="{7A298894-9266-4330-AFB1-28FB4C6A8145}" srcOrd="4" destOrd="0" presId="urn:microsoft.com/office/officeart/2005/8/layout/arrow2"/>
    <dgm:cxn modelId="{38C14244-483E-4B13-8176-775DB64BE4E9}" type="presParOf" srcId="{53D0E699-B782-4BF0-852A-587E279D26D0}" destId="{FEBCE616-47CB-4CDA-AE12-2F25965D47E1}" srcOrd="5" destOrd="0" presId="urn:microsoft.com/office/officeart/2005/8/layout/arrow2"/>
    <dgm:cxn modelId="{B1C3AF66-6FBB-4CE2-8115-1B82625D4F66}" type="presParOf" srcId="{53D0E699-B782-4BF0-852A-587E279D26D0}" destId="{BE839480-B023-478B-95BA-5880D2C404C9}" srcOrd="6" destOrd="0" presId="urn:microsoft.com/office/officeart/2005/8/layout/arrow2"/>
    <dgm:cxn modelId="{127CAEDC-F90C-4E10-B7CB-C00AFF14AF3C}" type="presParOf" srcId="{53D0E699-B782-4BF0-852A-587E279D26D0}" destId="{F537A566-667F-4A06-B684-A5C90A3DE99A}" srcOrd="7" destOrd="0" presId="urn:microsoft.com/office/officeart/2005/8/layout/arrow2"/>
    <dgm:cxn modelId="{0EC2DA47-B7ED-4674-B89D-91EFE5604C66}" type="presParOf" srcId="{53D0E699-B782-4BF0-852A-587E279D26D0}" destId="{4B306093-BACA-4F87-A8A6-749F68991ADE}" srcOrd="8" destOrd="0" presId="urn:microsoft.com/office/officeart/2005/8/layout/arrow2"/>
    <dgm:cxn modelId="{E9371D42-EAA0-4A0A-BBE5-38797B610D7A}" type="presParOf" srcId="{53D0E699-B782-4BF0-852A-587E279D26D0}" destId="{E0B0454C-85A6-4D2B-B252-BF119233EEA9}" srcOrd="9" destOrd="0" presId="urn:microsoft.com/office/officeart/2005/8/layout/arrow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4FF726A2-EBBA-4203-B89E-E1E03EDE81EE}" type="doc">
      <dgm:prSet loTypeId="urn:microsoft.com/office/officeart/2009/3/layout/DescendingProcess" loCatId="process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9FF30F17-FB90-4E9D-AD48-C88CDE00466A}">
      <dgm:prSet phldrT="[Text]"/>
      <dgm:spPr/>
      <dgm:t>
        <a:bodyPr/>
        <a:lstStyle/>
        <a:p>
          <a:r>
            <a:rPr lang="cs-CZ" dirty="0" smtClean="0"/>
            <a:t>90</a:t>
          </a:r>
          <a:endParaRPr lang="cs-CZ" dirty="0"/>
        </a:p>
      </dgm:t>
    </dgm:pt>
    <dgm:pt modelId="{61BED063-B48B-4C66-BB67-F8835E8975D0}" type="parTrans" cxnId="{1E6E24F7-2AED-4EF6-A60B-0EC8669E33AE}">
      <dgm:prSet/>
      <dgm:spPr/>
      <dgm:t>
        <a:bodyPr/>
        <a:lstStyle/>
        <a:p>
          <a:endParaRPr lang="cs-CZ"/>
        </a:p>
      </dgm:t>
    </dgm:pt>
    <dgm:pt modelId="{324E6608-DD61-47B5-94A7-B419C7C45943}" type="sibTrans" cxnId="{1E6E24F7-2AED-4EF6-A60B-0EC8669E33AE}">
      <dgm:prSet/>
      <dgm:spPr/>
      <dgm:t>
        <a:bodyPr/>
        <a:lstStyle/>
        <a:p>
          <a:endParaRPr lang="cs-CZ"/>
        </a:p>
      </dgm:t>
    </dgm:pt>
    <dgm:pt modelId="{B085A41E-FF4F-4411-8D7C-0840CEE008D1}">
      <dgm:prSet phldrT="[Text]"/>
      <dgm:spPr/>
      <dgm:t>
        <a:bodyPr/>
        <a:lstStyle/>
        <a:p>
          <a:r>
            <a:rPr lang="cs-CZ" dirty="0" smtClean="0"/>
            <a:t>100</a:t>
          </a:r>
          <a:endParaRPr lang="cs-CZ" dirty="0"/>
        </a:p>
      </dgm:t>
    </dgm:pt>
    <dgm:pt modelId="{F36B490C-333C-4E1D-AC7E-C0D78EC985BE}" type="parTrans" cxnId="{1DBBF7C8-A946-46E3-8901-812590D6BA4D}">
      <dgm:prSet/>
      <dgm:spPr/>
      <dgm:t>
        <a:bodyPr/>
        <a:lstStyle/>
        <a:p>
          <a:endParaRPr lang="cs-CZ"/>
        </a:p>
      </dgm:t>
    </dgm:pt>
    <dgm:pt modelId="{37D29E20-5B4F-4280-8BC3-D808F6468212}" type="sibTrans" cxnId="{1DBBF7C8-A946-46E3-8901-812590D6BA4D}">
      <dgm:prSet/>
      <dgm:spPr/>
      <dgm:t>
        <a:bodyPr/>
        <a:lstStyle/>
        <a:p>
          <a:endParaRPr lang="cs-CZ"/>
        </a:p>
      </dgm:t>
    </dgm:pt>
    <dgm:pt modelId="{E8C91071-95BD-4D2C-AF74-F8877AD46AD1}">
      <dgm:prSet phldrT="[Text]"/>
      <dgm:spPr/>
      <dgm:t>
        <a:bodyPr/>
        <a:lstStyle/>
        <a:p>
          <a:endParaRPr lang="cs-CZ" dirty="0"/>
        </a:p>
      </dgm:t>
    </dgm:pt>
    <dgm:pt modelId="{A05BD210-EF5F-42D1-9F08-0F99D1D3A6F3}" type="parTrans" cxnId="{ACED39EE-3A80-41E0-89FF-390F3D6FFA40}">
      <dgm:prSet/>
      <dgm:spPr/>
      <dgm:t>
        <a:bodyPr/>
        <a:lstStyle/>
        <a:p>
          <a:endParaRPr lang="cs-CZ"/>
        </a:p>
      </dgm:t>
    </dgm:pt>
    <dgm:pt modelId="{D9EF285E-2E61-47B1-8286-4A4A8F2D0323}" type="sibTrans" cxnId="{ACED39EE-3A80-41E0-89FF-390F3D6FFA40}">
      <dgm:prSet/>
      <dgm:spPr/>
      <dgm:t>
        <a:bodyPr/>
        <a:lstStyle/>
        <a:p>
          <a:endParaRPr lang="cs-CZ"/>
        </a:p>
      </dgm:t>
    </dgm:pt>
    <dgm:pt modelId="{9877E081-F616-4211-A650-3C07E04C0852}">
      <dgm:prSet phldrT="[Text]"/>
      <dgm:spPr/>
      <dgm:t>
        <a:bodyPr/>
        <a:lstStyle/>
        <a:p>
          <a:r>
            <a:rPr lang="cs-CZ" dirty="0" smtClean="0"/>
            <a:t>80</a:t>
          </a:r>
          <a:endParaRPr lang="cs-CZ" dirty="0"/>
        </a:p>
      </dgm:t>
    </dgm:pt>
    <dgm:pt modelId="{129977A3-E173-4423-9BB5-E8C5C34CEDE6}" type="parTrans" cxnId="{2C85DA26-849E-4B70-99F9-8BB6B0D30367}">
      <dgm:prSet/>
      <dgm:spPr/>
      <dgm:t>
        <a:bodyPr/>
        <a:lstStyle/>
        <a:p>
          <a:endParaRPr lang="cs-CZ"/>
        </a:p>
      </dgm:t>
    </dgm:pt>
    <dgm:pt modelId="{3AEEF468-08CC-495B-BD94-E1777B892CF7}" type="sibTrans" cxnId="{2C85DA26-849E-4B70-99F9-8BB6B0D30367}">
      <dgm:prSet/>
      <dgm:spPr/>
      <dgm:t>
        <a:bodyPr/>
        <a:lstStyle/>
        <a:p>
          <a:endParaRPr lang="cs-CZ"/>
        </a:p>
      </dgm:t>
    </dgm:pt>
    <dgm:pt modelId="{60A54EFB-1C38-4DC4-921B-86C7445F195B}">
      <dgm:prSet phldrT="[Text]"/>
      <dgm:spPr/>
      <dgm:t>
        <a:bodyPr/>
        <a:lstStyle/>
        <a:p>
          <a:r>
            <a:rPr lang="cs-CZ" dirty="0" smtClean="0"/>
            <a:t>0</a:t>
          </a:r>
          <a:endParaRPr lang="cs-CZ" dirty="0"/>
        </a:p>
      </dgm:t>
    </dgm:pt>
    <dgm:pt modelId="{E9F9773C-D38A-4055-AF5C-49273A0CC661}" type="parTrans" cxnId="{09AA06D6-6878-4269-932A-C370B18E3E3B}">
      <dgm:prSet/>
      <dgm:spPr/>
      <dgm:t>
        <a:bodyPr/>
        <a:lstStyle/>
        <a:p>
          <a:endParaRPr lang="cs-CZ"/>
        </a:p>
      </dgm:t>
    </dgm:pt>
    <dgm:pt modelId="{B177FE2E-B59E-488D-B579-90B23FD43994}" type="sibTrans" cxnId="{09AA06D6-6878-4269-932A-C370B18E3E3B}">
      <dgm:prSet/>
      <dgm:spPr/>
      <dgm:t>
        <a:bodyPr/>
        <a:lstStyle/>
        <a:p>
          <a:endParaRPr lang="cs-CZ"/>
        </a:p>
      </dgm:t>
    </dgm:pt>
    <dgm:pt modelId="{35DF2042-B024-4F03-A9CB-39ACCDF2E4ED}">
      <dgm:prSet/>
      <dgm:spPr/>
      <dgm:t>
        <a:bodyPr/>
        <a:lstStyle/>
        <a:p>
          <a:endParaRPr lang="cs-CZ"/>
        </a:p>
      </dgm:t>
    </dgm:pt>
    <dgm:pt modelId="{CC68A7E9-5C25-4D41-88D4-4944D285B707}" type="parTrans" cxnId="{937196A5-606F-45A0-9F85-ECA646143754}">
      <dgm:prSet/>
      <dgm:spPr/>
      <dgm:t>
        <a:bodyPr/>
        <a:lstStyle/>
        <a:p>
          <a:endParaRPr lang="cs-CZ"/>
        </a:p>
      </dgm:t>
    </dgm:pt>
    <dgm:pt modelId="{07FCBE37-5F20-44F7-BF87-0F7400961A0D}" type="sibTrans" cxnId="{937196A5-606F-45A0-9F85-ECA646143754}">
      <dgm:prSet/>
      <dgm:spPr/>
      <dgm:t>
        <a:bodyPr/>
        <a:lstStyle/>
        <a:p>
          <a:endParaRPr lang="cs-CZ"/>
        </a:p>
      </dgm:t>
    </dgm:pt>
    <dgm:pt modelId="{5E77915D-4924-470D-B1EE-71819C2973FE}" type="pres">
      <dgm:prSet presAssocID="{4FF726A2-EBBA-4203-B89E-E1E03EDE81EE}" presName="Name0" presStyleCnt="0">
        <dgm:presLayoutVars>
          <dgm:chMax val="7"/>
          <dgm:chPref val="5"/>
        </dgm:presLayoutVars>
      </dgm:prSet>
      <dgm:spPr/>
    </dgm:pt>
    <dgm:pt modelId="{1CE26219-1B54-4EB5-BEB6-F476D7E5C78D}" type="pres">
      <dgm:prSet presAssocID="{4FF726A2-EBBA-4203-B89E-E1E03EDE81EE}" presName="arrowNode" presStyleLbl="node1" presStyleIdx="0" presStyleCnt="1"/>
      <dgm:spPr/>
    </dgm:pt>
    <dgm:pt modelId="{68E84A2F-098E-475E-A575-30326BAE6542}" type="pres">
      <dgm:prSet presAssocID="{35DF2042-B024-4F03-A9CB-39ACCDF2E4ED}" presName="txNode1" presStyleLbl="revTx" presStyleIdx="0" presStyleCnt="6">
        <dgm:presLayoutVars>
          <dgm:bulletEnabled val="1"/>
        </dgm:presLayoutVars>
      </dgm:prSet>
      <dgm:spPr/>
    </dgm:pt>
    <dgm:pt modelId="{E4B465A5-2604-489C-BBB7-869784247879}" type="pres">
      <dgm:prSet presAssocID="{9FF30F17-FB90-4E9D-AD48-C88CDE00466A}" presName="txNode2" presStyleLbl="revTx" presStyleIdx="1" presStyleCnt="6">
        <dgm:presLayoutVars>
          <dgm:bulletEnabled val="1"/>
        </dgm:presLayoutVars>
      </dgm:prSet>
      <dgm:spPr/>
    </dgm:pt>
    <dgm:pt modelId="{78C5D7E9-8B26-4C19-8F19-5BAB7AD7EC1E}" type="pres">
      <dgm:prSet presAssocID="{324E6608-DD61-47B5-94A7-B419C7C45943}" presName="dotNode2" presStyleCnt="0"/>
      <dgm:spPr/>
    </dgm:pt>
    <dgm:pt modelId="{1AB6C49D-C167-4FF0-B095-70093D2DF8B0}" type="pres">
      <dgm:prSet presAssocID="{324E6608-DD61-47B5-94A7-B419C7C45943}" presName="dotRepeatNode" presStyleLbl="fgShp" presStyleIdx="0" presStyleCnt="4"/>
      <dgm:spPr/>
    </dgm:pt>
    <dgm:pt modelId="{7EDE22E0-2438-46BD-84A8-C5114BC477F4}" type="pres">
      <dgm:prSet presAssocID="{B085A41E-FF4F-4411-8D7C-0840CEE008D1}" presName="txNode3" presStyleLbl="revTx" presStyleIdx="2" presStyleCnt="6">
        <dgm:presLayoutVars>
          <dgm:bulletEnabled val="1"/>
        </dgm:presLayoutVars>
      </dgm:prSet>
      <dgm:spPr/>
    </dgm:pt>
    <dgm:pt modelId="{A95CDE6E-5859-4FF3-9913-A8FF1D113CF6}" type="pres">
      <dgm:prSet presAssocID="{37D29E20-5B4F-4280-8BC3-D808F6468212}" presName="dotNode3" presStyleCnt="0"/>
      <dgm:spPr/>
    </dgm:pt>
    <dgm:pt modelId="{6F8FC65A-797C-4BFD-9EC1-D7E18A243194}" type="pres">
      <dgm:prSet presAssocID="{37D29E20-5B4F-4280-8BC3-D808F6468212}" presName="dotRepeatNode" presStyleLbl="fgShp" presStyleIdx="1" presStyleCnt="4"/>
      <dgm:spPr/>
    </dgm:pt>
    <dgm:pt modelId="{48D838B9-DD0F-4296-95AD-35654D1EA30C}" type="pres">
      <dgm:prSet presAssocID="{E8C91071-95BD-4D2C-AF74-F8877AD46AD1}" presName="txNode4" presStyleLbl="revTx" presStyleIdx="3" presStyleCnt="6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8463808-1A7A-4224-9A9F-20747D8A7FC0}" type="pres">
      <dgm:prSet presAssocID="{D9EF285E-2E61-47B1-8286-4A4A8F2D0323}" presName="dotNode4" presStyleCnt="0"/>
      <dgm:spPr/>
    </dgm:pt>
    <dgm:pt modelId="{D325A352-9466-4A89-AA6C-AF5C6FB8934E}" type="pres">
      <dgm:prSet presAssocID="{D9EF285E-2E61-47B1-8286-4A4A8F2D0323}" presName="dotRepeatNode" presStyleLbl="fgShp" presStyleIdx="2" presStyleCnt="4"/>
      <dgm:spPr/>
    </dgm:pt>
    <dgm:pt modelId="{C5D002C5-584A-4D15-B55F-EADE8BF4366D}" type="pres">
      <dgm:prSet presAssocID="{9877E081-F616-4211-A650-3C07E04C0852}" presName="txNode5" presStyleLbl="revTx" presStyleIdx="4" presStyleCnt="6">
        <dgm:presLayoutVars>
          <dgm:bulletEnabled val="1"/>
        </dgm:presLayoutVars>
      </dgm:prSet>
      <dgm:spPr/>
    </dgm:pt>
    <dgm:pt modelId="{8EA9F2E4-24E9-45DC-9288-1E3339328EDA}" type="pres">
      <dgm:prSet presAssocID="{3AEEF468-08CC-495B-BD94-E1777B892CF7}" presName="dotNode5" presStyleCnt="0"/>
      <dgm:spPr/>
    </dgm:pt>
    <dgm:pt modelId="{06AB6B6D-B176-414A-8709-E909AB6DE6A1}" type="pres">
      <dgm:prSet presAssocID="{3AEEF468-08CC-495B-BD94-E1777B892CF7}" presName="dotRepeatNode" presStyleLbl="fgShp" presStyleIdx="3" presStyleCnt="4"/>
      <dgm:spPr/>
    </dgm:pt>
    <dgm:pt modelId="{08435C39-EA89-4555-B8BD-FB831A23B2D5}" type="pres">
      <dgm:prSet presAssocID="{60A54EFB-1C38-4DC4-921B-86C7445F195B}" presName="txNode6" presStyleLbl="revTx" presStyleIdx="5" presStyleCnt="6">
        <dgm:presLayoutVars>
          <dgm:bulletEnabled val="1"/>
        </dgm:presLayoutVars>
      </dgm:prSet>
      <dgm:spPr/>
    </dgm:pt>
  </dgm:ptLst>
  <dgm:cxnLst>
    <dgm:cxn modelId="{1DBBF7C8-A946-46E3-8901-812590D6BA4D}" srcId="{4FF726A2-EBBA-4203-B89E-E1E03EDE81EE}" destId="{B085A41E-FF4F-4411-8D7C-0840CEE008D1}" srcOrd="2" destOrd="0" parTransId="{F36B490C-333C-4E1D-AC7E-C0D78EC985BE}" sibTransId="{37D29E20-5B4F-4280-8BC3-D808F6468212}"/>
    <dgm:cxn modelId="{32EF4B75-FDCE-4699-8A18-294B2A4C1962}" type="presOf" srcId="{9877E081-F616-4211-A650-3C07E04C0852}" destId="{C5D002C5-584A-4D15-B55F-EADE8BF4366D}" srcOrd="0" destOrd="0" presId="urn:microsoft.com/office/officeart/2009/3/layout/DescendingProcess"/>
    <dgm:cxn modelId="{937196A5-606F-45A0-9F85-ECA646143754}" srcId="{4FF726A2-EBBA-4203-B89E-E1E03EDE81EE}" destId="{35DF2042-B024-4F03-A9CB-39ACCDF2E4ED}" srcOrd="0" destOrd="0" parTransId="{CC68A7E9-5C25-4D41-88D4-4944D285B707}" sibTransId="{07FCBE37-5F20-44F7-BF87-0F7400961A0D}"/>
    <dgm:cxn modelId="{4C67EA42-0713-49CF-BE1D-8567DE029083}" type="presOf" srcId="{37D29E20-5B4F-4280-8BC3-D808F6468212}" destId="{6F8FC65A-797C-4BFD-9EC1-D7E18A243194}" srcOrd="0" destOrd="0" presId="urn:microsoft.com/office/officeart/2009/3/layout/DescendingProcess"/>
    <dgm:cxn modelId="{6EBEF69D-ABD2-4A71-8713-684EE2D53651}" type="presOf" srcId="{60A54EFB-1C38-4DC4-921B-86C7445F195B}" destId="{08435C39-EA89-4555-B8BD-FB831A23B2D5}" srcOrd="0" destOrd="0" presId="urn:microsoft.com/office/officeart/2009/3/layout/DescendingProcess"/>
    <dgm:cxn modelId="{2C85DA26-849E-4B70-99F9-8BB6B0D30367}" srcId="{4FF726A2-EBBA-4203-B89E-E1E03EDE81EE}" destId="{9877E081-F616-4211-A650-3C07E04C0852}" srcOrd="4" destOrd="0" parTransId="{129977A3-E173-4423-9BB5-E8C5C34CEDE6}" sibTransId="{3AEEF468-08CC-495B-BD94-E1777B892CF7}"/>
    <dgm:cxn modelId="{490312B0-494E-4239-A159-133C6F85ACC6}" type="presOf" srcId="{D9EF285E-2E61-47B1-8286-4A4A8F2D0323}" destId="{D325A352-9466-4A89-AA6C-AF5C6FB8934E}" srcOrd="0" destOrd="0" presId="urn:microsoft.com/office/officeart/2009/3/layout/DescendingProcess"/>
    <dgm:cxn modelId="{6E1D0667-666B-4ABB-8463-D0A58C0EDDAF}" type="presOf" srcId="{E8C91071-95BD-4D2C-AF74-F8877AD46AD1}" destId="{48D838B9-DD0F-4296-95AD-35654D1EA30C}" srcOrd="0" destOrd="0" presId="urn:microsoft.com/office/officeart/2009/3/layout/DescendingProcess"/>
    <dgm:cxn modelId="{09AA06D6-6878-4269-932A-C370B18E3E3B}" srcId="{4FF726A2-EBBA-4203-B89E-E1E03EDE81EE}" destId="{60A54EFB-1C38-4DC4-921B-86C7445F195B}" srcOrd="5" destOrd="0" parTransId="{E9F9773C-D38A-4055-AF5C-49273A0CC661}" sibTransId="{B177FE2E-B59E-488D-B579-90B23FD43994}"/>
    <dgm:cxn modelId="{4E9CFF6A-D755-4039-84B7-34D139C6C704}" type="presOf" srcId="{4FF726A2-EBBA-4203-B89E-E1E03EDE81EE}" destId="{5E77915D-4924-470D-B1EE-71819C2973FE}" srcOrd="0" destOrd="0" presId="urn:microsoft.com/office/officeart/2009/3/layout/DescendingProcess"/>
    <dgm:cxn modelId="{E71159D8-EEEE-4332-BE83-784C84E0BAB1}" type="presOf" srcId="{9FF30F17-FB90-4E9D-AD48-C88CDE00466A}" destId="{E4B465A5-2604-489C-BBB7-869784247879}" srcOrd="0" destOrd="0" presId="urn:microsoft.com/office/officeart/2009/3/layout/DescendingProcess"/>
    <dgm:cxn modelId="{ACED39EE-3A80-41E0-89FF-390F3D6FFA40}" srcId="{4FF726A2-EBBA-4203-B89E-E1E03EDE81EE}" destId="{E8C91071-95BD-4D2C-AF74-F8877AD46AD1}" srcOrd="3" destOrd="0" parTransId="{A05BD210-EF5F-42D1-9F08-0F99D1D3A6F3}" sibTransId="{D9EF285E-2E61-47B1-8286-4A4A8F2D0323}"/>
    <dgm:cxn modelId="{1E6E24F7-2AED-4EF6-A60B-0EC8669E33AE}" srcId="{4FF726A2-EBBA-4203-B89E-E1E03EDE81EE}" destId="{9FF30F17-FB90-4E9D-AD48-C88CDE00466A}" srcOrd="1" destOrd="0" parTransId="{61BED063-B48B-4C66-BB67-F8835E8975D0}" sibTransId="{324E6608-DD61-47B5-94A7-B419C7C45943}"/>
    <dgm:cxn modelId="{D57595B5-EAA4-433E-A8F3-08CD6EDE7543}" type="presOf" srcId="{35DF2042-B024-4F03-A9CB-39ACCDF2E4ED}" destId="{68E84A2F-098E-475E-A575-30326BAE6542}" srcOrd="0" destOrd="0" presId="urn:microsoft.com/office/officeart/2009/3/layout/DescendingProcess"/>
    <dgm:cxn modelId="{F83D4B9E-D665-4C11-B4D5-0AC07CC52E2B}" type="presOf" srcId="{B085A41E-FF4F-4411-8D7C-0840CEE008D1}" destId="{7EDE22E0-2438-46BD-84A8-C5114BC477F4}" srcOrd="0" destOrd="0" presId="urn:microsoft.com/office/officeart/2009/3/layout/DescendingProcess"/>
    <dgm:cxn modelId="{2CD19110-B8DE-4FD9-9358-5F83A47EF06C}" type="presOf" srcId="{324E6608-DD61-47B5-94A7-B419C7C45943}" destId="{1AB6C49D-C167-4FF0-B095-70093D2DF8B0}" srcOrd="0" destOrd="0" presId="urn:microsoft.com/office/officeart/2009/3/layout/DescendingProcess"/>
    <dgm:cxn modelId="{1B29705C-B277-4F0E-A501-6C3494CECEA9}" type="presOf" srcId="{3AEEF468-08CC-495B-BD94-E1777B892CF7}" destId="{06AB6B6D-B176-414A-8709-E909AB6DE6A1}" srcOrd="0" destOrd="0" presId="urn:microsoft.com/office/officeart/2009/3/layout/DescendingProcess"/>
    <dgm:cxn modelId="{538F6475-8B0F-43B6-B599-F381B1F92B1D}" type="presParOf" srcId="{5E77915D-4924-470D-B1EE-71819C2973FE}" destId="{1CE26219-1B54-4EB5-BEB6-F476D7E5C78D}" srcOrd="0" destOrd="0" presId="urn:microsoft.com/office/officeart/2009/3/layout/DescendingProcess"/>
    <dgm:cxn modelId="{AC098E75-DA92-4666-9C5D-30C4D3E41E51}" type="presParOf" srcId="{5E77915D-4924-470D-B1EE-71819C2973FE}" destId="{68E84A2F-098E-475E-A575-30326BAE6542}" srcOrd="1" destOrd="0" presId="urn:microsoft.com/office/officeart/2009/3/layout/DescendingProcess"/>
    <dgm:cxn modelId="{FE8417AC-261B-4D1D-BEB3-75D63FD17692}" type="presParOf" srcId="{5E77915D-4924-470D-B1EE-71819C2973FE}" destId="{E4B465A5-2604-489C-BBB7-869784247879}" srcOrd="2" destOrd="0" presId="urn:microsoft.com/office/officeart/2009/3/layout/DescendingProcess"/>
    <dgm:cxn modelId="{6A5543BB-D193-4D15-ABE7-2629ED5C9BD1}" type="presParOf" srcId="{5E77915D-4924-470D-B1EE-71819C2973FE}" destId="{78C5D7E9-8B26-4C19-8F19-5BAB7AD7EC1E}" srcOrd="3" destOrd="0" presId="urn:microsoft.com/office/officeart/2009/3/layout/DescendingProcess"/>
    <dgm:cxn modelId="{650197B9-53B8-4958-A3BB-5F95FBAD843D}" type="presParOf" srcId="{78C5D7E9-8B26-4C19-8F19-5BAB7AD7EC1E}" destId="{1AB6C49D-C167-4FF0-B095-70093D2DF8B0}" srcOrd="0" destOrd="0" presId="urn:microsoft.com/office/officeart/2009/3/layout/DescendingProcess"/>
    <dgm:cxn modelId="{8AB83E26-549D-43B8-A5C4-B18AC000B49C}" type="presParOf" srcId="{5E77915D-4924-470D-B1EE-71819C2973FE}" destId="{7EDE22E0-2438-46BD-84A8-C5114BC477F4}" srcOrd="4" destOrd="0" presId="urn:microsoft.com/office/officeart/2009/3/layout/DescendingProcess"/>
    <dgm:cxn modelId="{7A5C700E-9282-40B2-B99F-28FE7FB6E241}" type="presParOf" srcId="{5E77915D-4924-470D-B1EE-71819C2973FE}" destId="{A95CDE6E-5859-4FF3-9913-A8FF1D113CF6}" srcOrd="5" destOrd="0" presId="urn:microsoft.com/office/officeart/2009/3/layout/DescendingProcess"/>
    <dgm:cxn modelId="{C0E81631-574A-4CEC-9EF9-4A22C6A0A31B}" type="presParOf" srcId="{A95CDE6E-5859-4FF3-9913-A8FF1D113CF6}" destId="{6F8FC65A-797C-4BFD-9EC1-D7E18A243194}" srcOrd="0" destOrd="0" presId="urn:microsoft.com/office/officeart/2009/3/layout/DescendingProcess"/>
    <dgm:cxn modelId="{3E6C2DB8-3015-4F56-8AC6-8ABC684ABD1B}" type="presParOf" srcId="{5E77915D-4924-470D-B1EE-71819C2973FE}" destId="{48D838B9-DD0F-4296-95AD-35654D1EA30C}" srcOrd="6" destOrd="0" presId="urn:microsoft.com/office/officeart/2009/3/layout/DescendingProcess"/>
    <dgm:cxn modelId="{D2BF2CB1-B997-4E51-837A-055383DA71B2}" type="presParOf" srcId="{5E77915D-4924-470D-B1EE-71819C2973FE}" destId="{98463808-1A7A-4224-9A9F-20747D8A7FC0}" srcOrd="7" destOrd="0" presId="urn:microsoft.com/office/officeart/2009/3/layout/DescendingProcess"/>
    <dgm:cxn modelId="{7E5B2289-DC98-4355-B416-5A6ECCB52588}" type="presParOf" srcId="{98463808-1A7A-4224-9A9F-20747D8A7FC0}" destId="{D325A352-9466-4A89-AA6C-AF5C6FB8934E}" srcOrd="0" destOrd="0" presId="urn:microsoft.com/office/officeart/2009/3/layout/DescendingProcess"/>
    <dgm:cxn modelId="{6AFB3BC0-6D8B-4BD1-8990-C3DD1C6606F8}" type="presParOf" srcId="{5E77915D-4924-470D-B1EE-71819C2973FE}" destId="{C5D002C5-584A-4D15-B55F-EADE8BF4366D}" srcOrd="8" destOrd="0" presId="urn:microsoft.com/office/officeart/2009/3/layout/DescendingProcess"/>
    <dgm:cxn modelId="{2C453DC2-9A2F-46A9-8FA8-9EC37DD29B3A}" type="presParOf" srcId="{5E77915D-4924-470D-B1EE-71819C2973FE}" destId="{8EA9F2E4-24E9-45DC-9288-1E3339328EDA}" srcOrd="9" destOrd="0" presId="urn:microsoft.com/office/officeart/2009/3/layout/DescendingProcess"/>
    <dgm:cxn modelId="{C6AEB832-0BDB-487C-8EEB-2A9F49C70598}" type="presParOf" srcId="{8EA9F2E4-24E9-45DC-9288-1E3339328EDA}" destId="{06AB6B6D-B176-414A-8709-E909AB6DE6A1}" srcOrd="0" destOrd="0" presId="urn:microsoft.com/office/officeart/2009/3/layout/DescendingProcess"/>
    <dgm:cxn modelId="{82FC65D9-7CA4-4AE4-9752-7B1501268818}" type="presParOf" srcId="{5E77915D-4924-470D-B1EE-71819C2973FE}" destId="{08435C39-EA89-4555-B8BD-FB831A23B2D5}" srcOrd="10" destOrd="0" presId="urn:microsoft.com/office/officeart/2009/3/layout/DescendingProcess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6E02A3D9-3CE1-4CD4-BE77-6681B458F6AC}" type="doc">
      <dgm:prSet loTypeId="urn:microsoft.com/office/officeart/2005/8/layout/hierarchy3" loCatId="relationship" qsTypeId="urn:microsoft.com/office/officeart/2005/8/quickstyle/simple1" qsCatId="simple" csTypeId="urn:microsoft.com/office/officeart/2005/8/colors/colorful4" csCatId="colorful" phldr="1"/>
      <dgm:spPr/>
      <dgm:t>
        <a:bodyPr/>
        <a:lstStyle/>
        <a:p>
          <a:endParaRPr lang="cs-CZ"/>
        </a:p>
      </dgm:t>
    </dgm:pt>
    <dgm:pt modelId="{5CC780AC-8818-4B58-9058-F855C7BA739F}">
      <dgm:prSet phldrT="[Text]"/>
      <dgm:spPr/>
      <dgm:t>
        <a:bodyPr/>
        <a:lstStyle/>
        <a:p>
          <a:r>
            <a:rPr lang="cs-CZ" dirty="0" smtClean="0"/>
            <a:t>90</a:t>
          </a:r>
          <a:endParaRPr lang="cs-CZ" dirty="0"/>
        </a:p>
      </dgm:t>
    </dgm:pt>
    <dgm:pt modelId="{96A943F9-187D-4C4A-A37C-291F85004EB9}" type="parTrans" cxnId="{090C4779-8001-4864-B353-E867BDCDE3BB}">
      <dgm:prSet/>
      <dgm:spPr/>
      <dgm:t>
        <a:bodyPr/>
        <a:lstStyle/>
        <a:p>
          <a:endParaRPr lang="cs-CZ"/>
        </a:p>
      </dgm:t>
    </dgm:pt>
    <dgm:pt modelId="{05C1D356-AE0D-48A3-94EF-A8F6ABC20AD4}" type="sibTrans" cxnId="{090C4779-8001-4864-B353-E867BDCDE3BB}">
      <dgm:prSet/>
      <dgm:spPr/>
      <dgm:t>
        <a:bodyPr/>
        <a:lstStyle/>
        <a:p>
          <a:endParaRPr lang="cs-CZ"/>
        </a:p>
      </dgm:t>
    </dgm:pt>
    <dgm:pt modelId="{D85CCE40-226B-4B0D-9CB8-817CCECE0B25}">
      <dgm:prSet phldrT="[Text]"/>
      <dgm:spPr/>
      <dgm:t>
        <a:bodyPr/>
        <a:lstStyle/>
        <a:p>
          <a:r>
            <a:rPr lang="cs-CZ" dirty="0" smtClean="0"/>
            <a:t>30</a:t>
          </a:r>
          <a:endParaRPr lang="cs-CZ" dirty="0"/>
        </a:p>
      </dgm:t>
    </dgm:pt>
    <dgm:pt modelId="{E86BA892-1419-4D10-ABEF-5613B22E510B}" type="parTrans" cxnId="{CEF8A046-B055-44CA-9A2A-FFA0118F9513}">
      <dgm:prSet/>
      <dgm:spPr/>
      <dgm:t>
        <a:bodyPr/>
        <a:lstStyle/>
        <a:p>
          <a:endParaRPr lang="cs-CZ"/>
        </a:p>
      </dgm:t>
    </dgm:pt>
    <dgm:pt modelId="{BC0AD073-8DE4-4370-BDE2-1A8B0F5CF305}" type="sibTrans" cxnId="{CEF8A046-B055-44CA-9A2A-FFA0118F9513}">
      <dgm:prSet/>
      <dgm:spPr/>
      <dgm:t>
        <a:bodyPr/>
        <a:lstStyle/>
        <a:p>
          <a:endParaRPr lang="cs-CZ"/>
        </a:p>
      </dgm:t>
    </dgm:pt>
    <dgm:pt modelId="{6B3F2BA0-AE83-49E3-A475-1A5CBCE33287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0704408A-494C-4D19-9A47-21A89D86B75B}" type="parTrans" cxnId="{133DEF93-E3FD-4AE0-8C4B-FE20F2F4E77F}">
      <dgm:prSet/>
      <dgm:spPr/>
      <dgm:t>
        <a:bodyPr/>
        <a:lstStyle/>
        <a:p>
          <a:endParaRPr lang="cs-CZ"/>
        </a:p>
      </dgm:t>
    </dgm:pt>
    <dgm:pt modelId="{E6B489DC-5199-4519-868A-15CDBED13FB8}" type="sibTrans" cxnId="{133DEF93-E3FD-4AE0-8C4B-FE20F2F4E77F}">
      <dgm:prSet/>
      <dgm:spPr/>
      <dgm:t>
        <a:bodyPr/>
        <a:lstStyle/>
        <a:p>
          <a:endParaRPr lang="cs-CZ"/>
        </a:p>
      </dgm:t>
    </dgm:pt>
    <dgm:pt modelId="{7FB2D2A7-38EF-41A3-A6B2-9E1EF020D86F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A56E3C55-F413-4CA2-8BF2-E32DA306E35A}" type="parTrans" cxnId="{3288ECDC-9875-49C8-B32F-74A1406230D3}">
      <dgm:prSet/>
      <dgm:spPr/>
      <dgm:t>
        <a:bodyPr/>
        <a:lstStyle/>
        <a:p>
          <a:endParaRPr lang="cs-CZ"/>
        </a:p>
      </dgm:t>
    </dgm:pt>
    <dgm:pt modelId="{582C4A9B-A993-4779-BCAE-22E8C39F25F9}" type="sibTrans" cxnId="{3288ECDC-9875-49C8-B32F-74A1406230D3}">
      <dgm:prSet/>
      <dgm:spPr/>
      <dgm:t>
        <a:bodyPr/>
        <a:lstStyle/>
        <a:p>
          <a:endParaRPr lang="cs-CZ"/>
        </a:p>
      </dgm:t>
    </dgm:pt>
    <dgm:pt modelId="{4BD14B69-469A-46B3-BE57-3DD525817304}">
      <dgm:prSet phldrT="[Text]"/>
      <dgm:spPr/>
      <dgm:t>
        <a:bodyPr/>
        <a:lstStyle/>
        <a:p>
          <a:r>
            <a:rPr lang="cs-CZ" dirty="0" smtClean="0"/>
            <a:t>10</a:t>
          </a:r>
          <a:endParaRPr lang="cs-CZ" dirty="0"/>
        </a:p>
      </dgm:t>
    </dgm:pt>
    <dgm:pt modelId="{80795D32-96C2-4128-85FA-45EB0AC35037}" type="parTrans" cxnId="{7D60E9D0-35D9-4023-AFFA-77AD8E9D05A0}">
      <dgm:prSet/>
      <dgm:spPr/>
      <dgm:t>
        <a:bodyPr/>
        <a:lstStyle/>
        <a:p>
          <a:endParaRPr lang="cs-CZ"/>
        </a:p>
      </dgm:t>
    </dgm:pt>
    <dgm:pt modelId="{13425532-501A-44C0-B06D-12FF8354486D}" type="sibTrans" cxnId="{7D60E9D0-35D9-4023-AFFA-77AD8E9D05A0}">
      <dgm:prSet/>
      <dgm:spPr/>
      <dgm:t>
        <a:bodyPr/>
        <a:lstStyle/>
        <a:p>
          <a:endParaRPr lang="cs-CZ"/>
        </a:p>
      </dgm:t>
    </dgm:pt>
    <dgm:pt modelId="{A179E588-6446-4265-A65E-5B24EE1B1FD3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600B3AAF-A87F-488D-A710-C95246C47E32}" type="parTrans" cxnId="{828DD828-894C-4F31-8A1E-9B11214A5E23}">
      <dgm:prSet/>
      <dgm:spPr/>
      <dgm:t>
        <a:bodyPr/>
        <a:lstStyle/>
        <a:p>
          <a:endParaRPr lang="cs-CZ"/>
        </a:p>
      </dgm:t>
    </dgm:pt>
    <dgm:pt modelId="{0992C8F5-0B1B-4D34-899C-F2E184850521}" type="sibTrans" cxnId="{828DD828-894C-4F31-8A1E-9B11214A5E23}">
      <dgm:prSet/>
      <dgm:spPr/>
      <dgm:t>
        <a:bodyPr/>
        <a:lstStyle/>
        <a:p>
          <a:endParaRPr lang="cs-CZ"/>
        </a:p>
      </dgm:t>
    </dgm:pt>
    <dgm:pt modelId="{F68FEB3F-4327-479A-AD9E-A49CA52226C7}" type="pres">
      <dgm:prSet presAssocID="{6E02A3D9-3CE1-4CD4-BE77-6681B458F6AC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E142377D-4858-43C9-862D-052F19BF5C3A}" type="pres">
      <dgm:prSet presAssocID="{5CC780AC-8818-4B58-9058-F855C7BA739F}" presName="root" presStyleCnt="0"/>
      <dgm:spPr/>
    </dgm:pt>
    <dgm:pt modelId="{402D6ACA-6BE1-4D4A-8A11-AC2B6CBB3F9D}" type="pres">
      <dgm:prSet presAssocID="{5CC780AC-8818-4B58-9058-F855C7BA739F}" presName="rootComposite" presStyleCnt="0"/>
      <dgm:spPr/>
    </dgm:pt>
    <dgm:pt modelId="{CBC620F5-5B52-4362-8B4A-A05B1A424B55}" type="pres">
      <dgm:prSet presAssocID="{5CC780AC-8818-4B58-9058-F855C7BA739F}" presName="rootText" presStyleLbl="node1" presStyleIdx="0" presStyleCnt="2"/>
      <dgm:spPr/>
    </dgm:pt>
    <dgm:pt modelId="{4C4A8D1D-D806-4BCF-82BE-A16A6C496783}" type="pres">
      <dgm:prSet presAssocID="{5CC780AC-8818-4B58-9058-F855C7BA739F}" presName="rootConnector" presStyleLbl="node1" presStyleIdx="0" presStyleCnt="2"/>
      <dgm:spPr/>
    </dgm:pt>
    <dgm:pt modelId="{7007BC99-D02B-48CE-AB58-E73F62CA6577}" type="pres">
      <dgm:prSet presAssocID="{5CC780AC-8818-4B58-9058-F855C7BA739F}" presName="childShape" presStyleCnt="0"/>
      <dgm:spPr/>
    </dgm:pt>
    <dgm:pt modelId="{8F52D5C4-41B1-49D1-8540-0B5B23EA2BA1}" type="pres">
      <dgm:prSet presAssocID="{E86BA892-1419-4D10-ABEF-5613B22E510B}" presName="Name13" presStyleLbl="parChTrans1D2" presStyleIdx="0" presStyleCnt="4"/>
      <dgm:spPr/>
    </dgm:pt>
    <dgm:pt modelId="{EE8FB9D5-6B81-4793-9E2B-2102B0B94AD6}" type="pres">
      <dgm:prSet presAssocID="{D85CCE40-226B-4B0D-9CB8-817CCECE0B25}" presName="childText" presStyleLbl="bgAcc1" presStyleIdx="0" presStyleCnt="4">
        <dgm:presLayoutVars>
          <dgm:bulletEnabled val="1"/>
        </dgm:presLayoutVars>
      </dgm:prSet>
      <dgm:spPr/>
    </dgm:pt>
    <dgm:pt modelId="{2A1C0FE9-EBEB-4CD0-89C3-CD39B5168DB7}" type="pres">
      <dgm:prSet presAssocID="{0704408A-494C-4D19-9A47-21A89D86B75B}" presName="Name13" presStyleLbl="parChTrans1D2" presStyleIdx="1" presStyleCnt="4"/>
      <dgm:spPr/>
    </dgm:pt>
    <dgm:pt modelId="{55C1622E-CD68-49BC-BEEF-6C496C5C6878}" type="pres">
      <dgm:prSet presAssocID="{6B3F2BA0-AE83-49E3-A475-1A5CBCE33287}" presName="childText" presStyleLbl="bgAcc1" presStyleIdx="1" presStyleCnt="4">
        <dgm:presLayoutVars>
          <dgm:bulletEnabled val="1"/>
        </dgm:presLayoutVars>
      </dgm:prSet>
      <dgm:spPr/>
    </dgm:pt>
    <dgm:pt modelId="{25BEBB68-89D4-4F8D-8332-D848A04033A4}" type="pres">
      <dgm:prSet presAssocID="{7FB2D2A7-38EF-41A3-A6B2-9E1EF020D86F}" presName="root" presStyleCnt="0"/>
      <dgm:spPr/>
    </dgm:pt>
    <dgm:pt modelId="{A7681EA7-92FB-43D3-800E-E524654E9333}" type="pres">
      <dgm:prSet presAssocID="{7FB2D2A7-38EF-41A3-A6B2-9E1EF020D86F}" presName="rootComposite" presStyleCnt="0"/>
      <dgm:spPr/>
    </dgm:pt>
    <dgm:pt modelId="{F7669134-AD57-4337-B3C9-86C520E86165}" type="pres">
      <dgm:prSet presAssocID="{7FB2D2A7-38EF-41A3-A6B2-9E1EF020D86F}" presName="rootText" presStyleLbl="node1" presStyleIdx="1" presStyleCnt="2"/>
      <dgm:spPr/>
    </dgm:pt>
    <dgm:pt modelId="{B0FA6EA3-672D-4CB5-AC6E-4E73FF40EB45}" type="pres">
      <dgm:prSet presAssocID="{7FB2D2A7-38EF-41A3-A6B2-9E1EF020D86F}" presName="rootConnector" presStyleLbl="node1" presStyleIdx="1" presStyleCnt="2"/>
      <dgm:spPr/>
    </dgm:pt>
    <dgm:pt modelId="{08216739-E3FF-4B6C-BE44-5385AAE5AC23}" type="pres">
      <dgm:prSet presAssocID="{7FB2D2A7-38EF-41A3-A6B2-9E1EF020D86F}" presName="childShape" presStyleCnt="0"/>
      <dgm:spPr/>
    </dgm:pt>
    <dgm:pt modelId="{56744E31-B514-4E4A-B424-719E19407141}" type="pres">
      <dgm:prSet presAssocID="{80795D32-96C2-4128-85FA-45EB0AC35037}" presName="Name13" presStyleLbl="parChTrans1D2" presStyleIdx="2" presStyleCnt="4"/>
      <dgm:spPr/>
    </dgm:pt>
    <dgm:pt modelId="{BF555218-2492-4777-98D0-FD91EF339D15}" type="pres">
      <dgm:prSet presAssocID="{4BD14B69-469A-46B3-BE57-3DD525817304}" presName="childText" presStyleLbl="bgAcc1" presStyleIdx="2" presStyleCnt="4">
        <dgm:presLayoutVars>
          <dgm:bulletEnabled val="1"/>
        </dgm:presLayoutVars>
      </dgm:prSet>
      <dgm:spPr/>
    </dgm:pt>
    <dgm:pt modelId="{1FDD04D2-D507-41F0-BA3A-B2CBA5BC5970}" type="pres">
      <dgm:prSet presAssocID="{600B3AAF-A87F-488D-A710-C95246C47E32}" presName="Name13" presStyleLbl="parChTrans1D2" presStyleIdx="3" presStyleCnt="4"/>
      <dgm:spPr/>
    </dgm:pt>
    <dgm:pt modelId="{3CDF90D8-CCCE-43D7-BFC2-3FDC9B4A4A0C}" type="pres">
      <dgm:prSet presAssocID="{A179E588-6446-4265-A65E-5B24EE1B1FD3}" presName="childText" presStyleLbl="bgAcc1" presStyleIdx="3" presStyleCnt="4">
        <dgm:presLayoutVars>
          <dgm:bulletEnabled val="1"/>
        </dgm:presLayoutVars>
      </dgm:prSet>
      <dgm:spPr/>
    </dgm:pt>
  </dgm:ptLst>
  <dgm:cxnLst>
    <dgm:cxn modelId="{3A1B247F-A8B6-41E9-9636-9997494716BF}" type="presOf" srcId="{D85CCE40-226B-4B0D-9CB8-817CCECE0B25}" destId="{EE8FB9D5-6B81-4793-9E2B-2102B0B94AD6}" srcOrd="0" destOrd="0" presId="urn:microsoft.com/office/officeart/2005/8/layout/hierarchy3"/>
    <dgm:cxn modelId="{D5EA0789-CBD0-49A2-AEFC-B5501EE52A6A}" type="presOf" srcId="{6E02A3D9-3CE1-4CD4-BE77-6681B458F6AC}" destId="{F68FEB3F-4327-479A-AD9E-A49CA52226C7}" srcOrd="0" destOrd="0" presId="urn:microsoft.com/office/officeart/2005/8/layout/hierarchy3"/>
    <dgm:cxn modelId="{34CCB32D-5F48-4646-94B3-19FDAE7AD058}" type="presOf" srcId="{7FB2D2A7-38EF-41A3-A6B2-9E1EF020D86F}" destId="{B0FA6EA3-672D-4CB5-AC6E-4E73FF40EB45}" srcOrd="1" destOrd="0" presId="urn:microsoft.com/office/officeart/2005/8/layout/hierarchy3"/>
    <dgm:cxn modelId="{2D6E4415-1845-4AF1-ADAF-562F75C80B19}" type="presOf" srcId="{5CC780AC-8818-4B58-9058-F855C7BA739F}" destId="{CBC620F5-5B52-4362-8B4A-A05B1A424B55}" srcOrd="0" destOrd="0" presId="urn:microsoft.com/office/officeart/2005/8/layout/hierarchy3"/>
    <dgm:cxn modelId="{CE35E000-0508-41D6-83C7-D2C82C4CF6BE}" type="presOf" srcId="{0704408A-494C-4D19-9A47-21A89D86B75B}" destId="{2A1C0FE9-EBEB-4CD0-89C3-CD39B5168DB7}" srcOrd="0" destOrd="0" presId="urn:microsoft.com/office/officeart/2005/8/layout/hierarchy3"/>
    <dgm:cxn modelId="{02C4894A-4257-4F12-B624-8C80D7D1D4E7}" type="presOf" srcId="{A179E588-6446-4265-A65E-5B24EE1B1FD3}" destId="{3CDF90D8-CCCE-43D7-BFC2-3FDC9B4A4A0C}" srcOrd="0" destOrd="0" presId="urn:microsoft.com/office/officeart/2005/8/layout/hierarchy3"/>
    <dgm:cxn modelId="{F3D03140-5FD0-4270-B64C-108D20DF1815}" type="presOf" srcId="{7FB2D2A7-38EF-41A3-A6B2-9E1EF020D86F}" destId="{F7669134-AD57-4337-B3C9-86C520E86165}" srcOrd="0" destOrd="0" presId="urn:microsoft.com/office/officeart/2005/8/layout/hierarchy3"/>
    <dgm:cxn modelId="{3CD0C25F-00CB-44F9-AE56-C0D2644212DC}" type="presOf" srcId="{80795D32-96C2-4128-85FA-45EB0AC35037}" destId="{56744E31-B514-4E4A-B424-719E19407141}" srcOrd="0" destOrd="0" presId="urn:microsoft.com/office/officeart/2005/8/layout/hierarchy3"/>
    <dgm:cxn modelId="{03F8FEA0-DBDE-4DD6-9546-54E45EC7C6BE}" type="presOf" srcId="{6B3F2BA0-AE83-49E3-A475-1A5CBCE33287}" destId="{55C1622E-CD68-49BC-BEEF-6C496C5C6878}" srcOrd="0" destOrd="0" presId="urn:microsoft.com/office/officeart/2005/8/layout/hierarchy3"/>
    <dgm:cxn modelId="{133DEF93-E3FD-4AE0-8C4B-FE20F2F4E77F}" srcId="{5CC780AC-8818-4B58-9058-F855C7BA739F}" destId="{6B3F2BA0-AE83-49E3-A475-1A5CBCE33287}" srcOrd="1" destOrd="0" parTransId="{0704408A-494C-4D19-9A47-21A89D86B75B}" sibTransId="{E6B489DC-5199-4519-868A-15CDBED13FB8}"/>
    <dgm:cxn modelId="{3288ECDC-9875-49C8-B32F-74A1406230D3}" srcId="{6E02A3D9-3CE1-4CD4-BE77-6681B458F6AC}" destId="{7FB2D2A7-38EF-41A3-A6B2-9E1EF020D86F}" srcOrd="1" destOrd="0" parTransId="{A56E3C55-F413-4CA2-8BF2-E32DA306E35A}" sibTransId="{582C4A9B-A993-4779-BCAE-22E8C39F25F9}"/>
    <dgm:cxn modelId="{80A63E20-91D3-4013-B99E-3ABE3F3836A8}" type="presOf" srcId="{4BD14B69-469A-46B3-BE57-3DD525817304}" destId="{BF555218-2492-4777-98D0-FD91EF339D15}" srcOrd="0" destOrd="0" presId="urn:microsoft.com/office/officeart/2005/8/layout/hierarchy3"/>
    <dgm:cxn modelId="{7D60E9D0-35D9-4023-AFFA-77AD8E9D05A0}" srcId="{7FB2D2A7-38EF-41A3-A6B2-9E1EF020D86F}" destId="{4BD14B69-469A-46B3-BE57-3DD525817304}" srcOrd="0" destOrd="0" parTransId="{80795D32-96C2-4128-85FA-45EB0AC35037}" sibTransId="{13425532-501A-44C0-B06D-12FF8354486D}"/>
    <dgm:cxn modelId="{7229A7FC-91C3-4CE6-A094-41DDA87038AC}" type="presOf" srcId="{5CC780AC-8818-4B58-9058-F855C7BA739F}" destId="{4C4A8D1D-D806-4BCF-82BE-A16A6C496783}" srcOrd="1" destOrd="0" presId="urn:microsoft.com/office/officeart/2005/8/layout/hierarchy3"/>
    <dgm:cxn modelId="{828DD828-894C-4F31-8A1E-9B11214A5E23}" srcId="{7FB2D2A7-38EF-41A3-A6B2-9E1EF020D86F}" destId="{A179E588-6446-4265-A65E-5B24EE1B1FD3}" srcOrd="1" destOrd="0" parTransId="{600B3AAF-A87F-488D-A710-C95246C47E32}" sibTransId="{0992C8F5-0B1B-4D34-899C-F2E184850521}"/>
    <dgm:cxn modelId="{8AAD8FAE-2E8F-416C-8D05-805D8185C726}" type="presOf" srcId="{E86BA892-1419-4D10-ABEF-5613B22E510B}" destId="{8F52D5C4-41B1-49D1-8540-0B5B23EA2BA1}" srcOrd="0" destOrd="0" presId="urn:microsoft.com/office/officeart/2005/8/layout/hierarchy3"/>
    <dgm:cxn modelId="{1A455EF3-620A-4165-87A4-2740AFB4406A}" type="presOf" srcId="{600B3AAF-A87F-488D-A710-C95246C47E32}" destId="{1FDD04D2-D507-41F0-BA3A-B2CBA5BC5970}" srcOrd="0" destOrd="0" presId="urn:microsoft.com/office/officeart/2005/8/layout/hierarchy3"/>
    <dgm:cxn modelId="{CEF8A046-B055-44CA-9A2A-FFA0118F9513}" srcId="{5CC780AC-8818-4B58-9058-F855C7BA739F}" destId="{D85CCE40-226B-4B0D-9CB8-817CCECE0B25}" srcOrd="0" destOrd="0" parTransId="{E86BA892-1419-4D10-ABEF-5613B22E510B}" sibTransId="{BC0AD073-8DE4-4370-BDE2-1A8B0F5CF305}"/>
    <dgm:cxn modelId="{090C4779-8001-4864-B353-E867BDCDE3BB}" srcId="{6E02A3D9-3CE1-4CD4-BE77-6681B458F6AC}" destId="{5CC780AC-8818-4B58-9058-F855C7BA739F}" srcOrd="0" destOrd="0" parTransId="{96A943F9-187D-4C4A-A37C-291F85004EB9}" sibTransId="{05C1D356-AE0D-48A3-94EF-A8F6ABC20AD4}"/>
    <dgm:cxn modelId="{573A60EE-C2D1-4C39-BF7C-B26EF8D5A75D}" type="presParOf" srcId="{F68FEB3F-4327-479A-AD9E-A49CA52226C7}" destId="{E142377D-4858-43C9-862D-052F19BF5C3A}" srcOrd="0" destOrd="0" presId="urn:microsoft.com/office/officeart/2005/8/layout/hierarchy3"/>
    <dgm:cxn modelId="{8901A4B8-98CD-4F0C-8EB8-83040C237FB6}" type="presParOf" srcId="{E142377D-4858-43C9-862D-052F19BF5C3A}" destId="{402D6ACA-6BE1-4D4A-8A11-AC2B6CBB3F9D}" srcOrd="0" destOrd="0" presId="urn:microsoft.com/office/officeart/2005/8/layout/hierarchy3"/>
    <dgm:cxn modelId="{2FE7A3D2-239D-4E0A-A5E9-61B506F70E9E}" type="presParOf" srcId="{402D6ACA-6BE1-4D4A-8A11-AC2B6CBB3F9D}" destId="{CBC620F5-5B52-4362-8B4A-A05B1A424B55}" srcOrd="0" destOrd="0" presId="urn:microsoft.com/office/officeart/2005/8/layout/hierarchy3"/>
    <dgm:cxn modelId="{B7E306B4-A7B8-4916-94E9-406FEDE44772}" type="presParOf" srcId="{402D6ACA-6BE1-4D4A-8A11-AC2B6CBB3F9D}" destId="{4C4A8D1D-D806-4BCF-82BE-A16A6C496783}" srcOrd="1" destOrd="0" presId="urn:microsoft.com/office/officeart/2005/8/layout/hierarchy3"/>
    <dgm:cxn modelId="{F50908E9-323D-479C-933C-33B108D706B7}" type="presParOf" srcId="{E142377D-4858-43C9-862D-052F19BF5C3A}" destId="{7007BC99-D02B-48CE-AB58-E73F62CA6577}" srcOrd="1" destOrd="0" presId="urn:microsoft.com/office/officeart/2005/8/layout/hierarchy3"/>
    <dgm:cxn modelId="{B5EF4DF8-98AD-46B3-B8DA-1294D96AD029}" type="presParOf" srcId="{7007BC99-D02B-48CE-AB58-E73F62CA6577}" destId="{8F52D5C4-41B1-49D1-8540-0B5B23EA2BA1}" srcOrd="0" destOrd="0" presId="urn:microsoft.com/office/officeart/2005/8/layout/hierarchy3"/>
    <dgm:cxn modelId="{1C3AD19B-64C1-46E8-8071-5FDF1EE6F200}" type="presParOf" srcId="{7007BC99-D02B-48CE-AB58-E73F62CA6577}" destId="{EE8FB9D5-6B81-4793-9E2B-2102B0B94AD6}" srcOrd="1" destOrd="0" presId="urn:microsoft.com/office/officeart/2005/8/layout/hierarchy3"/>
    <dgm:cxn modelId="{13BFA030-6589-494B-BB69-57547805851A}" type="presParOf" srcId="{7007BC99-D02B-48CE-AB58-E73F62CA6577}" destId="{2A1C0FE9-EBEB-4CD0-89C3-CD39B5168DB7}" srcOrd="2" destOrd="0" presId="urn:microsoft.com/office/officeart/2005/8/layout/hierarchy3"/>
    <dgm:cxn modelId="{C8637680-CE11-4713-B315-74F0F41EB046}" type="presParOf" srcId="{7007BC99-D02B-48CE-AB58-E73F62CA6577}" destId="{55C1622E-CD68-49BC-BEEF-6C496C5C6878}" srcOrd="3" destOrd="0" presId="urn:microsoft.com/office/officeart/2005/8/layout/hierarchy3"/>
    <dgm:cxn modelId="{90EDFFE7-7548-488B-B196-01C944464498}" type="presParOf" srcId="{F68FEB3F-4327-479A-AD9E-A49CA52226C7}" destId="{25BEBB68-89D4-4F8D-8332-D848A04033A4}" srcOrd="1" destOrd="0" presId="urn:microsoft.com/office/officeart/2005/8/layout/hierarchy3"/>
    <dgm:cxn modelId="{DE4AF85C-5B1E-4123-9571-216D6C07E548}" type="presParOf" srcId="{25BEBB68-89D4-4F8D-8332-D848A04033A4}" destId="{A7681EA7-92FB-43D3-800E-E524654E9333}" srcOrd="0" destOrd="0" presId="urn:microsoft.com/office/officeart/2005/8/layout/hierarchy3"/>
    <dgm:cxn modelId="{22280974-859E-48FC-BBCF-D7FD420AFC1A}" type="presParOf" srcId="{A7681EA7-92FB-43D3-800E-E524654E9333}" destId="{F7669134-AD57-4337-B3C9-86C520E86165}" srcOrd="0" destOrd="0" presId="urn:microsoft.com/office/officeart/2005/8/layout/hierarchy3"/>
    <dgm:cxn modelId="{5313CB98-FD13-4F90-80CC-C87E735F3FE3}" type="presParOf" srcId="{A7681EA7-92FB-43D3-800E-E524654E9333}" destId="{B0FA6EA3-672D-4CB5-AC6E-4E73FF40EB45}" srcOrd="1" destOrd="0" presId="urn:microsoft.com/office/officeart/2005/8/layout/hierarchy3"/>
    <dgm:cxn modelId="{9DD6A124-C8BE-4280-9979-1F3916EAEAC3}" type="presParOf" srcId="{25BEBB68-89D4-4F8D-8332-D848A04033A4}" destId="{08216739-E3FF-4B6C-BE44-5385AAE5AC23}" srcOrd="1" destOrd="0" presId="urn:microsoft.com/office/officeart/2005/8/layout/hierarchy3"/>
    <dgm:cxn modelId="{B29EAC5D-9C11-4232-8672-EF0D7098294D}" type="presParOf" srcId="{08216739-E3FF-4B6C-BE44-5385AAE5AC23}" destId="{56744E31-B514-4E4A-B424-719E19407141}" srcOrd="0" destOrd="0" presId="urn:microsoft.com/office/officeart/2005/8/layout/hierarchy3"/>
    <dgm:cxn modelId="{474CA823-D684-499A-8489-56CF96C97A4B}" type="presParOf" srcId="{08216739-E3FF-4B6C-BE44-5385AAE5AC23}" destId="{BF555218-2492-4777-98D0-FD91EF339D15}" srcOrd="1" destOrd="0" presId="urn:microsoft.com/office/officeart/2005/8/layout/hierarchy3"/>
    <dgm:cxn modelId="{B35E1AE6-DFC8-4CA9-BE6A-E91EEFA08F48}" type="presParOf" srcId="{08216739-E3FF-4B6C-BE44-5385AAE5AC23}" destId="{1FDD04D2-D507-41F0-BA3A-B2CBA5BC5970}" srcOrd="2" destOrd="0" presId="urn:microsoft.com/office/officeart/2005/8/layout/hierarchy3"/>
    <dgm:cxn modelId="{0A40EF04-82B9-434E-9E82-145F77206222}" type="presParOf" srcId="{08216739-E3FF-4B6C-BE44-5385AAE5AC23}" destId="{3CDF90D8-CCCE-43D7-BFC2-3FDC9B4A4A0C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19FA0A6-F710-4A4E-9829-EFFBB83603AF}" type="doc">
      <dgm:prSet loTypeId="urn:microsoft.com/office/officeart/2005/8/layout/hierarchy3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cs-CZ"/>
        </a:p>
      </dgm:t>
    </dgm:pt>
    <dgm:pt modelId="{65415769-12D6-4FF3-830F-B9B7E88327C7}">
      <dgm:prSet phldrT="[Text]"/>
      <dgm:spPr/>
      <dgm:t>
        <a:bodyPr/>
        <a:lstStyle/>
        <a:p>
          <a:r>
            <a:rPr lang="cs-CZ" dirty="0" smtClean="0"/>
            <a:t>40</a:t>
          </a:r>
          <a:endParaRPr lang="cs-CZ" dirty="0"/>
        </a:p>
      </dgm:t>
    </dgm:pt>
    <dgm:pt modelId="{7C354942-87DC-4F31-A8D8-61855D723A9A}" type="parTrans" cxnId="{02044860-ED23-4D7F-BDAF-2230376DA004}">
      <dgm:prSet/>
      <dgm:spPr/>
      <dgm:t>
        <a:bodyPr/>
        <a:lstStyle/>
        <a:p>
          <a:endParaRPr lang="cs-CZ"/>
        </a:p>
      </dgm:t>
    </dgm:pt>
    <dgm:pt modelId="{C63415A2-3AB4-46BC-B35A-095405898F3C}" type="sibTrans" cxnId="{02044860-ED23-4D7F-BDAF-2230376DA004}">
      <dgm:prSet/>
      <dgm:spPr/>
      <dgm:t>
        <a:bodyPr/>
        <a:lstStyle/>
        <a:p>
          <a:endParaRPr lang="cs-CZ"/>
        </a:p>
      </dgm:t>
    </dgm:pt>
    <dgm:pt modelId="{D03FB69C-B6A8-4C1F-8919-C183CF154546}">
      <dgm:prSet phldrT="[Text]"/>
      <dgm:spPr/>
      <dgm:t>
        <a:bodyPr/>
        <a:lstStyle/>
        <a:p>
          <a:r>
            <a:rPr lang="cs-CZ" dirty="0" smtClean="0"/>
            <a:t>20</a:t>
          </a:r>
          <a:endParaRPr lang="cs-CZ" dirty="0"/>
        </a:p>
      </dgm:t>
    </dgm:pt>
    <dgm:pt modelId="{CF047730-AC25-46AA-ACC7-99EE15606172}" type="parTrans" cxnId="{D94F00F8-6FA3-4D6D-8646-A1083FE7ADF1}">
      <dgm:prSet/>
      <dgm:spPr/>
      <dgm:t>
        <a:bodyPr/>
        <a:lstStyle/>
        <a:p>
          <a:endParaRPr lang="cs-CZ"/>
        </a:p>
      </dgm:t>
    </dgm:pt>
    <dgm:pt modelId="{AA7EE953-EE53-4EA6-BFFB-1998251A579B}" type="sibTrans" cxnId="{D94F00F8-6FA3-4D6D-8646-A1083FE7ADF1}">
      <dgm:prSet/>
      <dgm:spPr/>
      <dgm:t>
        <a:bodyPr/>
        <a:lstStyle/>
        <a:p>
          <a:endParaRPr lang="cs-CZ"/>
        </a:p>
      </dgm:t>
    </dgm:pt>
    <dgm:pt modelId="{7686CE82-7A42-42E6-9F19-3D86FB50DDDC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A946C957-A916-42CC-900D-A5CE78DEFD0A}" type="parTrans" cxnId="{FE60ECBC-4AF4-4E24-B556-2E6C9A5353DE}">
      <dgm:prSet/>
      <dgm:spPr/>
      <dgm:t>
        <a:bodyPr/>
        <a:lstStyle/>
        <a:p>
          <a:endParaRPr lang="cs-CZ"/>
        </a:p>
      </dgm:t>
    </dgm:pt>
    <dgm:pt modelId="{41EE45D9-EA96-4A27-8F61-53A748E9950E}" type="sibTrans" cxnId="{FE60ECBC-4AF4-4E24-B556-2E6C9A5353DE}">
      <dgm:prSet/>
      <dgm:spPr/>
      <dgm:t>
        <a:bodyPr/>
        <a:lstStyle/>
        <a:p>
          <a:endParaRPr lang="cs-CZ"/>
        </a:p>
      </dgm:t>
    </dgm:pt>
    <dgm:pt modelId="{D84E45BC-23C9-4A86-B002-BA6AD9565831}">
      <dgm:prSet phldrT="[Text]"/>
      <dgm:spPr/>
      <dgm:t>
        <a:bodyPr/>
        <a:lstStyle/>
        <a:p>
          <a:r>
            <a:rPr lang="cs-CZ" dirty="0" smtClean="0"/>
            <a:t>70</a:t>
          </a:r>
          <a:endParaRPr lang="cs-CZ" dirty="0"/>
        </a:p>
      </dgm:t>
    </dgm:pt>
    <dgm:pt modelId="{2FFE9A5B-1007-47C3-A216-AA6977EFBC52}" type="parTrans" cxnId="{760966CC-7F50-4496-AC24-A6C306F9B5C8}">
      <dgm:prSet/>
      <dgm:spPr/>
      <dgm:t>
        <a:bodyPr/>
        <a:lstStyle/>
        <a:p>
          <a:endParaRPr lang="cs-CZ"/>
        </a:p>
      </dgm:t>
    </dgm:pt>
    <dgm:pt modelId="{C40B8EE0-5F1B-4C97-AAE8-52FAE946D3D5}" type="sibTrans" cxnId="{760966CC-7F50-4496-AC24-A6C306F9B5C8}">
      <dgm:prSet/>
      <dgm:spPr/>
      <dgm:t>
        <a:bodyPr/>
        <a:lstStyle/>
        <a:p>
          <a:endParaRPr lang="cs-CZ"/>
        </a:p>
      </dgm:t>
    </dgm:pt>
    <dgm:pt modelId="{E40B07BD-FA1D-4E2B-8BD7-5C1299976561}">
      <dgm:prSet phldrT="[Text]"/>
      <dgm:spPr/>
      <dgm:t>
        <a:bodyPr/>
        <a:lstStyle/>
        <a:p>
          <a:r>
            <a:rPr lang="cs-CZ" dirty="0" smtClean="0"/>
            <a:t>50</a:t>
          </a:r>
          <a:endParaRPr lang="cs-CZ" dirty="0"/>
        </a:p>
      </dgm:t>
    </dgm:pt>
    <dgm:pt modelId="{8281246B-09FC-40A9-BB23-51BD36F0B72B}" type="parTrans" cxnId="{D01B32CB-0359-405B-8356-3B71A9754FB0}">
      <dgm:prSet/>
      <dgm:spPr/>
      <dgm:t>
        <a:bodyPr/>
        <a:lstStyle/>
        <a:p>
          <a:endParaRPr lang="cs-CZ"/>
        </a:p>
      </dgm:t>
    </dgm:pt>
    <dgm:pt modelId="{B4E3A7B0-2575-419C-9D57-09C569033857}" type="sibTrans" cxnId="{D01B32CB-0359-405B-8356-3B71A9754FB0}">
      <dgm:prSet/>
      <dgm:spPr/>
      <dgm:t>
        <a:bodyPr/>
        <a:lstStyle/>
        <a:p>
          <a:endParaRPr lang="cs-CZ"/>
        </a:p>
      </dgm:t>
    </dgm:pt>
    <dgm:pt modelId="{982B484E-58C8-4A4E-A95F-9F78A28AE5E3}">
      <dgm:prSet phldrT="[Text]"/>
      <dgm:spPr/>
      <dgm:t>
        <a:bodyPr/>
        <a:lstStyle/>
        <a:p>
          <a:r>
            <a:rPr lang="cs-CZ" dirty="0" smtClean="0"/>
            <a:t>*</a:t>
          </a:r>
          <a:endParaRPr lang="cs-CZ" dirty="0"/>
        </a:p>
      </dgm:t>
    </dgm:pt>
    <dgm:pt modelId="{4D401C77-0155-4548-9F09-91BA8B21A6FE}" type="parTrans" cxnId="{691FFEB9-C757-4602-A631-AF3E4C961223}">
      <dgm:prSet/>
      <dgm:spPr/>
      <dgm:t>
        <a:bodyPr/>
        <a:lstStyle/>
        <a:p>
          <a:endParaRPr lang="cs-CZ"/>
        </a:p>
      </dgm:t>
    </dgm:pt>
    <dgm:pt modelId="{5E152C57-83EF-4B1B-A9EB-D33DCC145CAE}" type="sibTrans" cxnId="{691FFEB9-C757-4602-A631-AF3E4C961223}">
      <dgm:prSet/>
      <dgm:spPr/>
      <dgm:t>
        <a:bodyPr/>
        <a:lstStyle/>
        <a:p>
          <a:endParaRPr lang="cs-CZ"/>
        </a:p>
      </dgm:t>
    </dgm:pt>
    <dgm:pt modelId="{3C62A7E1-B712-4994-BD6A-88C6754326FA}" type="pres">
      <dgm:prSet presAssocID="{419FA0A6-F710-4A4E-9829-EFFBB83603AF}" presName="diagram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2DEB2B52-6451-4D46-89E8-9F0486154D7F}" type="pres">
      <dgm:prSet presAssocID="{65415769-12D6-4FF3-830F-B9B7E88327C7}" presName="root" presStyleCnt="0"/>
      <dgm:spPr/>
    </dgm:pt>
    <dgm:pt modelId="{966B47D4-5C6F-4F17-A311-5B3223E53BF2}" type="pres">
      <dgm:prSet presAssocID="{65415769-12D6-4FF3-830F-B9B7E88327C7}" presName="rootComposite" presStyleCnt="0"/>
      <dgm:spPr/>
    </dgm:pt>
    <dgm:pt modelId="{7B3AA67A-B9A5-47A6-A77B-CF8571309691}" type="pres">
      <dgm:prSet presAssocID="{65415769-12D6-4FF3-830F-B9B7E88327C7}" presName="rootText" presStyleLbl="node1" presStyleIdx="0" presStyleCnt="2"/>
      <dgm:spPr/>
    </dgm:pt>
    <dgm:pt modelId="{42825F22-B3D4-4623-A3C6-91787D4C2AF3}" type="pres">
      <dgm:prSet presAssocID="{65415769-12D6-4FF3-830F-B9B7E88327C7}" presName="rootConnector" presStyleLbl="node1" presStyleIdx="0" presStyleCnt="2"/>
      <dgm:spPr/>
    </dgm:pt>
    <dgm:pt modelId="{BADB8AE9-6D7F-4088-8E89-2BCFF730C8A4}" type="pres">
      <dgm:prSet presAssocID="{65415769-12D6-4FF3-830F-B9B7E88327C7}" presName="childShape" presStyleCnt="0"/>
      <dgm:spPr/>
    </dgm:pt>
    <dgm:pt modelId="{E37D8925-0A33-4A5D-B506-C4C1183E0A06}" type="pres">
      <dgm:prSet presAssocID="{CF047730-AC25-46AA-ACC7-99EE15606172}" presName="Name13" presStyleLbl="parChTrans1D2" presStyleIdx="0" presStyleCnt="4"/>
      <dgm:spPr/>
    </dgm:pt>
    <dgm:pt modelId="{34EFE368-C28A-4C18-A024-F9BE3668B063}" type="pres">
      <dgm:prSet presAssocID="{D03FB69C-B6A8-4C1F-8919-C183CF154546}" presName="childText" presStyleLbl="bgAcc1" presStyleIdx="0" presStyleCnt="4">
        <dgm:presLayoutVars>
          <dgm:bulletEnabled val="1"/>
        </dgm:presLayoutVars>
      </dgm:prSet>
      <dgm:spPr/>
    </dgm:pt>
    <dgm:pt modelId="{8AB81495-D814-4D4B-AB71-DBB4B2D86720}" type="pres">
      <dgm:prSet presAssocID="{A946C957-A916-42CC-900D-A5CE78DEFD0A}" presName="Name13" presStyleLbl="parChTrans1D2" presStyleIdx="1" presStyleCnt="4"/>
      <dgm:spPr/>
    </dgm:pt>
    <dgm:pt modelId="{81A8D13E-B0C9-4B44-AE31-60A647227DD3}" type="pres">
      <dgm:prSet presAssocID="{7686CE82-7A42-42E6-9F19-3D86FB50DDDC}" presName="childText" presStyleLbl="bgAcc1" presStyleIdx="1" presStyleCnt="4">
        <dgm:presLayoutVars>
          <dgm:bulletEnabled val="1"/>
        </dgm:presLayoutVars>
      </dgm:prSet>
      <dgm:spPr/>
    </dgm:pt>
    <dgm:pt modelId="{C1100FB4-13B9-44B2-A8AC-9647DB6FF99C}" type="pres">
      <dgm:prSet presAssocID="{D84E45BC-23C9-4A86-B002-BA6AD9565831}" presName="root" presStyleCnt="0"/>
      <dgm:spPr/>
    </dgm:pt>
    <dgm:pt modelId="{D11B4A9F-55C8-4A24-AB43-952371EBCABB}" type="pres">
      <dgm:prSet presAssocID="{D84E45BC-23C9-4A86-B002-BA6AD9565831}" presName="rootComposite" presStyleCnt="0"/>
      <dgm:spPr/>
    </dgm:pt>
    <dgm:pt modelId="{C78938A5-8089-4A0C-8EBF-C231F3842075}" type="pres">
      <dgm:prSet presAssocID="{D84E45BC-23C9-4A86-B002-BA6AD9565831}" presName="rootText" presStyleLbl="node1" presStyleIdx="1" presStyleCnt="2"/>
      <dgm:spPr/>
    </dgm:pt>
    <dgm:pt modelId="{29183F61-1AEF-4062-8E4D-DF24242C8BF7}" type="pres">
      <dgm:prSet presAssocID="{D84E45BC-23C9-4A86-B002-BA6AD9565831}" presName="rootConnector" presStyleLbl="node1" presStyleIdx="1" presStyleCnt="2"/>
      <dgm:spPr/>
    </dgm:pt>
    <dgm:pt modelId="{50B719F9-8450-41C2-A023-FAA6C11CFAF4}" type="pres">
      <dgm:prSet presAssocID="{D84E45BC-23C9-4A86-B002-BA6AD9565831}" presName="childShape" presStyleCnt="0"/>
      <dgm:spPr/>
    </dgm:pt>
    <dgm:pt modelId="{EF0E3495-E2C5-4F79-A53C-5FFB9A3C4847}" type="pres">
      <dgm:prSet presAssocID="{8281246B-09FC-40A9-BB23-51BD36F0B72B}" presName="Name13" presStyleLbl="parChTrans1D2" presStyleIdx="2" presStyleCnt="4"/>
      <dgm:spPr/>
    </dgm:pt>
    <dgm:pt modelId="{666379CB-EC67-4A17-A6D8-CE1F38BC8A01}" type="pres">
      <dgm:prSet presAssocID="{E40B07BD-FA1D-4E2B-8BD7-5C1299976561}" presName="childText" presStyleLbl="bgAcc1" presStyleIdx="2" presStyleCnt="4">
        <dgm:presLayoutVars>
          <dgm:bulletEnabled val="1"/>
        </dgm:presLayoutVars>
      </dgm:prSet>
      <dgm:spPr/>
    </dgm:pt>
    <dgm:pt modelId="{0A0EEE26-F36C-4A38-B56F-73317CC3FFF5}" type="pres">
      <dgm:prSet presAssocID="{4D401C77-0155-4548-9F09-91BA8B21A6FE}" presName="Name13" presStyleLbl="parChTrans1D2" presStyleIdx="3" presStyleCnt="4"/>
      <dgm:spPr/>
    </dgm:pt>
    <dgm:pt modelId="{4AD297CA-1EFC-40E9-8D5F-B8AA86BDBF2F}" type="pres">
      <dgm:prSet presAssocID="{982B484E-58C8-4A4E-A95F-9F78A28AE5E3}" presName="childText" presStyleLbl="bgAcc1" presStyleIdx="3" presStyleCnt="4">
        <dgm:presLayoutVars>
          <dgm:bulletEnabled val="1"/>
        </dgm:presLayoutVars>
      </dgm:prSet>
      <dgm:spPr/>
    </dgm:pt>
  </dgm:ptLst>
  <dgm:cxnLst>
    <dgm:cxn modelId="{13EA5396-5BA5-4994-A0BE-58729EB487FB}" type="presOf" srcId="{A946C957-A916-42CC-900D-A5CE78DEFD0A}" destId="{8AB81495-D814-4D4B-AB71-DBB4B2D86720}" srcOrd="0" destOrd="0" presId="urn:microsoft.com/office/officeart/2005/8/layout/hierarchy3"/>
    <dgm:cxn modelId="{38FCB2E8-0DE2-4ACA-B874-E8CB3D00C4AA}" type="presOf" srcId="{982B484E-58C8-4A4E-A95F-9F78A28AE5E3}" destId="{4AD297CA-1EFC-40E9-8D5F-B8AA86BDBF2F}" srcOrd="0" destOrd="0" presId="urn:microsoft.com/office/officeart/2005/8/layout/hierarchy3"/>
    <dgm:cxn modelId="{5588C0A2-6EF9-49F4-9EA1-6AC10D0F5D5D}" type="presOf" srcId="{D84E45BC-23C9-4A86-B002-BA6AD9565831}" destId="{29183F61-1AEF-4062-8E4D-DF24242C8BF7}" srcOrd="1" destOrd="0" presId="urn:microsoft.com/office/officeart/2005/8/layout/hierarchy3"/>
    <dgm:cxn modelId="{02044860-ED23-4D7F-BDAF-2230376DA004}" srcId="{419FA0A6-F710-4A4E-9829-EFFBB83603AF}" destId="{65415769-12D6-4FF3-830F-B9B7E88327C7}" srcOrd="0" destOrd="0" parTransId="{7C354942-87DC-4F31-A8D8-61855D723A9A}" sibTransId="{C63415A2-3AB4-46BC-B35A-095405898F3C}"/>
    <dgm:cxn modelId="{760966CC-7F50-4496-AC24-A6C306F9B5C8}" srcId="{419FA0A6-F710-4A4E-9829-EFFBB83603AF}" destId="{D84E45BC-23C9-4A86-B002-BA6AD9565831}" srcOrd="1" destOrd="0" parTransId="{2FFE9A5B-1007-47C3-A216-AA6977EFBC52}" sibTransId="{C40B8EE0-5F1B-4C97-AAE8-52FAE946D3D5}"/>
    <dgm:cxn modelId="{4C7FD69C-18E8-4D5A-B77E-56140C6D9274}" type="presOf" srcId="{D84E45BC-23C9-4A86-B002-BA6AD9565831}" destId="{C78938A5-8089-4A0C-8EBF-C231F3842075}" srcOrd="0" destOrd="0" presId="urn:microsoft.com/office/officeart/2005/8/layout/hierarchy3"/>
    <dgm:cxn modelId="{CC3426EB-5DBC-4817-8868-1FD7AB69309E}" type="presOf" srcId="{D03FB69C-B6A8-4C1F-8919-C183CF154546}" destId="{34EFE368-C28A-4C18-A024-F9BE3668B063}" srcOrd="0" destOrd="0" presId="urn:microsoft.com/office/officeart/2005/8/layout/hierarchy3"/>
    <dgm:cxn modelId="{FE60ECBC-4AF4-4E24-B556-2E6C9A5353DE}" srcId="{65415769-12D6-4FF3-830F-B9B7E88327C7}" destId="{7686CE82-7A42-42E6-9F19-3D86FB50DDDC}" srcOrd="1" destOrd="0" parTransId="{A946C957-A916-42CC-900D-A5CE78DEFD0A}" sibTransId="{41EE45D9-EA96-4A27-8F61-53A748E9950E}"/>
    <dgm:cxn modelId="{691FFEB9-C757-4602-A631-AF3E4C961223}" srcId="{D84E45BC-23C9-4A86-B002-BA6AD9565831}" destId="{982B484E-58C8-4A4E-A95F-9F78A28AE5E3}" srcOrd="1" destOrd="0" parTransId="{4D401C77-0155-4548-9F09-91BA8B21A6FE}" sibTransId="{5E152C57-83EF-4B1B-A9EB-D33DCC145CAE}"/>
    <dgm:cxn modelId="{39B9F6F2-50E9-43C6-A536-A2203318F9A6}" type="presOf" srcId="{8281246B-09FC-40A9-BB23-51BD36F0B72B}" destId="{EF0E3495-E2C5-4F79-A53C-5FFB9A3C4847}" srcOrd="0" destOrd="0" presId="urn:microsoft.com/office/officeart/2005/8/layout/hierarchy3"/>
    <dgm:cxn modelId="{3F3E6EA0-EF77-446C-9AE3-E8417F5CA2F6}" type="presOf" srcId="{4D401C77-0155-4548-9F09-91BA8B21A6FE}" destId="{0A0EEE26-F36C-4A38-B56F-73317CC3FFF5}" srcOrd="0" destOrd="0" presId="urn:microsoft.com/office/officeart/2005/8/layout/hierarchy3"/>
    <dgm:cxn modelId="{D01B32CB-0359-405B-8356-3B71A9754FB0}" srcId="{D84E45BC-23C9-4A86-B002-BA6AD9565831}" destId="{E40B07BD-FA1D-4E2B-8BD7-5C1299976561}" srcOrd="0" destOrd="0" parTransId="{8281246B-09FC-40A9-BB23-51BD36F0B72B}" sibTransId="{B4E3A7B0-2575-419C-9D57-09C569033857}"/>
    <dgm:cxn modelId="{D94F00F8-6FA3-4D6D-8646-A1083FE7ADF1}" srcId="{65415769-12D6-4FF3-830F-B9B7E88327C7}" destId="{D03FB69C-B6A8-4C1F-8919-C183CF154546}" srcOrd="0" destOrd="0" parTransId="{CF047730-AC25-46AA-ACC7-99EE15606172}" sibTransId="{AA7EE953-EE53-4EA6-BFFB-1998251A579B}"/>
    <dgm:cxn modelId="{58375021-8957-4DDA-9C8F-CB723D76EEAE}" type="presOf" srcId="{E40B07BD-FA1D-4E2B-8BD7-5C1299976561}" destId="{666379CB-EC67-4A17-A6D8-CE1F38BC8A01}" srcOrd="0" destOrd="0" presId="urn:microsoft.com/office/officeart/2005/8/layout/hierarchy3"/>
    <dgm:cxn modelId="{383D5398-A49C-4D7A-AF93-98BC78EB5FEC}" type="presOf" srcId="{7686CE82-7A42-42E6-9F19-3D86FB50DDDC}" destId="{81A8D13E-B0C9-4B44-AE31-60A647227DD3}" srcOrd="0" destOrd="0" presId="urn:microsoft.com/office/officeart/2005/8/layout/hierarchy3"/>
    <dgm:cxn modelId="{CA46BFC3-C97B-4C99-8282-C6971B12BFD8}" type="presOf" srcId="{419FA0A6-F710-4A4E-9829-EFFBB83603AF}" destId="{3C62A7E1-B712-4994-BD6A-88C6754326FA}" srcOrd="0" destOrd="0" presId="urn:microsoft.com/office/officeart/2005/8/layout/hierarchy3"/>
    <dgm:cxn modelId="{18C42317-37DD-4965-B28E-64882F58FA31}" type="presOf" srcId="{65415769-12D6-4FF3-830F-B9B7E88327C7}" destId="{7B3AA67A-B9A5-47A6-A77B-CF8571309691}" srcOrd="0" destOrd="0" presId="urn:microsoft.com/office/officeart/2005/8/layout/hierarchy3"/>
    <dgm:cxn modelId="{993BD2CF-5813-45A5-AB2F-50E61AF5B06B}" type="presOf" srcId="{65415769-12D6-4FF3-830F-B9B7E88327C7}" destId="{42825F22-B3D4-4623-A3C6-91787D4C2AF3}" srcOrd="1" destOrd="0" presId="urn:microsoft.com/office/officeart/2005/8/layout/hierarchy3"/>
    <dgm:cxn modelId="{AED186F6-0212-4AEB-8A5F-575648A3961F}" type="presOf" srcId="{CF047730-AC25-46AA-ACC7-99EE15606172}" destId="{E37D8925-0A33-4A5D-B506-C4C1183E0A06}" srcOrd="0" destOrd="0" presId="urn:microsoft.com/office/officeart/2005/8/layout/hierarchy3"/>
    <dgm:cxn modelId="{CB7A5986-6219-4B10-A6DF-462E29C48416}" type="presParOf" srcId="{3C62A7E1-B712-4994-BD6A-88C6754326FA}" destId="{2DEB2B52-6451-4D46-89E8-9F0486154D7F}" srcOrd="0" destOrd="0" presId="urn:microsoft.com/office/officeart/2005/8/layout/hierarchy3"/>
    <dgm:cxn modelId="{60619E73-3D1E-4C89-9061-28A45C71BFB9}" type="presParOf" srcId="{2DEB2B52-6451-4D46-89E8-9F0486154D7F}" destId="{966B47D4-5C6F-4F17-A311-5B3223E53BF2}" srcOrd="0" destOrd="0" presId="urn:microsoft.com/office/officeart/2005/8/layout/hierarchy3"/>
    <dgm:cxn modelId="{BDCC8185-AB31-4D00-80B4-879FE223DFBA}" type="presParOf" srcId="{966B47D4-5C6F-4F17-A311-5B3223E53BF2}" destId="{7B3AA67A-B9A5-47A6-A77B-CF8571309691}" srcOrd="0" destOrd="0" presId="urn:microsoft.com/office/officeart/2005/8/layout/hierarchy3"/>
    <dgm:cxn modelId="{ED0AC183-63F3-4DE2-A260-F954904EC8C5}" type="presParOf" srcId="{966B47D4-5C6F-4F17-A311-5B3223E53BF2}" destId="{42825F22-B3D4-4623-A3C6-91787D4C2AF3}" srcOrd="1" destOrd="0" presId="urn:microsoft.com/office/officeart/2005/8/layout/hierarchy3"/>
    <dgm:cxn modelId="{39F60B77-FE33-4D59-8D01-22DED72D23A4}" type="presParOf" srcId="{2DEB2B52-6451-4D46-89E8-9F0486154D7F}" destId="{BADB8AE9-6D7F-4088-8E89-2BCFF730C8A4}" srcOrd="1" destOrd="0" presId="urn:microsoft.com/office/officeart/2005/8/layout/hierarchy3"/>
    <dgm:cxn modelId="{9A702697-C7C9-4987-B305-EF5463EB7B1C}" type="presParOf" srcId="{BADB8AE9-6D7F-4088-8E89-2BCFF730C8A4}" destId="{E37D8925-0A33-4A5D-B506-C4C1183E0A06}" srcOrd="0" destOrd="0" presId="urn:microsoft.com/office/officeart/2005/8/layout/hierarchy3"/>
    <dgm:cxn modelId="{70F32FE1-B345-4428-A3F4-79E9506B417E}" type="presParOf" srcId="{BADB8AE9-6D7F-4088-8E89-2BCFF730C8A4}" destId="{34EFE368-C28A-4C18-A024-F9BE3668B063}" srcOrd="1" destOrd="0" presId="urn:microsoft.com/office/officeart/2005/8/layout/hierarchy3"/>
    <dgm:cxn modelId="{4620E519-A1C2-478F-85E9-86B390BC57FA}" type="presParOf" srcId="{BADB8AE9-6D7F-4088-8E89-2BCFF730C8A4}" destId="{8AB81495-D814-4D4B-AB71-DBB4B2D86720}" srcOrd="2" destOrd="0" presId="urn:microsoft.com/office/officeart/2005/8/layout/hierarchy3"/>
    <dgm:cxn modelId="{111A389A-267A-466E-B12A-B930A1459D34}" type="presParOf" srcId="{BADB8AE9-6D7F-4088-8E89-2BCFF730C8A4}" destId="{81A8D13E-B0C9-4B44-AE31-60A647227DD3}" srcOrd="3" destOrd="0" presId="urn:microsoft.com/office/officeart/2005/8/layout/hierarchy3"/>
    <dgm:cxn modelId="{CE90D08A-6A21-427B-AA12-783495328F1A}" type="presParOf" srcId="{3C62A7E1-B712-4994-BD6A-88C6754326FA}" destId="{C1100FB4-13B9-44B2-A8AC-9647DB6FF99C}" srcOrd="1" destOrd="0" presId="urn:microsoft.com/office/officeart/2005/8/layout/hierarchy3"/>
    <dgm:cxn modelId="{4D082447-9116-4102-809A-B31E36DC5B81}" type="presParOf" srcId="{C1100FB4-13B9-44B2-A8AC-9647DB6FF99C}" destId="{D11B4A9F-55C8-4A24-AB43-952371EBCABB}" srcOrd="0" destOrd="0" presId="urn:microsoft.com/office/officeart/2005/8/layout/hierarchy3"/>
    <dgm:cxn modelId="{D354DD84-EF12-4E97-B9D1-AA745832AC6D}" type="presParOf" srcId="{D11B4A9F-55C8-4A24-AB43-952371EBCABB}" destId="{C78938A5-8089-4A0C-8EBF-C231F3842075}" srcOrd="0" destOrd="0" presId="urn:microsoft.com/office/officeart/2005/8/layout/hierarchy3"/>
    <dgm:cxn modelId="{471AC921-37F2-4F17-8725-1BE119F34979}" type="presParOf" srcId="{D11B4A9F-55C8-4A24-AB43-952371EBCABB}" destId="{29183F61-1AEF-4062-8E4D-DF24242C8BF7}" srcOrd="1" destOrd="0" presId="urn:microsoft.com/office/officeart/2005/8/layout/hierarchy3"/>
    <dgm:cxn modelId="{B227DB00-A2FE-47C9-9767-006AF38DA550}" type="presParOf" srcId="{C1100FB4-13B9-44B2-A8AC-9647DB6FF99C}" destId="{50B719F9-8450-41C2-A023-FAA6C11CFAF4}" srcOrd="1" destOrd="0" presId="urn:microsoft.com/office/officeart/2005/8/layout/hierarchy3"/>
    <dgm:cxn modelId="{1AC1BFDB-F8AE-433D-A67D-194EC5F7565D}" type="presParOf" srcId="{50B719F9-8450-41C2-A023-FAA6C11CFAF4}" destId="{EF0E3495-E2C5-4F79-A53C-5FFB9A3C4847}" srcOrd="0" destOrd="0" presId="urn:microsoft.com/office/officeart/2005/8/layout/hierarchy3"/>
    <dgm:cxn modelId="{89B3ED34-41B1-4D7D-AECF-DE709C85800A}" type="presParOf" srcId="{50B719F9-8450-41C2-A023-FAA6C11CFAF4}" destId="{666379CB-EC67-4A17-A6D8-CE1F38BC8A01}" srcOrd="1" destOrd="0" presId="urn:microsoft.com/office/officeart/2005/8/layout/hierarchy3"/>
    <dgm:cxn modelId="{17471F7A-66BC-4FE8-BF6C-23B20A463F2E}" type="presParOf" srcId="{50B719F9-8450-41C2-A023-FAA6C11CFAF4}" destId="{0A0EEE26-F36C-4A38-B56F-73317CC3FFF5}" srcOrd="2" destOrd="0" presId="urn:microsoft.com/office/officeart/2005/8/layout/hierarchy3"/>
    <dgm:cxn modelId="{3CF91202-1B0D-47A7-8813-9F2A35862366}" type="presParOf" srcId="{50B719F9-8450-41C2-A023-FAA6C11CFAF4}" destId="{4AD297CA-1EFC-40E9-8D5F-B8AA86BDBF2F}" srcOrd="3" destOrd="0" presId="urn:microsoft.com/office/officeart/2005/8/layout/hierarchy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01D9C14-FD64-4E3B-BCA2-9F90782F8549}">
      <dsp:nvSpPr>
        <dsp:cNvPr id="0" name=""/>
        <dsp:cNvSpPr/>
      </dsp:nvSpPr>
      <dsp:spPr>
        <a:xfrm>
          <a:off x="0" y="936104"/>
          <a:ext cx="7813376" cy="53855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Pardubice - </a:t>
          </a:r>
          <a:r>
            <a:rPr lang="cs-CZ" sz="2000" kern="1200" dirty="0" err="1" smtClean="0"/>
            <a:t>Spořilov</a:t>
          </a:r>
          <a:endParaRPr lang="cs-CZ" sz="2000" kern="1200" dirty="0"/>
        </a:p>
      </dsp:txBody>
      <dsp:txXfrm>
        <a:off x="26290" y="962394"/>
        <a:ext cx="7760796" cy="485975"/>
      </dsp:txXfrm>
    </dsp:sp>
    <dsp:sp modelId="{45FAE54C-2B7D-4C24-8DFF-2D9E8A3DF887}">
      <dsp:nvSpPr>
        <dsp:cNvPr id="0" name=""/>
        <dsp:cNvSpPr/>
      </dsp:nvSpPr>
      <dsp:spPr>
        <a:xfrm>
          <a:off x="0" y="1446133"/>
          <a:ext cx="7813376" cy="468000"/>
        </a:xfrm>
        <a:prstGeom prst="roundRect">
          <a:avLst/>
        </a:prstGeom>
        <a:solidFill>
          <a:schemeClr val="accent2">
            <a:hueOff val="-4051890"/>
            <a:satOff val="8333"/>
            <a:lumOff val="-63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 : Hana Slavíková</a:t>
          </a:r>
          <a:endParaRPr lang="cs-CZ" sz="2000" kern="1200" dirty="0"/>
        </a:p>
      </dsp:txBody>
      <dsp:txXfrm>
        <a:off x="22846" y="1468979"/>
        <a:ext cx="7767684" cy="422308"/>
      </dsp:txXfrm>
    </dsp:sp>
    <dsp:sp modelId="{CD1F462A-8EDA-434D-9342-2C73FCF9D894}">
      <dsp:nvSpPr>
        <dsp:cNvPr id="0" name=""/>
        <dsp:cNvSpPr/>
      </dsp:nvSpPr>
      <dsp:spPr>
        <a:xfrm>
          <a:off x="0" y="1947825"/>
          <a:ext cx="7813376" cy="468000"/>
        </a:xfrm>
        <a:prstGeom prst="roundRect">
          <a:avLst/>
        </a:prstGeom>
        <a:solidFill>
          <a:schemeClr val="accent2">
            <a:hueOff val="-8103780"/>
            <a:satOff val="16667"/>
            <a:lumOff val="-127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: VY_42_INOVACE_MATEMATIKA </a:t>
          </a:r>
          <a:r>
            <a:rPr lang="cs-CZ" sz="2000" kern="1200" dirty="0" smtClean="0"/>
            <a:t>5_34.Procvičování desítek</a:t>
          </a:r>
          <a:endParaRPr lang="cs-CZ" sz="2000" kern="1200" dirty="0"/>
        </a:p>
      </dsp:txBody>
      <dsp:txXfrm>
        <a:off x="22846" y="1970671"/>
        <a:ext cx="7767684" cy="422308"/>
      </dsp:txXfrm>
    </dsp:sp>
    <dsp:sp modelId="{7ED2BFF5-562D-448B-A2B3-EA637190C721}">
      <dsp:nvSpPr>
        <dsp:cNvPr id="0" name=""/>
        <dsp:cNvSpPr/>
      </dsp:nvSpPr>
      <dsp:spPr>
        <a:xfrm>
          <a:off x="0" y="2473425"/>
          <a:ext cx="7813376" cy="468000"/>
        </a:xfrm>
        <a:prstGeom prst="roundRect">
          <a:avLst/>
        </a:prstGeom>
        <a:solidFill>
          <a:schemeClr val="accent2">
            <a:hueOff val="-12155671"/>
            <a:satOff val="25001"/>
            <a:lumOff val="-1912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TÉMA </a:t>
          </a:r>
          <a:r>
            <a:rPr lang="cs-CZ" sz="2000" kern="1200" dirty="0" smtClean="0"/>
            <a:t>:Procvičování desítek</a:t>
          </a:r>
          <a:endParaRPr lang="cs-CZ" sz="2000" kern="1200" dirty="0"/>
        </a:p>
      </dsp:txBody>
      <dsp:txXfrm>
        <a:off x="22846" y="2496271"/>
        <a:ext cx="7767684" cy="422308"/>
      </dsp:txXfrm>
    </dsp:sp>
    <dsp:sp modelId="{162EBC16-4716-472B-9EB3-0A62D1C8E8FB}">
      <dsp:nvSpPr>
        <dsp:cNvPr id="0" name=""/>
        <dsp:cNvSpPr/>
      </dsp:nvSpPr>
      <dsp:spPr>
        <a:xfrm>
          <a:off x="0" y="2999025"/>
          <a:ext cx="7813376" cy="468000"/>
        </a:xfrm>
        <a:prstGeom prst="roundRect">
          <a:avLst/>
        </a:prstGeom>
        <a:solidFill>
          <a:schemeClr val="accent2">
            <a:hueOff val="-16207560"/>
            <a:satOff val="33334"/>
            <a:lumOff val="-2549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 : CZ.1.07/1.4.00/21.2349</a:t>
          </a:r>
          <a:endParaRPr lang="cs-CZ" sz="2000" kern="1200" dirty="0"/>
        </a:p>
      </dsp:txBody>
      <dsp:txXfrm>
        <a:off x="22846" y="3021871"/>
        <a:ext cx="7767684" cy="422308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447B85-C6A5-41F2-B3C7-9EB7AC4D2B61}">
      <dsp:nvSpPr>
        <dsp:cNvPr id="0" name=""/>
        <dsp:cNvSpPr/>
      </dsp:nvSpPr>
      <dsp:spPr>
        <a:xfrm>
          <a:off x="1123" y="2209247"/>
          <a:ext cx="697921" cy="697921"/>
        </a:xfrm>
        <a:prstGeom prst="donut">
          <a:avLst>
            <a:gd name="adj" fmla="val 2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8C6C4A6-735B-44FC-B958-8AFE02BDD123}">
      <dsp:nvSpPr>
        <dsp:cNvPr id="0" name=""/>
        <dsp:cNvSpPr/>
      </dsp:nvSpPr>
      <dsp:spPr>
        <a:xfrm rot="17700000">
          <a:off x="247039" y="1640298"/>
          <a:ext cx="867594" cy="418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40" tIns="0" rIns="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18</a:t>
          </a:r>
          <a:endParaRPr lang="cs-CZ" sz="3100" kern="1200" dirty="0"/>
        </a:p>
      </dsp:txBody>
      <dsp:txXfrm>
        <a:off x="247039" y="1640298"/>
        <a:ext cx="867594" cy="418113"/>
      </dsp:txXfrm>
    </dsp:sp>
    <dsp:sp modelId="{C45FF01E-B377-4683-BE3C-4CB5436E70D3}">
      <dsp:nvSpPr>
        <dsp:cNvPr id="0" name=""/>
        <dsp:cNvSpPr/>
      </dsp:nvSpPr>
      <dsp:spPr>
        <a:xfrm>
          <a:off x="751615" y="2377075"/>
          <a:ext cx="362265" cy="362265"/>
        </a:xfrm>
        <a:prstGeom prst="ellipse">
          <a:avLst/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CC9393-7D32-44E7-A10A-B4814A944B4D}">
      <dsp:nvSpPr>
        <dsp:cNvPr id="0" name=""/>
        <dsp:cNvSpPr/>
      </dsp:nvSpPr>
      <dsp:spPr>
        <a:xfrm rot="17700000">
          <a:off x="322561" y="2881291"/>
          <a:ext cx="750509" cy="361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68580" bIns="0" numCol="1" spcCol="1270" anchor="ctr" anchorCtr="0">
          <a:noAutofit/>
        </a:bodyPr>
        <a:lstStyle/>
        <a:p>
          <a:pPr lvl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19</a:t>
          </a:r>
          <a:endParaRPr lang="cs-CZ" sz="2700" kern="1200" dirty="0"/>
        </a:p>
      </dsp:txBody>
      <dsp:txXfrm>
        <a:off x="322561" y="2881291"/>
        <a:ext cx="750509" cy="361867"/>
      </dsp:txXfrm>
    </dsp:sp>
    <dsp:sp modelId="{E17537C9-CF04-4730-ADDC-ECE05E52F74B}">
      <dsp:nvSpPr>
        <dsp:cNvPr id="0" name=""/>
        <dsp:cNvSpPr/>
      </dsp:nvSpPr>
      <dsp:spPr>
        <a:xfrm rot="17700000">
          <a:off x="792425" y="1873256"/>
          <a:ext cx="750509" cy="361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7A36D43-110F-4C05-9853-B9AA84581F7F}">
      <dsp:nvSpPr>
        <dsp:cNvPr id="0" name=""/>
        <dsp:cNvSpPr/>
      </dsp:nvSpPr>
      <dsp:spPr>
        <a:xfrm>
          <a:off x="1166395" y="2377075"/>
          <a:ext cx="362265" cy="362265"/>
        </a:xfrm>
        <a:prstGeom prst="ellipse">
          <a:avLst/>
        </a:prstGeom>
        <a:solidFill>
          <a:schemeClr val="accent2">
            <a:shade val="80000"/>
            <a:hueOff val="-37501"/>
            <a:satOff val="359"/>
            <a:lumOff val="7707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FA849AB-6065-49A9-BD4F-E44E79042A7A}">
      <dsp:nvSpPr>
        <dsp:cNvPr id="0" name=""/>
        <dsp:cNvSpPr/>
      </dsp:nvSpPr>
      <dsp:spPr>
        <a:xfrm rot="17700000">
          <a:off x="737341" y="2881291"/>
          <a:ext cx="750509" cy="361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68580" bIns="0" numCol="1" spcCol="1270" anchor="ctr" anchorCtr="0">
          <a:noAutofit/>
        </a:bodyPr>
        <a:lstStyle/>
        <a:p>
          <a:pPr lvl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20</a:t>
          </a:r>
          <a:endParaRPr lang="cs-CZ" sz="2700" kern="1200" dirty="0"/>
        </a:p>
      </dsp:txBody>
      <dsp:txXfrm>
        <a:off x="737341" y="2881291"/>
        <a:ext cx="750509" cy="361867"/>
      </dsp:txXfrm>
    </dsp:sp>
    <dsp:sp modelId="{E28A6317-C4E6-4DC6-B0D6-04EF92644226}">
      <dsp:nvSpPr>
        <dsp:cNvPr id="0" name=""/>
        <dsp:cNvSpPr/>
      </dsp:nvSpPr>
      <dsp:spPr>
        <a:xfrm rot="17700000">
          <a:off x="1207205" y="1873256"/>
          <a:ext cx="750509" cy="361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08370D0-D27D-497B-9799-2C403BFFA1B1}">
      <dsp:nvSpPr>
        <dsp:cNvPr id="0" name=""/>
        <dsp:cNvSpPr/>
      </dsp:nvSpPr>
      <dsp:spPr>
        <a:xfrm>
          <a:off x="1581230" y="2209247"/>
          <a:ext cx="697921" cy="697921"/>
        </a:xfrm>
        <a:prstGeom prst="donut">
          <a:avLst>
            <a:gd name="adj" fmla="val 2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6043D5-1E42-457C-BF64-B2931B842AC6}">
      <dsp:nvSpPr>
        <dsp:cNvPr id="0" name=""/>
        <dsp:cNvSpPr/>
      </dsp:nvSpPr>
      <dsp:spPr>
        <a:xfrm rot="17700000">
          <a:off x="1827147" y="1640298"/>
          <a:ext cx="867594" cy="418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40" tIns="0" rIns="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1827147" y="1640298"/>
        <a:ext cx="867594" cy="418113"/>
      </dsp:txXfrm>
    </dsp:sp>
    <dsp:sp modelId="{45CBFFBC-EF7C-473F-A10B-F81F91AB0B26}">
      <dsp:nvSpPr>
        <dsp:cNvPr id="0" name=""/>
        <dsp:cNvSpPr/>
      </dsp:nvSpPr>
      <dsp:spPr>
        <a:xfrm>
          <a:off x="2331778" y="2209247"/>
          <a:ext cx="697921" cy="697921"/>
        </a:xfrm>
        <a:prstGeom prst="donut">
          <a:avLst>
            <a:gd name="adj" fmla="val 2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4A3B093-503D-447E-91C3-ABF543CE1EF8}">
      <dsp:nvSpPr>
        <dsp:cNvPr id="0" name=""/>
        <dsp:cNvSpPr/>
      </dsp:nvSpPr>
      <dsp:spPr>
        <a:xfrm rot="17700000">
          <a:off x="2577694" y="1640298"/>
          <a:ext cx="867594" cy="418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40" tIns="0" rIns="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2577694" y="1640298"/>
        <a:ext cx="867594" cy="418113"/>
      </dsp:txXfrm>
    </dsp:sp>
    <dsp:sp modelId="{8D264443-D841-48DD-9A51-FC4BC7B77264}">
      <dsp:nvSpPr>
        <dsp:cNvPr id="0" name=""/>
        <dsp:cNvSpPr/>
      </dsp:nvSpPr>
      <dsp:spPr>
        <a:xfrm>
          <a:off x="3082325" y="2209247"/>
          <a:ext cx="697921" cy="697921"/>
        </a:xfrm>
        <a:prstGeom prst="donut">
          <a:avLst>
            <a:gd name="adj" fmla="val 2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43D0D19-297A-4CD1-AD49-B89CFD71DE78}">
      <dsp:nvSpPr>
        <dsp:cNvPr id="0" name=""/>
        <dsp:cNvSpPr/>
      </dsp:nvSpPr>
      <dsp:spPr>
        <a:xfrm rot="17700000">
          <a:off x="3328242" y="1640298"/>
          <a:ext cx="867594" cy="418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40" tIns="0" rIns="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3328242" y="1640298"/>
        <a:ext cx="867594" cy="418113"/>
      </dsp:txXfrm>
    </dsp:sp>
    <dsp:sp modelId="{6296185B-9CFD-494D-AD9D-681C9576A18D}">
      <dsp:nvSpPr>
        <dsp:cNvPr id="0" name=""/>
        <dsp:cNvSpPr/>
      </dsp:nvSpPr>
      <dsp:spPr>
        <a:xfrm>
          <a:off x="3832873" y="2209247"/>
          <a:ext cx="697921" cy="697921"/>
        </a:xfrm>
        <a:prstGeom prst="donut">
          <a:avLst>
            <a:gd name="adj" fmla="val 2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2037D6-4ED9-4D45-B1EC-92C6FCCD59E7}">
      <dsp:nvSpPr>
        <dsp:cNvPr id="0" name=""/>
        <dsp:cNvSpPr/>
      </dsp:nvSpPr>
      <dsp:spPr>
        <a:xfrm rot="17700000">
          <a:off x="4078789" y="1640298"/>
          <a:ext cx="867594" cy="418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40" tIns="0" rIns="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4078789" y="1640298"/>
        <a:ext cx="867594" cy="418113"/>
      </dsp:txXfrm>
    </dsp:sp>
    <dsp:sp modelId="{F23B9DB1-1D2C-4B31-AC61-42C5C72FE7CD}">
      <dsp:nvSpPr>
        <dsp:cNvPr id="0" name=""/>
        <dsp:cNvSpPr/>
      </dsp:nvSpPr>
      <dsp:spPr>
        <a:xfrm>
          <a:off x="4583421" y="2209247"/>
          <a:ext cx="697921" cy="697921"/>
        </a:xfrm>
        <a:prstGeom prst="donut">
          <a:avLst>
            <a:gd name="adj" fmla="val 2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4306337-1A39-4359-8DDC-DA5523C638D3}">
      <dsp:nvSpPr>
        <dsp:cNvPr id="0" name=""/>
        <dsp:cNvSpPr/>
      </dsp:nvSpPr>
      <dsp:spPr>
        <a:xfrm rot="17700000">
          <a:off x="4829337" y="1640298"/>
          <a:ext cx="867594" cy="418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40" tIns="0" rIns="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3100" kern="1200"/>
        </a:p>
      </dsp:txBody>
      <dsp:txXfrm>
        <a:off x="4829337" y="1640298"/>
        <a:ext cx="867594" cy="418113"/>
      </dsp:txXfrm>
    </dsp:sp>
    <dsp:sp modelId="{1FCECB5A-11CF-47C8-B3A0-8833021AC8FB}">
      <dsp:nvSpPr>
        <dsp:cNvPr id="0" name=""/>
        <dsp:cNvSpPr/>
      </dsp:nvSpPr>
      <dsp:spPr>
        <a:xfrm>
          <a:off x="5333968" y="2209247"/>
          <a:ext cx="697921" cy="697921"/>
        </a:xfrm>
        <a:prstGeom prst="donut">
          <a:avLst>
            <a:gd name="adj" fmla="val 20000"/>
          </a:avLst>
        </a:prstGeom>
        <a:solidFill>
          <a:schemeClr val="accent2">
            <a:shade val="8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3CD4FA9-CC25-43DE-8F9E-47DF4A6ADE5F}">
      <dsp:nvSpPr>
        <dsp:cNvPr id="0" name=""/>
        <dsp:cNvSpPr/>
      </dsp:nvSpPr>
      <dsp:spPr>
        <a:xfrm rot="17700000">
          <a:off x="5579884" y="1640298"/>
          <a:ext cx="867594" cy="4181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8740" tIns="0" rIns="0" bIns="0" numCol="1" spcCol="1270" anchor="ctr" anchorCtr="0">
          <a:noAutofit/>
        </a:bodyPr>
        <a:lstStyle/>
        <a:p>
          <a:pPr lvl="0" algn="l" defTabSz="1377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100" kern="1200" dirty="0" smtClean="0"/>
            <a:t>26</a:t>
          </a:r>
          <a:endParaRPr lang="cs-CZ" sz="3100" kern="1200" dirty="0"/>
        </a:p>
      </dsp:txBody>
      <dsp:txXfrm>
        <a:off x="5579884" y="1640298"/>
        <a:ext cx="867594" cy="418113"/>
      </dsp:txXfrm>
    </dsp:sp>
    <dsp:sp modelId="{E2FF4CFB-05BC-4C21-9CBC-A1E56B5A6843}">
      <dsp:nvSpPr>
        <dsp:cNvPr id="0" name=""/>
        <dsp:cNvSpPr/>
      </dsp:nvSpPr>
      <dsp:spPr>
        <a:xfrm>
          <a:off x="6084460" y="2377075"/>
          <a:ext cx="362265" cy="362265"/>
        </a:xfrm>
        <a:prstGeom prst="ellipse">
          <a:avLst/>
        </a:prstGeom>
        <a:solidFill>
          <a:schemeClr val="accent2">
            <a:shade val="80000"/>
            <a:hueOff val="-75002"/>
            <a:satOff val="718"/>
            <a:lumOff val="15414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25E018-A122-42E1-8797-70BD76955B63}">
      <dsp:nvSpPr>
        <dsp:cNvPr id="0" name=""/>
        <dsp:cNvSpPr/>
      </dsp:nvSpPr>
      <dsp:spPr>
        <a:xfrm rot="17700000">
          <a:off x="5655406" y="2881291"/>
          <a:ext cx="750509" cy="361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68580" bIns="0" numCol="1" spcCol="1270" anchor="ctr" anchorCtr="0">
          <a:noAutofit/>
        </a:bodyPr>
        <a:lstStyle/>
        <a:p>
          <a:pPr lvl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27</a:t>
          </a:r>
          <a:endParaRPr lang="cs-CZ" sz="2700" kern="1200" dirty="0"/>
        </a:p>
      </dsp:txBody>
      <dsp:txXfrm>
        <a:off x="5655406" y="2881291"/>
        <a:ext cx="750509" cy="361867"/>
      </dsp:txXfrm>
    </dsp:sp>
    <dsp:sp modelId="{692BE0E0-738B-4803-9AD7-DFB7BC80B13A}">
      <dsp:nvSpPr>
        <dsp:cNvPr id="0" name=""/>
        <dsp:cNvSpPr/>
      </dsp:nvSpPr>
      <dsp:spPr>
        <a:xfrm rot="17700000">
          <a:off x="6125270" y="1873256"/>
          <a:ext cx="750509" cy="361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FCAAA818-E87A-4095-833D-C7A2C31C9FC7}">
      <dsp:nvSpPr>
        <dsp:cNvPr id="0" name=""/>
        <dsp:cNvSpPr/>
      </dsp:nvSpPr>
      <dsp:spPr>
        <a:xfrm>
          <a:off x="6499240" y="2377075"/>
          <a:ext cx="362265" cy="362265"/>
        </a:xfrm>
        <a:prstGeom prst="ellipse">
          <a:avLst/>
        </a:prstGeom>
        <a:solidFill>
          <a:schemeClr val="accent2">
            <a:shade val="80000"/>
            <a:hueOff val="-112504"/>
            <a:satOff val="1077"/>
            <a:lumOff val="23121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A87DC62-3B19-496A-9B5E-38780583940C}">
      <dsp:nvSpPr>
        <dsp:cNvPr id="0" name=""/>
        <dsp:cNvSpPr/>
      </dsp:nvSpPr>
      <dsp:spPr>
        <a:xfrm rot="17700000">
          <a:off x="6070186" y="2881291"/>
          <a:ext cx="750509" cy="361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68580" bIns="0" numCol="1" spcCol="1270" anchor="ctr" anchorCtr="0">
          <a:noAutofit/>
        </a:bodyPr>
        <a:lstStyle/>
        <a:p>
          <a:pPr lvl="0" algn="r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700" kern="1200" dirty="0" smtClean="0"/>
            <a:t>28</a:t>
          </a:r>
          <a:endParaRPr lang="cs-CZ" sz="2700" kern="1200" dirty="0"/>
        </a:p>
      </dsp:txBody>
      <dsp:txXfrm>
        <a:off x="6070186" y="2881291"/>
        <a:ext cx="750509" cy="361867"/>
      </dsp:txXfrm>
    </dsp:sp>
    <dsp:sp modelId="{BCFAD6E5-047E-471D-A40E-BC38C7E698A6}">
      <dsp:nvSpPr>
        <dsp:cNvPr id="0" name=""/>
        <dsp:cNvSpPr/>
      </dsp:nvSpPr>
      <dsp:spPr>
        <a:xfrm rot="17700000">
          <a:off x="6540049" y="1873256"/>
          <a:ext cx="750509" cy="361867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6B38E2-83C5-451B-80B1-3037CB46757B}">
      <dsp:nvSpPr>
        <dsp:cNvPr id="0" name=""/>
        <dsp:cNvSpPr/>
      </dsp:nvSpPr>
      <dsp:spPr>
        <a:xfrm>
          <a:off x="0" y="161131"/>
          <a:ext cx="7239000" cy="4524375"/>
        </a:xfrm>
        <a:prstGeom prst="swooshArrow">
          <a:avLst>
            <a:gd name="adj1" fmla="val 25000"/>
            <a:gd name="adj2" fmla="val 25000"/>
          </a:avLst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EF1E8CE-5AC8-4F8F-98A2-A3D78EEAB43B}">
      <dsp:nvSpPr>
        <dsp:cNvPr id="0" name=""/>
        <dsp:cNvSpPr/>
      </dsp:nvSpPr>
      <dsp:spPr>
        <a:xfrm>
          <a:off x="713041" y="3525456"/>
          <a:ext cx="166497" cy="166497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A52C786-297D-416D-9E37-66AA10F28B85}">
      <dsp:nvSpPr>
        <dsp:cNvPr id="0" name=""/>
        <dsp:cNvSpPr/>
      </dsp:nvSpPr>
      <dsp:spPr>
        <a:xfrm>
          <a:off x="796290" y="3608705"/>
          <a:ext cx="948309" cy="1076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8223" tIns="0" rIns="0" bIns="0" numCol="1" spcCol="1270" anchor="t" anchorCtr="0">
          <a:noAutofit/>
        </a:bodyPr>
        <a:lstStyle/>
        <a:p>
          <a:pPr lvl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30</a:t>
          </a:r>
          <a:endParaRPr lang="cs-CZ" sz="6400" kern="1200" dirty="0"/>
        </a:p>
      </dsp:txBody>
      <dsp:txXfrm>
        <a:off x="796290" y="3608705"/>
        <a:ext cx="948309" cy="1076801"/>
      </dsp:txXfrm>
    </dsp:sp>
    <dsp:sp modelId="{3AECBDA6-D7B1-487A-BED0-C505945CBE20}">
      <dsp:nvSpPr>
        <dsp:cNvPr id="0" name=""/>
        <dsp:cNvSpPr/>
      </dsp:nvSpPr>
      <dsp:spPr>
        <a:xfrm>
          <a:off x="1614297" y="2659491"/>
          <a:ext cx="260604" cy="260604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004C74-36D6-4594-A8EC-08969765F38B}">
      <dsp:nvSpPr>
        <dsp:cNvPr id="0" name=""/>
        <dsp:cNvSpPr/>
      </dsp:nvSpPr>
      <dsp:spPr>
        <a:xfrm>
          <a:off x="1744599" y="2789793"/>
          <a:ext cx="1201674" cy="189571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8089" tIns="0" rIns="0" bIns="0" numCol="1" spcCol="1270" anchor="t" anchorCtr="0">
          <a:noAutofit/>
        </a:bodyPr>
        <a:lstStyle/>
        <a:p>
          <a:pPr lvl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6400" kern="1200"/>
        </a:p>
      </dsp:txBody>
      <dsp:txXfrm>
        <a:off x="1744599" y="2789793"/>
        <a:ext cx="1201674" cy="1895713"/>
      </dsp:txXfrm>
    </dsp:sp>
    <dsp:sp modelId="{7A298894-9266-4330-AFB1-28FB4C6A8145}">
      <dsp:nvSpPr>
        <dsp:cNvPr id="0" name=""/>
        <dsp:cNvSpPr/>
      </dsp:nvSpPr>
      <dsp:spPr>
        <a:xfrm>
          <a:off x="2772537" y="1969071"/>
          <a:ext cx="347472" cy="34747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BCE616-47CB-4CDA-AE12-2F25965D47E1}">
      <dsp:nvSpPr>
        <dsp:cNvPr id="0" name=""/>
        <dsp:cNvSpPr/>
      </dsp:nvSpPr>
      <dsp:spPr>
        <a:xfrm>
          <a:off x="2946273" y="2142807"/>
          <a:ext cx="1397127" cy="254269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4118" tIns="0" rIns="0" bIns="0" numCol="1" spcCol="1270" anchor="t" anchorCtr="0">
          <a:noAutofit/>
        </a:bodyPr>
        <a:lstStyle/>
        <a:p>
          <a:pPr lvl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50</a:t>
          </a:r>
          <a:endParaRPr lang="cs-CZ" sz="6400" kern="1200" dirty="0"/>
        </a:p>
      </dsp:txBody>
      <dsp:txXfrm>
        <a:off x="2946273" y="2142807"/>
        <a:ext cx="1397127" cy="2542698"/>
      </dsp:txXfrm>
    </dsp:sp>
    <dsp:sp modelId="{BE839480-B023-478B-95BA-5880D2C404C9}">
      <dsp:nvSpPr>
        <dsp:cNvPr id="0" name=""/>
        <dsp:cNvSpPr/>
      </dsp:nvSpPr>
      <dsp:spPr>
        <a:xfrm>
          <a:off x="4118991" y="1429766"/>
          <a:ext cx="448818" cy="44881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537A566-667F-4A06-B684-A5C90A3DE99A}">
      <dsp:nvSpPr>
        <dsp:cNvPr id="0" name=""/>
        <dsp:cNvSpPr/>
      </dsp:nvSpPr>
      <dsp:spPr>
        <a:xfrm>
          <a:off x="4343400" y="1654175"/>
          <a:ext cx="1447800" cy="303133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37819" tIns="0" rIns="0" bIns="0" numCol="1" spcCol="1270" anchor="t" anchorCtr="0">
          <a:noAutofit/>
        </a:bodyPr>
        <a:lstStyle/>
        <a:p>
          <a:pPr lvl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60</a:t>
          </a:r>
          <a:endParaRPr lang="cs-CZ" sz="6400" kern="1200" dirty="0"/>
        </a:p>
      </dsp:txBody>
      <dsp:txXfrm>
        <a:off x="4343400" y="1654175"/>
        <a:ext cx="1447800" cy="3031331"/>
      </dsp:txXfrm>
    </dsp:sp>
    <dsp:sp modelId="{4B306093-BACA-4F87-A8A6-749F68991ADE}">
      <dsp:nvSpPr>
        <dsp:cNvPr id="0" name=""/>
        <dsp:cNvSpPr/>
      </dsp:nvSpPr>
      <dsp:spPr>
        <a:xfrm>
          <a:off x="5505259" y="1069625"/>
          <a:ext cx="571881" cy="571881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0B0454C-85A6-4D2B-B252-BF119233EEA9}">
      <dsp:nvSpPr>
        <dsp:cNvPr id="0" name=""/>
        <dsp:cNvSpPr/>
      </dsp:nvSpPr>
      <dsp:spPr>
        <a:xfrm>
          <a:off x="5791200" y="1355566"/>
          <a:ext cx="1447800" cy="332994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03028" tIns="0" rIns="0" bIns="0" numCol="1" spcCol="1270" anchor="t" anchorCtr="0">
          <a:noAutofit/>
        </a:bodyPr>
        <a:lstStyle/>
        <a:p>
          <a:pPr lvl="0" algn="l" defTabSz="28448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400" kern="1200" dirty="0" smtClean="0"/>
            <a:t>?</a:t>
          </a:r>
          <a:endParaRPr lang="cs-CZ" sz="6400" kern="1200" dirty="0"/>
        </a:p>
      </dsp:txBody>
      <dsp:txXfrm>
        <a:off x="5791200" y="1355566"/>
        <a:ext cx="1447800" cy="332994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CE26219-1B54-4EB5-BEB6-F476D7E5C78D}">
      <dsp:nvSpPr>
        <dsp:cNvPr id="0" name=""/>
        <dsp:cNvSpPr/>
      </dsp:nvSpPr>
      <dsp:spPr>
        <a:xfrm rot="4396374">
          <a:off x="1234325" y="964442"/>
          <a:ext cx="4183905" cy="2917752"/>
        </a:xfrm>
        <a:prstGeom prst="swooshArrow">
          <a:avLst>
            <a:gd name="adj1" fmla="val 16310"/>
            <a:gd name="adj2" fmla="val 3137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AB6C49D-C167-4FF0-B095-70093D2DF8B0}">
      <dsp:nvSpPr>
        <dsp:cNvPr id="0" name=""/>
        <dsp:cNvSpPr/>
      </dsp:nvSpPr>
      <dsp:spPr>
        <a:xfrm>
          <a:off x="2660350" y="1252371"/>
          <a:ext cx="105656" cy="105656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F8FC65A-797C-4BFD-9EC1-D7E18A243194}">
      <dsp:nvSpPr>
        <dsp:cNvPr id="0" name=""/>
        <dsp:cNvSpPr/>
      </dsp:nvSpPr>
      <dsp:spPr>
        <a:xfrm>
          <a:off x="3256923" y="1710378"/>
          <a:ext cx="105656" cy="105656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325A352-9466-4A89-AA6C-AF5C6FB8934E}">
      <dsp:nvSpPr>
        <dsp:cNvPr id="0" name=""/>
        <dsp:cNvSpPr/>
      </dsp:nvSpPr>
      <dsp:spPr>
        <a:xfrm>
          <a:off x="3793251" y="2246416"/>
          <a:ext cx="105656" cy="105656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8E84A2F-098E-475E-A575-30326BAE6542}">
      <dsp:nvSpPr>
        <dsp:cNvPr id="0" name=""/>
        <dsp:cNvSpPr/>
      </dsp:nvSpPr>
      <dsp:spPr>
        <a:xfrm>
          <a:off x="953849" y="0"/>
          <a:ext cx="1972581" cy="775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230" tIns="62230" rIns="62230" bIns="62230" numCol="1" spcCol="1270" anchor="b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900" kern="1200"/>
        </a:p>
      </dsp:txBody>
      <dsp:txXfrm>
        <a:off x="953849" y="0"/>
        <a:ext cx="1972581" cy="775462"/>
      </dsp:txXfrm>
    </dsp:sp>
    <dsp:sp modelId="{E4B465A5-2604-489C-BBB7-869784247879}">
      <dsp:nvSpPr>
        <dsp:cNvPr id="0" name=""/>
        <dsp:cNvSpPr/>
      </dsp:nvSpPr>
      <dsp:spPr>
        <a:xfrm>
          <a:off x="3352934" y="917468"/>
          <a:ext cx="2932215" cy="775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90</a:t>
          </a:r>
          <a:endParaRPr lang="cs-CZ" sz="4900" kern="1200" dirty="0"/>
        </a:p>
      </dsp:txBody>
      <dsp:txXfrm>
        <a:off x="3352934" y="917468"/>
        <a:ext cx="2932215" cy="775462"/>
      </dsp:txXfrm>
    </dsp:sp>
    <dsp:sp modelId="{7EDE22E0-2438-46BD-84A8-C5114BC477F4}">
      <dsp:nvSpPr>
        <dsp:cNvPr id="0" name=""/>
        <dsp:cNvSpPr/>
      </dsp:nvSpPr>
      <dsp:spPr>
        <a:xfrm>
          <a:off x="953849" y="1375475"/>
          <a:ext cx="1972581" cy="775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100</a:t>
          </a:r>
          <a:endParaRPr lang="cs-CZ" sz="4900" kern="1200" dirty="0"/>
        </a:p>
      </dsp:txBody>
      <dsp:txXfrm>
        <a:off x="953849" y="1375475"/>
        <a:ext cx="1972581" cy="775462"/>
      </dsp:txXfrm>
    </dsp:sp>
    <dsp:sp modelId="{06AB6B6D-B176-414A-8709-E909AB6DE6A1}">
      <dsp:nvSpPr>
        <dsp:cNvPr id="0" name=""/>
        <dsp:cNvSpPr/>
      </dsp:nvSpPr>
      <dsp:spPr>
        <a:xfrm>
          <a:off x="4181370" y="2836252"/>
          <a:ext cx="105656" cy="105656"/>
        </a:xfrm>
        <a:prstGeom prst="ellipse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D838B9-DD0F-4296-95AD-35654D1EA30C}">
      <dsp:nvSpPr>
        <dsp:cNvPr id="0" name=""/>
        <dsp:cNvSpPr/>
      </dsp:nvSpPr>
      <dsp:spPr>
        <a:xfrm>
          <a:off x="4312569" y="1911514"/>
          <a:ext cx="1972581" cy="775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endParaRPr lang="cs-CZ" sz="4900" kern="1200" dirty="0"/>
        </a:p>
      </dsp:txBody>
      <dsp:txXfrm>
        <a:off x="4312569" y="1911514"/>
        <a:ext cx="1972581" cy="775462"/>
      </dsp:txXfrm>
    </dsp:sp>
    <dsp:sp modelId="{C5D002C5-584A-4D15-B55F-EADE8BF4366D}">
      <dsp:nvSpPr>
        <dsp:cNvPr id="0" name=""/>
        <dsp:cNvSpPr/>
      </dsp:nvSpPr>
      <dsp:spPr>
        <a:xfrm>
          <a:off x="953849" y="2501349"/>
          <a:ext cx="2932215" cy="775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230" tIns="62230" rIns="62230" bIns="62230" numCol="1" spcCol="1270" anchor="ctr" anchorCtr="0">
          <a:noAutofit/>
        </a:bodyPr>
        <a:lstStyle/>
        <a:p>
          <a:pPr lvl="0" algn="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80</a:t>
          </a:r>
          <a:endParaRPr lang="cs-CZ" sz="4900" kern="1200" dirty="0"/>
        </a:p>
      </dsp:txBody>
      <dsp:txXfrm>
        <a:off x="953849" y="2501349"/>
        <a:ext cx="2932215" cy="775462"/>
      </dsp:txXfrm>
    </dsp:sp>
    <dsp:sp modelId="{08435C39-EA89-4555-B8BD-FB831A23B2D5}">
      <dsp:nvSpPr>
        <dsp:cNvPr id="0" name=""/>
        <dsp:cNvSpPr/>
      </dsp:nvSpPr>
      <dsp:spPr>
        <a:xfrm>
          <a:off x="3619500" y="4071175"/>
          <a:ext cx="2665650" cy="7754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2230" tIns="62230" rIns="62230" bIns="62230" numCol="1" spcCol="1270" anchor="t" anchorCtr="0">
          <a:noAutofit/>
        </a:bodyPr>
        <a:lstStyle/>
        <a:p>
          <a:pPr lvl="0" algn="ctr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4900" kern="1200" dirty="0" smtClean="0"/>
            <a:t>0</a:t>
          </a:r>
          <a:endParaRPr lang="cs-CZ" sz="4900" kern="1200" dirty="0"/>
        </a:p>
      </dsp:txBody>
      <dsp:txXfrm>
        <a:off x="3619500" y="4071175"/>
        <a:ext cx="2665650" cy="775462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BC620F5-5B52-4362-8B4A-A05B1A424B55}">
      <dsp:nvSpPr>
        <dsp:cNvPr id="0" name=""/>
        <dsp:cNvSpPr/>
      </dsp:nvSpPr>
      <dsp:spPr>
        <a:xfrm>
          <a:off x="505899" y="1629"/>
          <a:ext cx="2767645" cy="138382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90</a:t>
          </a:r>
          <a:endParaRPr lang="cs-CZ" sz="6500" kern="1200" dirty="0"/>
        </a:p>
      </dsp:txBody>
      <dsp:txXfrm>
        <a:off x="546430" y="42160"/>
        <a:ext cx="2686583" cy="1302760"/>
      </dsp:txXfrm>
    </dsp:sp>
    <dsp:sp modelId="{8F52D5C4-41B1-49D1-8540-0B5B23EA2BA1}">
      <dsp:nvSpPr>
        <dsp:cNvPr id="0" name=""/>
        <dsp:cNvSpPr/>
      </dsp:nvSpPr>
      <dsp:spPr>
        <a:xfrm>
          <a:off x="782663" y="1385452"/>
          <a:ext cx="276764" cy="10378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37866"/>
              </a:lnTo>
              <a:lnTo>
                <a:pt x="276764" y="1037866"/>
              </a:lnTo>
            </a:path>
          </a:pathLst>
        </a:custGeom>
        <a:noFill/>
        <a:ln w="400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EE8FB9D5-6B81-4793-9E2B-2102B0B94AD6}">
      <dsp:nvSpPr>
        <dsp:cNvPr id="0" name=""/>
        <dsp:cNvSpPr/>
      </dsp:nvSpPr>
      <dsp:spPr>
        <a:xfrm>
          <a:off x="1059428" y="1731407"/>
          <a:ext cx="2214116" cy="13838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30</a:t>
          </a:r>
          <a:endParaRPr lang="cs-CZ" sz="6500" kern="1200" dirty="0"/>
        </a:p>
      </dsp:txBody>
      <dsp:txXfrm>
        <a:off x="1099959" y="1771938"/>
        <a:ext cx="2133054" cy="1302760"/>
      </dsp:txXfrm>
    </dsp:sp>
    <dsp:sp modelId="{2A1C0FE9-EBEB-4CD0-89C3-CD39B5168DB7}">
      <dsp:nvSpPr>
        <dsp:cNvPr id="0" name=""/>
        <dsp:cNvSpPr/>
      </dsp:nvSpPr>
      <dsp:spPr>
        <a:xfrm>
          <a:off x="782663" y="1385452"/>
          <a:ext cx="276764" cy="27676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67645"/>
              </a:lnTo>
              <a:lnTo>
                <a:pt x="276764" y="2767645"/>
              </a:lnTo>
            </a:path>
          </a:pathLst>
        </a:custGeom>
        <a:noFill/>
        <a:ln w="400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55C1622E-CD68-49BC-BEEF-6C496C5C6878}">
      <dsp:nvSpPr>
        <dsp:cNvPr id="0" name=""/>
        <dsp:cNvSpPr/>
      </dsp:nvSpPr>
      <dsp:spPr>
        <a:xfrm>
          <a:off x="1059428" y="3461185"/>
          <a:ext cx="2214116" cy="13838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4">
              <a:hueOff val="5745295"/>
              <a:satOff val="-14534"/>
              <a:lumOff val="6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*</a:t>
          </a:r>
          <a:endParaRPr lang="cs-CZ" sz="6500" kern="1200" dirty="0"/>
        </a:p>
      </dsp:txBody>
      <dsp:txXfrm>
        <a:off x="1099959" y="3501716"/>
        <a:ext cx="2133054" cy="1302760"/>
      </dsp:txXfrm>
    </dsp:sp>
    <dsp:sp modelId="{F7669134-AD57-4337-B3C9-86C520E86165}">
      <dsp:nvSpPr>
        <dsp:cNvPr id="0" name=""/>
        <dsp:cNvSpPr/>
      </dsp:nvSpPr>
      <dsp:spPr>
        <a:xfrm>
          <a:off x="3965455" y="1629"/>
          <a:ext cx="2767645" cy="1383822"/>
        </a:xfrm>
        <a:prstGeom prst="roundRect">
          <a:avLst>
            <a:gd name="adj" fmla="val 10000"/>
          </a:avLst>
        </a:prstGeom>
        <a:solidFill>
          <a:schemeClr val="accent4">
            <a:hueOff val="17235884"/>
            <a:satOff val="-43603"/>
            <a:lumOff val="196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50</a:t>
          </a:r>
          <a:endParaRPr lang="cs-CZ" sz="6500" kern="1200" dirty="0"/>
        </a:p>
      </dsp:txBody>
      <dsp:txXfrm>
        <a:off x="4005986" y="42160"/>
        <a:ext cx="2686583" cy="1302760"/>
      </dsp:txXfrm>
    </dsp:sp>
    <dsp:sp modelId="{56744E31-B514-4E4A-B424-719E19407141}">
      <dsp:nvSpPr>
        <dsp:cNvPr id="0" name=""/>
        <dsp:cNvSpPr/>
      </dsp:nvSpPr>
      <dsp:spPr>
        <a:xfrm>
          <a:off x="4242220" y="1385452"/>
          <a:ext cx="276764" cy="10378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37866"/>
              </a:lnTo>
              <a:lnTo>
                <a:pt x="276764" y="1037866"/>
              </a:lnTo>
            </a:path>
          </a:pathLst>
        </a:custGeom>
        <a:noFill/>
        <a:ln w="400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BF555218-2492-4777-98D0-FD91EF339D15}">
      <dsp:nvSpPr>
        <dsp:cNvPr id="0" name=""/>
        <dsp:cNvSpPr/>
      </dsp:nvSpPr>
      <dsp:spPr>
        <a:xfrm>
          <a:off x="4518984" y="1731407"/>
          <a:ext cx="2214116" cy="13838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4">
              <a:hueOff val="11490590"/>
              <a:satOff val="-29069"/>
              <a:lumOff val="130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10</a:t>
          </a:r>
          <a:endParaRPr lang="cs-CZ" sz="6500" kern="1200" dirty="0"/>
        </a:p>
      </dsp:txBody>
      <dsp:txXfrm>
        <a:off x="4559515" y="1771938"/>
        <a:ext cx="2133054" cy="1302760"/>
      </dsp:txXfrm>
    </dsp:sp>
    <dsp:sp modelId="{1FDD04D2-D507-41F0-BA3A-B2CBA5BC5970}">
      <dsp:nvSpPr>
        <dsp:cNvPr id="0" name=""/>
        <dsp:cNvSpPr/>
      </dsp:nvSpPr>
      <dsp:spPr>
        <a:xfrm>
          <a:off x="4242220" y="1385452"/>
          <a:ext cx="276764" cy="27676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67645"/>
              </a:lnTo>
              <a:lnTo>
                <a:pt x="276764" y="2767645"/>
              </a:lnTo>
            </a:path>
          </a:pathLst>
        </a:custGeom>
        <a:noFill/>
        <a:ln w="400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CDF90D8-CCCE-43D7-BFC2-3FDC9B4A4A0C}">
      <dsp:nvSpPr>
        <dsp:cNvPr id="0" name=""/>
        <dsp:cNvSpPr/>
      </dsp:nvSpPr>
      <dsp:spPr>
        <a:xfrm>
          <a:off x="4518984" y="3461185"/>
          <a:ext cx="2214116" cy="13838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4">
              <a:hueOff val="17235884"/>
              <a:satOff val="-43603"/>
              <a:lumOff val="196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*</a:t>
          </a:r>
          <a:endParaRPr lang="cs-CZ" sz="6500" kern="1200" dirty="0"/>
        </a:p>
      </dsp:txBody>
      <dsp:txXfrm>
        <a:off x="4559515" y="3501716"/>
        <a:ext cx="2133054" cy="1302760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B3AA67A-B9A5-47A6-A77B-CF8571309691}">
      <dsp:nvSpPr>
        <dsp:cNvPr id="0" name=""/>
        <dsp:cNvSpPr/>
      </dsp:nvSpPr>
      <dsp:spPr>
        <a:xfrm>
          <a:off x="505899" y="1629"/>
          <a:ext cx="2767645" cy="138382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40</a:t>
          </a:r>
          <a:endParaRPr lang="cs-CZ" sz="6500" kern="1200" dirty="0"/>
        </a:p>
      </dsp:txBody>
      <dsp:txXfrm>
        <a:off x="546430" y="42160"/>
        <a:ext cx="2686583" cy="1302760"/>
      </dsp:txXfrm>
    </dsp:sp>
    <dsp:sp modelId="{E37D8925-0A33-4A5D-B506-C4C1183E0A06}">
      <dsp:nvSpPr>
        <dsp:cNvPr id="0" name=""/>
        <dsp:cNvSpPr/>
      </dsp:nvSpPr>
      <dsp:spPr>
        <a:xfrm>
          <a:off x="782663" y="1385452"/>
          <a:ext cx="276764" cy="10378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37866"/>
              </a:lnTo>
              <a:lnTo>
                <a:pt x="276764" y="1037866"/>
              </a:lnTo>
            </a:path>
          </a:pathLst>
        </a:custGeom>
        <a:noFill/>
        <a:ln w="400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34EFE368-C28A-4C18-A024-F9BE3668B063}">
      <dsp:nvSpPr>
        <dsp:cNvPr id="0" name=""/>
        <dsp:cNvSpPr/>
      </dsp:nvSpPr>
      <dsp:spPr>
        <a:xfrm>
          <a:off x="1059428" y="1731407"/>
          <a:ext cx="2214116" cy="13838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20</a:t>
          </a:r>
          <a:endParaRPr lang="cs-CZ" sz="6500" kern="1200" dirty="0"/>
        </a:p>
      </dsp:txBody>
      <dsp:txXfrm>
        <a:off x="1099959" y="1771938"/>
        <a:ext cx="2133054" cy="1302760"/>
      </dsp:txXfrm>
    </dsp:sp>
    <dsp:sp modelId="{8AB81495-D814-4D4B-AB71-DBB4B2D86720}">
      <dsp:nvSpPr>
        <dsp:cNvPr id="0" name=""/>
        <dsp:cNvSpPr/>
      </dsp:nvSpPr>
      <dsp:spPr>
        <a:xfrm>
          <a:off x="782663" y="1385452"/>
          <a:ext cx="276764" cy="27676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67645"/>
              </a:lnTo>
              <a:lnTo>
                <a:pt x="276764" y="2767645"/>
              </a:lnTo>
            </a:path>
          </a:pathLst>
        </a:custGeom>
        <a:noFill/>
        <a:ln w="400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81A8D13E-B0C9-4B44-AE31-60A647227DD3}">
      <dsp:nvSpPr>
        <dsp:cNvPr id="0" name=""/>
        <dsp:cNvSpPr/>
      </dsp:nvSpPr>
      <dsp:spPr>
        <a:xfrm>
          <a:off x="1059428" y="3461185"/>
          <a:ext cx="2214116" cy="13838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5">
              <a:hueOff val="-6018599"/>
              <a:satOff val="14820"/>
              <a:lumOff val="-32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*</a:t>
          </a:r>
          <a:endParaRPr lang="cs-CZ" sz="6500" kern="1200" dirty="0"/>
        </a:p>
      </dsp:txBody>
      <dsp:txXfrm>
        <a:off x="1099959" y="3501716"/>
        <a:ext cx="2133054" cy="1302760"/>
      </dsp:txXfrm>
    </dsp:sp>
    <dsp:sp modelId="{C78938A5-8089-4A0C-8EBF-C231F3842075}">
      <dsp:nvSpPr>
        <dsp:cNvPr id="0" name=""/>
        <dsp:cNvSpPr/>
      </dsp:nvSpPr>
      <dsp:spPr>
        <a:xfrm>
          <a:off x="3965455" y="1629"/>
          <a:ext cx="2767645" cy="1383822"/>
        </a:xfrm>
        <a:prstGeom prst="roundRect">
          <a:avLst>
            <a:gd name="adj" fmla="val 10000"/>
          </a:avLst>
        </a:prstGeom>
        <a:solidFill>
          <a:schemeClr val="accent5">
            <a:hueOff val="-18055798"/>
            <a:satOff val="44459"/>
            <a:lumOff val="-980"/>
            <a:alphaOff val="0"/>
          </a:schemeClr>
        </a:solidFill>
        <a:ln w="400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70</a:t>
          </a:r>
          <a:endParaRPr lang="cs-CZ" sz="6500" kern="1200" dirty="0"/>
        </a:p>
      </dsp:txBody>
      <dsp:txXfrm>
        <a:off x="4005986" y="42160"/>
        <a:ext cx="2686583" cy="1302760"/>
      </dsp:txXfrm>
    </dsp:sp>
    <dsp:sp modelId="{EF0E3495-E2C5-4F79-A53C-5FFB9A3C4847}">
      <dsp:nvSpPr>
        <dsp:cNvPr id="0" name=""/>
        <dsp:cNvSpPr/>
      </dsp:nvSpPr>
      <dsp:spPr>
        <a:xfrm>
          <a:off x="4242220" y="1385452"/>
          <a:ext cx="276764" cy="1037866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1037866"/>
              </a:lnTo>
              <a:lnTo>
                <a:pt x="276764" y="1037866"/>
              </a:lnTo>
            </a:path>
          </a:pathLst>
        </a:custGeom>
        <a:noFill/>
        <a:ln w="400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666379CB-EC67-4A17-A6D8-CE1F38BC8A01}">
      <dsp:nvSpPr>
        <dsp:cNvPr id="0" name=""/>
        <dsp:cNvSpPr/>
      </dsp:nvSpPr>
      <dsp:spPr>
        <a:xfrm>
          <a:off x="4518984" y="1731407"/>
          <a:ext cx="2214116" cy="13838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5">
              <a:hueOff val="-12037199"/>
              <a:satOff val="29639"/>
              <a:lumOff val="-653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50</a:t>
          </a:r>
          <a:endParaRPr lang="cs-CZ" sz="6500" kern="1200" dirty="0"/>
        </a:p>
      </dsp:txBody>
      <dsp:txXfrm>
        <a:off x="4559515" y="1771938"/>
        <a:ext cx="2133054" cy="1302760"/>
      </dsp:txXfrm>
    </dsp:sp>
    <dsp:sp modelId="{0A0EEE26-F36C-4A38-B56F-73317CC3FFF5}">
      <dsp:nvSpPr>
        <dsp:cNvPr id="0" name=""/>
        <dsp:cNvSpPr/>
      </dsp:nvSpPr>
      <dsp:spPr>
        <a:xfrm>
          <a:off x="4242220" y="1385452"/>
          <a:ext cx="276764" cy="2767645"/>
        </a:xfrm>
        <a:custGeom>
          <a:avLst/>
          <a:gdLst/>
          <a:ahLst/>
          <a:cxnLst/>
          <a:rect l="0" t="0" r="0" b="0"/>
          <a:pathLst>
            <a:path>
              <a:moveTo>
                <a:pt x="0" y="0"/>
              </a:moveTo>
              <a:lnTo>
                <a:pt x="0" y="2767645"/>
              </a:lnTo>
              <a:lnTo>
                <a:pt x="276764" y="2767645"/>
              </a:lnTo>
            </a:path>
          </a:pathLst>
        </a:custGeom>
        <a:noFill/>
        <a:ln w="400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4AD297CA-1EFC-40E9-8D5F-B8AA86BDBF2F}">
      <dsp:nvSpPr>
        <dsp:cNvPr id="0" name=""/>
        <dsp:cNvSpPr/>
      </dsp:nvSpPr>
      <dsp:spPr>
        <a:xfrm>
          <a:off x="4518984" y="3461185"/>
          <a:ext cx="2214116" cy="1383822"/>
        </a:xfrm>
        <a:prstGeom prst="roundRect">
          <a:avLst>
            <a:gd name="adj" fmla="val 10000"/>
          </a:avLst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40000" cap="flat" cmpd="sng" algn="ctr">
          <a:solidFill>
            <a:schemeClr val="accent5">
              <a:hueOff val="-18055798"/>
              <a:satOff val="44459"/>
              <a:lumOff val="-98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3825" tIns="82550" rIns="123825" bIns="82550" numCol="1" spcCol="1270" anchor="ctr" anchorCtr="0">
          <a:noAutofit/>
        </a:bodyPr>
        <a:lstStyle/>
        <a:p>
          <a:pPr lvl="0" algn="ctr" defTabSz="28892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6500" kern="1200" dirty="0" smtClean="0"/>
            <a:t>*</a:t>
          </a:r>
          <a:endParaRPr lang="cs-CZ" sz="6500" kern="1200" dirty="0"/>
        </a:p>
      </dsp:txBody>
      <dsp:txXfrm>
        <a:off x="4559515" y="3501716"/>
        <a:ext cx="2133054" cy="130276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CircleAccentTimeline">
  <dgm:title val=""/>
  <dgm:desc val=""/>
  <dgm:catLst>
    <dgm:cat type="process" pri="7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41" srcId="1" destId="11" srcOrd="0" destOrd="0"/>
        <dgm:cxn modelId="42" srcId="1" destId="12" srcOrd="1" destOrd="0"/>
        <dgm:cxn modelId="5" srcId="0" destId="2" srcOrd="0" destOrd="0"/>
        <dgm:cxn modelId="51" srcId="2" destId="21" srcOrd="0" destOrd="0"/>
        <dgm:cxn modelId="52" srcId="2" destId="22" srcOrd="1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41" srcId="1" destId="11" srcOrd="0" destOrd="0"/>
        <dgm:cxn modelId="5" srcId="0" destId="2" srcOrd="0" destOrd="0"/>
        <dgm:cxn modelId="51" srcId="2" destId="21" srcOrd="0" destOrd="0"/>
      </dgm:cxnLst>
      <dgm:bg/>
      <dgm:whole/>
    </dgm:dataModel>
  </dgm:clrData>
  <dgm:layoutNode name="Name0">
    <dgm:varLst>
      <dgm:dir/>
    </dgm:varLst>
    <dgm:choose name="Name1">
      <dgm:if name="Name2" func="var" arg="dir" op="equ" val="norm">
        <dgm:alg type="lin">
          <dgm:param type="fallback" val="2D"/>
          <dgm:param type="nodeVertAlign" val="b"/>
        </dgm:alg>
      </dgm:if>
      <dgm:else name="Name3">
        <dgm:alg type="lin">
          <dgm:param type="fallback" val="2D"/>
          <dgm:param type="nodeVertAlign" val="b"/>
          <dgm:param type="linDir" val="fromR"/>
        </dgm:alg>
      </dgm:else>
    </dgm:choose>
    <dgm:shape xmlns:r="http://schemas.openxmlformats.org/officeDocument/2006/relationships" r:blip="">
      <dgm:adjLst/>
    </dgm:shape>
    <dgm:constrLst>
      <dgm:constr type="h" for="ch" forName="parComposite" refType="h"/>
      <dgm:constr type="w" for="ch" forName="parComposite" refType="h" refFor="ch" refForName="parComposite" fact="0.4986"/>
      <dgm:constr type="h" for="ch" forName="desComposite" refType="h" fact="0.8722"/>
      <dgm:constr type="w" for="ch" forName="desComposite" refType="h" refFor="ch" refForName="desComposite" fact="0.6056"/>
      <dgm:constr type="w" for="ch" forName="parBackupNorm" refType="w" refFor="ch" refForName="parComposite" fact="-0.3369"/>
      <dgm:constr type="w" for="ch" forName="parBackupRTL" refType="w" refFor="ch" refForName="parComposite" fact="-0.3369"/>
      <dgm:constr type="w" for="ch" forName="parBackupRev" refType="w" refFor="ch" refForName="parComposite" fact="0"/>
      <dgm:constr type="w" for="ch" forName="desBackupLeftNorm" refType="w" refFor="ch" refForName="desComposite" fact="-0.3376"/>
      <dgm:constr type="w" for="ch" forName="desBackupLeftRev" refType="w" refFor="ch" refForName="desComposite" fact="-0.3376"/>
      <dgm:constr type="w" for="ch" forName="desBackupRightNorm" refType="w" refFor="ch" refForName="desComposite" fact="-0.3376"/>
      <dgm:constr type="w" for="ch" forName="desBackupRightRev" refType="w" refFor="ch" refForName="desComposite" fact="-0.3376"/>
      <dgm:constr type="w" for="ch" forName="parSpace" refType="w" refFor="ch" refForName="parComposite" fact="0.05"/>
      <dgm:constr type="w" for="ch" forName="desSpace" refType="w" refFor="ch" refForName="parComposite" fact="0.05"/>
      <dgm:constr type="primFontSz" for="des" forName="parTx" op="equ" val="65"/>
      <dgm:constr type="primFontSz" for="des" forName="chTx" refType="primFontSz" refFor="des" refForName="parTx" op="lte" val="65"/>
      <dgm:constr type="primFontSz" for="des" forName="desTx" refType="primFontSz" refFor="des" refForName="chTx" op="lte" val="65"/>
      <dgm:constr type="primFontSz" for="des" forName="desTx" refType="primFontSz" refFor="des" refForName="parTx" op="lte"/>
    </dgm:constrLst>
    <dgm:forEach name="Name4" axis="ch" ptType="node">
      <dgm:layoutNode name="parComposite">
        <dgm:alg type="composite"/>
        <dgm:shape xmlns:r="http://schemas.openxmlformats.org/officeDocument/2006/relationships" r:blip="">
          <dgm:adjLst/>
        </dgm:shape>
        <dgm:choose name="Name5">
          <dgm:if name="Name6" func="var" arg="dir" op="equ" val="norm">
            <dgm:constrLst>
              <dgm:constr type="l" for="ch" forName="parBigCircle"/>
              <dgm:constr type="ctrY" for="ch" forName="parBigCircle" refType="h" fact="0.5639"/>
              <dgm:constr type="w" for="ch" forName="parBigCircle" refType="w" fact="0.6631"/>
              <dgm:constr type="h" for="ch" forName="parBigCircle" refType="w" refFor="ch" refForName="parBigCircle"/>
              <dgm:constr type="r" for="ch" forName="parTx" refType="w"/>
              <dgm:constr type="t" for="ch" forName="parTx"/>
              <dgm:constr type="w" for="ch" forName="parTx" refType="w" fact="0.7084"/>
              <dgm:constr type="h" for="ch" forName="parTx" refType="h" fact="0.4562"/>
              <dgm:constr type="t" for="ch" forName="bSpace" refType="ctrY" refFor="ch" refForName="parBigCircle"/>
              <dgm:constr type="b" for="ch" forName="bSpace" refType="h"/>
              <dgm:constr type="l" for="ch" forName="bSpace"/>
              <dgm:constr type="w" for="ch" forName="bSpace" val="1"/>
            </dgm:constrLst>
          </dgm:if>
          <dgm:else name="Name7">
            <dgm:constrLst>
              <dgm:constr type="r" for="ch" forName="parBigCircle" refType="w"/>
              <dgm:constr type="ctrY" for="ch" forName="parBigCircle" refType="h" fact="0.5639"/>
              <dgm:constr type="w" for="ch" forName="parBigCircle" refType="w" fact="0.6631"/>
              <dgm:constr type="h" for="ch" forName="parBigCircle" refType="w" refFor="ch" refForName="parBigCircle"/>
              <dgm:constr type="l" for="ch" forName="parTx" fact="0"/>
              <dgm:constr type="t" for="ch" forName="parTx"/>
              <dgm:constr type="w" for="ch" forName="parTx" refType="w" fact="0.7084"/>
              <dgm:constr type="h" for="ch" forName="parTx" refType="h" fact="0.4562"/>
              <dgm:constr type="t" for="ch" forName="bSpace" refType="ctrY" refFor="ch" refForName="parBigCircle"/>
              <dgm:constr type="b" for="ch" forName="bSpace" refType="h"/>
              <dgm:constr type="r" for="ch" forName="bSpace"/>
              <dgm:constr type="w" for="ch" forName="bSpace" val="1"/>
            </dgm:constrLst>
          </dgm:else>
        </dgm:choose>
        <dgm:layoutNode name="parBigCircle" styleLbl="node0">
          <dgm:alg type="sp"/>
          <dgm:shape xmlns:r="http://schemas.openxmlformats.org/officeDocument/2006/relationships" type="donut" r:blip="">
            <dgm:adjLst>
              <dgm:adj idx="1" val="0.2"/>
            </dgm:adjLst>
          </dgm:shape>
          <dgm:presOf/>
          <dgm:constrLst>
            <dgm:constr type="h" refType="w" op="equ"/>
          </dgm:constrLst>
        </dgm:layoutNode>
        <dgm:layoutNode name="parTx" styleLbl="revTx">
          <dgm:choose name="Name8">
            <dgm:if name="Name9" func="var" arg="dir" op="equ" val="norm">
              <dgm:alg type="tx">
                <dgm:param type="autoTxRot" val="grav"/>
                <dgm:param type="parTxLTRAlign" val="l"/>
              </dgm:alg>
              <dgm:shape xmlns:r="http://schemas.openxmlformats.org/officeDocument/2006/relationships" rot="295" type="rect" r:blip="">
                <dgm:adjLst/>
              </dgm:shape>
              <dgm:presOf axis="self" ptType="node"/>
              <dgm:constrLst>
                <dgm:constr type="lMarg" refType="primFontSz" fact="0.2"/>
                <dgm:constr type="rMarg"/>
                <dgm:constr type="tMarg"/>
                <dgm:constr type="bMarg"/>
              </dgm:constrLst>
            </dgm:if>
            <dgm:else name="Name10">
              <dgm:alg type="tx">
                <dgm:param type="autoTxRot" val="grav"/>
                <dgm:param type="parTxLTRAlign" val="r"/>
              </dgm:alg>
              <dgm:shape xmlns:r="http://schemas.openxmlformats.org/officeDocument/2006/relationships" rot="65" type="rect" r:blip="">
                <dgm:adjLst/>
              </dgm:shape>
              <dgm:presOf axis="self" ptType="node"/>
              <dgm:constrLst>
                <dgm:constr type="lMarg"/>
                <dgm:constr type="rMarg" refType="primFontSz" fact="0.2"/>
                <dgm:constr type="tMarg"/>
                <dgm:constr type="bMarg"/>
              </dgm:constrLst>
            </dgm:else>
          </dgm:choose>
          <dgm:ruleLst>
            <dgm:rule type="primFontSz" val="5" fact="NaN" max="NaN"/>
          </dgm:ruleLst>
        </dgm:layoutNode>
        <dgm:layoutNode name="bSpace">
          <dgm:alg type="sp"/>
          <dgm:shape xmlns:r="http://schemas.openxmlformats.org/officeDocument/2006/relationships" r:blip="">
            <dgm:adjLst/>
          </dgm:shape>
          <dgm:presOf/>
        </dgm:layoutNode>
      </dgm:layoutNode>
      <dgm:choose name="Name11">
        <dgm:if name="Name12" func="var" arg="dir" op="equ" val="norm">
          <dgm:layoutNode name="parBackupNorm">
            <dgm:alg type="sp"/>
            <dgm:shape xmlns:r="http://schemas.openxmlformats.org/officeDocument/2006/relationships" r:blip="">
              <dgm:adjLst/>
            </dgm:shape>
            <dgm:presOf/>
          </dgm:layoutNode>
        </dgm:if>
        <dgm:else name="Name13">
          <dgm:layoutNode name="parBackupRTL">
            <dgm:alg type="sp"/>
            <dgm:shape xmlns:r="http://schemas.openxmlformats.org/officeDocument/2006/relationships" r:blip="">
              <dgm:adjLst/>
            </dgm:shape>
            <dgm:presOf/>
          </dgm:layoutNode>
        </dgm:else>
      </dgm:choose>
      <dgm:forEach name="Name14" axis="followSib" ptType="sibTrans" hideLastTrans="0" cnt="1">
        <dgm:layoutNode name="parSpace">
          <dgm:alg type="sp"/>
          <dgm:shape xmlns:r="http://schemas.openxmlformats.org/officeDocument/2006/relationships" r:blip="">
            <dgm:adjLst/>
          </dgm:shape>
          <dgm:presOf/>
        </dgm:layoutNode>
      </dgm:forEach>
      <dgm:forEach name="Name15" axis="ch" ptType="node">
        <dgm:choose name="Name16">
          <dgm:if name="Name17" func="var" arg="dir" op="equ" val="norm">
            <dgm:layoutNode name="desBackupLeftNorm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if>
          <dgm:else name="Name18">
            <dgm:choose name="Name19">
              <dgm:if name="Name20" axis="self" ptType="node" func="pos" op="equ" val="1">
                <dgm:layoutNode name="desBackupRightRev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21"/>
            </dgm:choose>
          </dgm:else>
        </dgm:choose>
        <dgm:layoutNode name="desComposite">
          <dgm:alg type="composite"/>
          <dgm:shape xmlns:r="http://schemas.openxmlformats.org/officeDocument/2006/relationships" r:blip="">
            <dgm:adjLst/>
          </dgm:shape>
          <dgm:choose name="Name22">
            <dgm:if name="Name23" func="var" arg="dir" op="equ" val="norm">
              <dgm:constrLst>
                <dgm:constr type="ctrX" for="ch" forName="desCircle" refType="w" fact="0.5"/>
                <dgm:constr type="ctrY" for="ch" forName="desCircle" refType="h" fact="0.5"/>
                <dgm:constr type="w" for="ch" forName="desCircle" refType="w" fact="0.3249"/>
                <dgm:constr type="h" for="ch" forName="desCircle" refType="w" refFor="ch" refForName="desCircle"/>
                <dgm:constr type="l" for="ch" forName="chTx"/>
                <dgm:constr type="b" for="ch" forName="chTx" refType="h"/>
                <dgm:constr type="w" for="ch" forName="chTx" refType="w" fact="0.5786"/>
                <dgm:constr type="h" for="ch" forName="chTx" refType="h" fact="0.4525"/>
                <dgm:constr type="r" for="ch" forName="desTx" refType="w"/>
                <dgm:constr type="t" for="ch" forName="desTx"/>
                <dgm:constr type="w" for="ch" forName="desTx" refType="w" fact="0.5786"/>
                <dgm:constr type="h" for="ch" forName="desTx" refType="h" fact="0.4525"/>
              </dgm:constrLst>
            </dgm:if>
            <dgm:else name="Name24">
              <dgm:constrLst>
                <dgm:constr type="ctrX" for="ch" forName="desCircle" refType="w" fact="0.5"/>
                <dgm:constr type="ctrY" for="ch" forName="desCircle" refType="h" fact="0.5"/>
                <dgm:constr type="w" for="ch" forName="desCircle" refType="w" fact="0.3249"/>
                <dgm:constr type="h" for="ch" forName="desCircle" refType="w" refFor="ch" refForName="desCircle"/>
                <dgm:constr type="r" for="ch" forName="chTx" refType="w"/>
                <dgm:constr type="b" for="ch" forName="chTx" refType="h"/>
                <dgm:constr type="w" for="ch" forName="chTx" refType="w" fact="0.5786"/>
                <dgm:constr type="h" for="ch" forName="chTx" refType="h" fact="0.4525"/>
                <dgm:constr type="l" for="ch" forName="desTx"/>
                <dgm:constr type="t" for="ch" forName="desTx"/>
                <dgm:constr type="w" for="ch" forName="desTx" refType="w" fact="0.5786"/>
                <dgm:constr type="h" for="ch" forName="desTx" refType="h" fact="0.4525"/>
              </dgm:constrLst>
            </dgm:else>
          </dgm:choose>
          <dgm:layoutNode name="desCircle" styleLbl="node1">
            <dgm:alg type="sp"/>
            <dgm:shape xmlns:r="http://schemas.openxmlformats.org/officeDocument/2006/relationships" type="ellipse" r:blip="">
              <dgm:adjLst/>
            </dgm:shape>
            <dgm:presOf/>
            <dgm:constrLst>
              <dgm:constr type="h" refType="w" op="equ"/>
            </dgm:constrLst>
          </dgm:layoutNode>
          <dgm:layoutNode name="chTx" styleLbl="revTx">
            <dgm:choose name="Name25">
              <dgm:if name="Name26" func="var" arg="dir" op="equ" val="norm">
                <dgm:alg type="tx">
                  <dgm:param type="autoTxRot" val="grav"/>
                  <dgm:param type="parTxLTRAlign" val="r"/>
                  <dgm:param type="txAnchorVert" val="mid"/>
                  <dgm:param type="txAnchorVertCh" val="mid"/>
                </dgm:alg>
                <dgm:shape xmlns:r="http://schemas.openxmlformats.org/officeDocument/2006/relationships" rot="295" type="rect" r:blip="">
                  <dgm:adjLst/>
                </dgm:shape>
                <dgm:presOf axis="self" ptType="node"/>
              </dgm:if>
              <dgm:else name="Name27">
                <dgm:alg type="tx">
                  <dgm:param type="autoTxRot" val="grav"/>
                  <dgm:param type="parTxLTRAlign" val="l"/>
                  <dgm:param type="txAnchorVert" val="mid"/>
                  <dgm:param type="txAnchorVertCh" val="mid"/>
                </dgm:alg>
                <dgm:shape xmlns:r="http://schemas.openxmlformats.org/officeDocument/2006/relationships" rot="65" type="rect" r:blip="">
                  <dgm:adjLst/>
                </dgm:shape>
                <dgm:presOf axis="self" ptType="node"/>
              </dgm:else>
            </dgm:choose>
            <dgm:choose name="Name28">
              <dgm:if name="Name29" func="var" arg="dir" op="equ" val="norm">
                <dgm:constrLst>
                  <dgm:constr type="lMarg"/>
                  <dgm:constr type="rMarg" refType="primFontSz" fact="0.2"/>
                  <dgm:constr type="tMarg"/>
                  <dgm:constr type="bMarg"/>
                </dgm:constrLst>
              </dgm:if>
              <dgm:else name="Name30">
                <dgm:constrLst>
                  <dgm:constr type="rMarg"/>
                  <dgm:constr type="lMarg" refType="primFontSz" fact="0.2"/>
                  <dgm:constr type="tMarg"/>
                  <dgm:constr type="bMarg"/>
                </dgm:constrLst>
              </dgm:else>
            </dgm:choose>
            <dgm:ruleLst>
              <dgm:rule type="primFontSz" val="5" fact="NaN" max="NaN"/>
            </dgm:ruleLst>
          </dgm:layoutNode>
          <dgm:layoutNode name="desTx" styleLbl="revTx">
            <dgm:varLst>
              <dgm:bulletEnabled val="1"/>
            </dgm:varLst>
            <dgm:choose name="Name31">
              <dgm:if name="Name32" func="var" arg="dir" op="equ" val="norm">
                <dgm:alg type="tx">
                  <dgm:param type="autoTxRot" val="grav"/>
                  <dgm:param type="parTxLTRAlign" val="l"/>
                  <dgm:param type="shpTxLTRAlignCh" val="l"/>
                  <dgm:param type="stBulletLvl" val="1"/>
                  <dgm:param type="txAnchorVert" val="mid"/>
                </dgm:alg>
                <dgm:shape xmlns:r="http://schemas.openxmlformats.org/officeDocument/2006/relationships" rot="295" type="rect" r:blip="">
                  <dgm:adjLst/>
                </dgm:shape>
                <dgm:presOf axis="des" ptType="node"/>
              </dgm:if>
              <dgm:else name="Name33">
                <dgm:alg type="tx">
                  <dgm:param type="autoTxRot" val="grav"/>
                  <dgm:param type="parTxLTRAlign" val="r"/>
                  <dgm:param type="shpTxLTRAlignCh" val="r"/>
                  <dgm:param type="stBulletLvl" val="1"/>
                  <dgm:param type="txAnchorVert" val="mid"/>
                </dgm:alg>
                <dgm:shape xmlns:r="http://schemas.openxmlformats.org/officeDocument/2006/relationships" rot="65" type="rect" r:blip="">
                  <dgm:adjLst/>
                </dgm:shape>
                <dgm:presOf axis="des" ptType="node"/>
              </dgm:else>
            </dgm:choose>
            <dgm:choose name="Name34">
              <dgm:if name="Name35" func="var" arg="dir" op="equ" val="norm">
                <dgm:constrLst>
                  <dgm:constr type="rMarg"/>
                  <dgm:constr type="lMarg" refType="primFontSz" fact="0.2"/>
                  <dgm:constr type="tMarg"/>
                  <dgm:constr type="bMarg"/>
                </dgm:constrLst>
              </dgm:if>
              <dgm:else name="Name36">
                <dgm:constrLst>
                  <dgm:constr type="lMarg"/>
                  <dgm:constr type="rMarg" refType="primFontSz" fact="0.2"/>
                  <dgm:constr type="tMarg"/>
                  <dgm:constr type="bMarg"/>
                </dgm:constrLst>
              </dgm:else>
            </dgm:choose>
            <dgm:ruleLst>
              <dgm:rule type="primFontSz" val="5" fact="NaN" max="NaN"/>
            </dgm:ruleLst>
          </dgm:layoutNode>
        </dgm:layoutNode>
        <dgm:layoutNode name="desBackupRightNorm">
          <dgm:alg type="sp"/>
          <dgm:shape xmlns:r="http://schemas.openxmlformats.org/officeDocument/2006/relationships" r:blip="">
            <dgm:adjLst/>
          </dgm:shape>
          <dgm:presOf/>
        </dgm:layoutNode>
        <dgm:choose name="Name37">
          <dgm:if name="Name38" func="var" arg="dir" op="neq" val="norm">
            <dgm:choose name="Name39">
              <dgm:if name="Name40" axis="self" ptType="node" func="revPos" op="neq" val="1">
                <dgm:layoutNode name="desBackupLeftRev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41"/>
            </dgm:choose>
          </dgm:if>
          <dgm:else name="Name42"/>
        </dgm:choose>
        <dgm:forEach name="Name43" axis="followSib" ptType="sibTrans" hideLastTrans="0" cnt="1">
          <dgm:layoutNode name="desSpace">
            <dgm:alg type="sp"/>
            <dgm:shape xmlns:r="http://schemas.openxmlformats.org/officeDocument/2006/relationships" r:blip="">
              <dgm:adjLst/>
            </dgm:shape>
            <dgm:presOf/>
          </dgm:layoutNode>
        </dgm:forEach>
      </dgm:forEach>
      <dgm:choose name="Name44">
        <dgm:if name="Name45" func="var" arg="dir" op="neq" val="norm">
          <dgm:layoutNode name="parBackupRev">
            <dgm:alg type="sp"/>
            <dgm:shape xmlns:r="http://schemas.openxmlformats.org/officeDocument/2006/relationships" r:blip="">
              <dgm:adjLst/>
            </dgm:shape>
            <dgm:presOf/>
          </dgm:layoutNode>
        </dgm:if>
        <dgm:else name="Name46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arrow2">
  <dgm:title val=""/>
  <dgm:desc val=""/>
  <dgm:catLst>
    <dgm:cat type="process" pri="2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arrowDiagram">
    <dgm:varLst>
      <dgm:chMax val="5"/>
      <dgm:dir/>
      <dgm:resizeHandles val="exact"/>
    </dgm:varLst>
    <dgm:alg type="composite">
      <dgm:param type="ar" val="1.6"/>
    </dgm:alg>
    <dgm:shape xmlns:r="http://schemas.openxmlformats.org/officeDocument/2006/relationships" r:blip="">
      <dgm:adjLst/>
    </dgm:shape>
    <dgm:presOf/>
    <dgm:constrLst>
      <dgm:constr type="l" for="ch" forName="arrow"/>
      <dgm:constr type="t" for="ch" forName="arrow"/>
      <dgm:constr type="w" for="ch" forName="arrow" refType="w"/>
      <dgm:constr type="h" for="ch" forName="arrow" refType="h"/>
      <dgm:constr type="ctrX" for="ch" forName="arrowDiagram1" refType="w" fact="0.5"/>
      <dgm:constr type="ctrY" for="ch" forName="arrowDiagram1" refType="h" fact="0.5"/>
      <dgm:constr type="w" for="ch" forName="arrowDiagram1" refType="w"/>
      <dgm:constr type="h" for="ch" forName="arrowDiagram1" refType="h"/>
      <dgm:constr type="ctrX" for="ch" forName="arrowDiagram2" refType="w" fact="0.5"/>
      <dgm:constr type="ctrY" for="ch" forName="arrowDiagram2" refType="h" fact="0.5"/>
      <dgm:constr type="w" for="ch" forName="arrowDiagram2" refType="w"/>
      <dgm:constr type="h" for="ch" forName="arrowDiagram2" refType="h"/>
      <dgm:constr type="ctrX" for="ch" forName="arrowDiagram3" refType="w" fact="0.5"/>
      <dgm:constr type="ctrY" for="ch" forName="arrowDiagram3" refType="h" fact="0.5"/>
      <dgm:constr type="w" for="ch" forName="arrowDiagram3" refType="w"/>
      <dgm:constr type="h" for="ch" forName="arrowDiagram3" refType="h"/>
      <dgm:constr type="ctrX" for="ch" forName="arrowDiagram4" refType="w" fact="0.5"/>
      <dgm:constr type="ctrY" for="ch" forName="arrowDiagram4" refType="h" fact="0.5"/>
      <dgm:constr type="w" for="ch" forName="arrowDiagram4" refType="w"/>
      <dgm:constr type="h" for="ch" forName="arrowDiagram4" refType="h"/>
      <dgm:constr type="ctrX" for="ch" forName="arrowDiagram5" refType="w" fact="0.5"/>
      <dgm:constr type="ctrY" for="ch" forName="arrowDiagram5" refType="h" fact="0.5"/>
      <dgm:constr type="w" for="ch" forName="arrowDiagram5" refType="w"/>
      <dgm:constr type="h" for="ch" forName="arrowDiagram5" refType="h"/>
    </dgm:constrLst>
    <dgm:ruleLst/>
    <dgm:choose name="Name0">
      <dgm:if name="Name1" axis="ch" ptType="node" func="cnt" op="gte" val="1">
        <dgm:layoutNode name="arrow" styleLbl="bgShp">
          <dgm:alg type="sp"/>
          <dgm:shape xmlns:r="http://schemas.openxmlformats.org/officeDocument/2006/relationships" type="swooshArrow" r:blip="">
            <dgm:adjLst>
              <dgm:adj idx="2" val="0.25"/>
            </dgm:adjLst>
          </dgm:shape>
          <dgm:presOf/>
          <dgm:constrLst/>
          <dgm:ruleLst/>
        </dgm:layoutNode>
        <dgm:choose name="Name2">
          <dgm:if name="Name3" axis="ch" ptType="node" func="cnt" op="lt" val="1"/>
          <dgm:if name="Name4" axis="ch" ptType="node" func="cnt" op="equ" val="1">
            <dgm:layoutNode name="arrowDiagram1">
              <dgm:varLst>
                <dgm:bulletEnabled val="1"/>
              </dgm:varLst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onstrLst>
                <dgm:constr type="ctrX" for="ch" forName="bullet1" refType="w" fact="0.8"/>
                <dgm:constr type="ctrY" for="ch" forName="bullet1" refType="h" fact="0.262"/>
                <dgm:constr type="w" for="ch" forName="bullet1" refType="w" fact="0.074"/>
                <dgm:constr type="h" for="ch" forName="bullet1" refType="w" refFor="ch" refForName="bullet1"/>
                <dgm:constr type="r" for="ch" forName="textBox1" refType="ctrX" refFor="ch" refForName="bullet1"/>
                <dgm:constr type="t" for="ch" forName="textBox1" refType="ctrY" refFor="ch" refForName="bullet1"/>
                <dgm:constr type="w" for="ch" forName="textBox1" refType="w" fact="0.4"/>
                <dgm:constr type="h" for="ch" forName="textBox1" refType="h" fact="0.738"/>
                <dgm:constr type="userA" refType="h" refFor="ch" refForName="bullet1" fact="0.53"/>
                <dgm:constr type="rMarg" for="ch" forName="textBox1" refType="userA" fact="2.834"/>
                <dgm:constr type="primFontSz" for="ch" ptType="node" op="equ" val="65"/>
              </dgm:constrLst>
              <dgm:ruleLst/>
              <dgm:forEach name="Name5" axis="ch" ptType="node" cnt="1">
                <dgm:layoutNode name="bullet1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1" styleLbl="revTx">
                  <dgm:varLst>
                    <dgm:bulletEnabled val="1"/>
                  </dgm:varLst>
                  <dgm:alg type="tx">
                    <dgm:param type="txAnchorVert" val="t"/>
                    <dgm:param type="parTxLTRAlign" val="r"/>
                    <dgm:param type="parTxRTLAlign" val="r"/>
                  </dgm:alg>
                  <dgm:shape xmlns:r="http://schemas.openxmlformats.org/officeDocument/2006/relationships" type="round2DiagRect" r:blip="">
                    <dgm:adjLst/>
                  </dgm:shape>
                  <dgm:presOf axis="desOrSelf" ptType="node"/>
                  <dgm:constrLst>
                    <dgm:constr type="lMarg"/>
                    <dgm:constr type="tMarg"/>
                    <dgm:constr type="bMarg"/>
                  </dgm:constrLst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6" axis="ch" ptType="node" func="cnt" op="equ" val="2">
            <dgm:layoutNode name="arrowDiagram2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7">
                <dgm:if name="Name8" func="var" arg="dir" op="equ" val="norm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l" for="ch" forName="textBox2a" refType="ctrX" refFor="ch" refForName="bullet2a"/>
                    <dgm:constr type="t" for="ch" forName="textBox2a" refType="ctrY" refFor="ch" refForName="bullet2a"/>
                    <dgm:constr type="w" for="ch" forName="textBox2a" refType="w" fact="0.325"/>
                    <dgm:constr type="h" for="ch" forName="textBox2a" refType="h" fact="0.427"/>
                    <dgm:constr type="userA" refType="h" refFor="ch" refForName="bullet2a" fact="0.53"/>
                    <dgm:constr type="l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l" for="ch" forName="textBox2b" refType="ctrX" refFor="ch" refForName="bullet2b"/>
                    <dgm:constr type="t" for="ch" forName="textBox2b" refType="ctrY" refFor="ch" refForName="bullet2b"/>
                    <dgm:constr type="w" for="ch" forName="textBox2b" refType="w" fact="0.325"/>
                    <dgm:constr type="h" for="ch" forName="textBox2b" refType="h" fact="0.662"/>
                    <dgm:constr type="userB" refType="h" refFor="ch" refForName="bullet2b" fact="0.53"/>
                    <dgm:constr type="lMarg" for="ch" forName="textBox2b" refType="userB" fact="2.834"/>
                    <dgm:constr type="primFontSz" for="ch" ptType="node" op="equ" val="65"/>
                  </dgm:constrLst>
                </dgm:if>
                <dgm:else name="Name9">
                  <dgm:constrLst>
                    <dgm:constr type="ctrX" for="ch" forName="bullet2a" refType="w" fact="0.25"/>
                    <dgm:constr type="ctrY" for="ch" forName="bullet2a" refType="h" fact="0.573"/>
                    <dgm:constr type="w" for="ch" forName="bullet2a" refType="w" fact="0.035"/>
                    <dgm:constr type="h" for="ch" forName="bullet2a" refType="w" refFor="ch" refForName="bullet2a"/>
                    <dgm:constr type="r" for="ch" forName="textBox2a" refType="ctrX" refFor="ch" refForName="bullet2a"/>
                    <dgm:constr type="b" for="ch" forName="textBox2a" refType="ctrY" refFor="ch" refForName="bullet2a"/>
                    <dgm:constr type="w" for="ch" forName="textBox2a" refType="w" fact="0.25"/>
                    <dgm:constr type="h" for="ch" forName="textBox2a" refType="h" fact="0.573"/>
                    <dgm:constr type="userA" refType="h" refFor="ch" refForName="bullet2a" fact="0.53"/>
                    <dgm:constr type="rMarg" for="ch" forName="textBox2a" refType="userA" fact="2.834"/>
                    <dgm:constr type="ctrX" for="ch" forName="bullet2b" refType="w" fact="0.585"/>
                    <dgm:constr type="ctrY" for="ch" forName="bullet2b" refType="h" fact="0.338"/>
                    <dgm:constr type="w" for="ch" forName="bullet2b" refType="w" fact="0.06"/>
                    <dgm:constr type="h" for="ch" forName="bullet2b" refType="w" refFor="ch" refForName="bullet2b"/>
                    <dgm:constr type="r" for="ch" forName="textBox2b" refType="ctrX" refFor="ch" refForName="bullet2b"/>
                    <dgm:constr type="b" for="ch" forName="textBox2b" refType="ctrY" refFor="ch" refForName="bullet2b"/>
                    <dgm:constr type="w" for="ch" forName="textBox2b" refType="w" fact="0.28"/>
                    <dgm:constr type="h" for="ch" forName="textBox2b" refType="h" fact="0.338"/>
                    <dgm:constr type="userB" refType="h" refFor="ch" refForName="bullet2b" fact="0.53"/>
                    <dgm:constr type="rMarg" for="ch" forName="textBox2b" refType="userB" fact="2.834"/>
                    <dgm:constr type="primFontSz" for="ch" ptType="node" op="equ" val="65"/>
                  </dgm:constrLst>
                </dgm:else>
              </dgm:choose>
              <dgm:ruleLst/>
              <dgm:forEach name="Name10" axis="ch" ptType="node" cnt="1">
                <dgm:layoutNode name="bullet2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a" styleLbl="revTx">
                  <dgm:varLst>
                    <dgm:bulletEnabled val="1"/>
                  </dgm:varLst>
                  <dgm:choose name="Name11">
                    <dgm:if name="Name12" func="var" arg="dir" op="equ" val="norm">
                      <dgm:choose name="Name13">
                        <dgm:if name="Name1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6">
                      <dgm:choose name="Name17">
                        <dgm:if name="Name1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">
                    <dgm:if name="Name2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23" axis="ch" ptType="node" st="2" cnt="1">
                <dgm:layoutNode name="bullet2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2b" styleLbl="revTx">
                  <dgm:varLst>
                    <dgm:bulletEnabled val="1"/>
                  </dgm:varLst>
                  <dgm:choose name="Name24">
                    <dgm:if name="Name25" func="var" arg="dir" op="equ" val="norm">
                      <dgm:choose name="Name26">
                        <dgm:if name="Name2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2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29">
                      <dgm:choose name="Name30">
                        <dgm:if name="Name3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3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33">
                    <dgm:if name="Name3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3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36" axis="ch" ptType="node" func="cnt" op="equ" val="3">
            <dgm:layoutNode name="arrowDiagram3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37">
                <dgm:if name="Name38" func="var" arg="dir" op="equ" val="norm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l" for="ch" forName="textBox3a" refType="ctrX" refFor="ch" refForName="bullet3a"/>
                    <dgm:constr type="t" for="ch" forName="textBox3a" refType="ctrY" refFor="ch" refForName="bullet3a"/>
                    <dgm:constr type="w" for="ch" forName="textBox3a" refType="w" fact="0.233"/>
                    <dgm:constr type="h" for="ch" forName="textBox3a" refType="h" fact="0.289"/>
                    <dgm:constr type="userA" refType="h" refFor="ch" refForName="bullet3a" fact="0.53"/>
                    <dgm:constr type="l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l" for="ch" forName="textBox3b" refType="ctrX" refFor="ch" refForName="bullet3b"/>
                    <dgm:constr type="t" for="ch" forName="textBox3b" refType="ctrY" refFor="ch" refForName="bullet3b"/>
                    <dgm:constr type="w" for="ch" forName="textBox3b" refType="w" fact="0.24"/>
                    <dgm:constr type="h" for="ch" forName="textBox3b" refType="h" fact="0.544"/>
                    <dgm:constr type="userB" refType="h" refFor="ch" refForName="bullet3b" fact="0.53"/>
                    <dgm:constr type="l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l" for="ch" forName="textBox3c" refType="ctrX" refFor="ch" refForName="bullet3c"/>
                    <dgm:constr type="t" for="ch" forName="textBox3c" refType="ctrY" refFor="ch" refForName="bullet3c"/>
                    <dgm:constr type="w" for="ch" forName="textBox3c" refType="w" fact="0.24"/>
                    <dgm:constr type="h" for="ch" forName="textBox3c" refType="h" fact="0.695"/>
                    <dgm:constr type="userC" refType="h" refFor="ch" refForName="bullet3c" fact="0.53"/>
                    <dgm:constr type="lMarg" for="ch" forName="textBox3c" refType="userC" fact="2.834"/>
                    <dgm:constr type="primFontSz" for="ch" ptType="node" op="equ" val="65"/>
                  </dgm:constrLst>
                </dgm:if>
                <dgm:else name="Name39">
                  <dgm:constrLst>
                    <dgm:constr type="ctrX" for="ch" forName="bullet3a" refType="w" fact="0.14"/>
                    <dgm:constr type="ctrY" for="ch" forName="bullet3a" refType="h" fact="0.711"/>
                    <dgm:constr type="w" for="ch" forName="bullet3a" refType="w" fact="0.026"/>
                    <dgm:constr type="h" for="ch" forName="bullet3a" refType="w" refFor="ch" refForName="bullet3a"/>
                    <dgm:constr type="r" for="ch" forName="textBox3a" refType="ctrX" refFor="ch" refForName="bullet3a"/>
                    <dgm:constr type="b" for="ch" forName="textBox3a" refType="ctrY" refFor="ch" refForName="bullet3a"/>
                    <dgm:constr type="w" for="ch" forName="textBox3a" refType="w" fact="0.14"/>
                    <dgm:constr type="h" for="ch" forName="textBox3a" refType="h" fact="0.711"/>
                    <dgm:constr type="userA" refType="h" refFor="ch" refForName="bullet3a" fact="0.53"/>
                    <dgm:constr type="rMarg" for="ch" forName="textBox3a" refType="userA" fact="2.834"/>
                    <dgm:constr type="ctrX" for="ch" forName="bullet3b" refType="w" fact="0.38"/>
                    <dgm:constr type="ctrY" for="ch" forName="bullet3b" refType="h" fact="0.456"/>
                    <dgm:constr type="w" for="ch" forName="bullet3b" refType="w" fact="0.047"/>
                    <dgm:constr type="h" for="ch" forName="bullet3b" refType="w" refFor="ch" refForName="bullet3b"/>
                    <dgm:constr type="r" for="ch" forName="textBox3b" refType="ctrX" refFor="ch" refForName="bullet3b"/>
                    <dgm:constr type="b" for="ch" forName="textBox3b" refType="ctrY" refFor="ch" refForName="bullet3b"/>
                    <dgm:constr type="w" for="ch" forName="textBox3b" refType="w" fact="0.24"/>
                    <dgm:constr type="h" for="ch" forName="textBox3b" refType="h" fact="0.456"/>
                    <dgm:constr type="userB" refType="h" refFor="ch" refForName="bullet3b" fact="0.53"/>
                    <dgm:constr type="rMarg" for="ch" forName="textBox3b" refType="userB" fact="2.834"/>
                    <dgm:constr type="ctrX" for="ch" forName="bullet3c" refType="w" fact="0.665"/>
                    <dgm:constr type="ctrY" for="ch" forName="bullet3c" refType="h" fact="0.305"/>
                    <dgm:constr type="w" for="ch" forName="bullet3c" refType="w" fact="0.065"/>
                    <dgm:constr type="h" for="ch" forName="bullet3c" refType="w" refFor="ch" refForName="bullet3c"/>
                    <dgm:constr type="r" for="ch" forName="textBox3c" refType="ctrX" refFor="ch" refForName="bullet3c"/>
                    <dgm:constr type="b" for="ch" forName="textBox3c" refType="ctrY" refFor="ch" refForName="bullet3c"/>
                    <dgm:constr type="w" for="ch" forName="textBox3c" refType="w" fact="0.24"/>
                    <dgm:constr type="h" for="ch" forName="textBox3c" refType="h" fact="0.305"/>
                    <dgm:constr type="userC" refType="h" refFor="ch" refForName="bullet3c" fact="0.53"/>
                    <dgm:constr type="rMarg" for="ch" forName="textBox3c" refType="userC" fact="2.834"/>
                    <dgm:constr type="primFontSz" for="ch" ptType="node" op="equ" val="65"/>
                  </dgm:constrLst>
                </dgm:else>
              </dgm:choose>
              <dgm:ruleLst/>
              <dgm:forEach name="Name40" axis="ch" ptType="node" cnt="1">
                <dgm:layoutNode name="bullet3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a" styleLbl="revTx">
                  <dgm:varLst>
                    <dgm:bulletEnabled val="1"/>
                  </dgm:varLst>
                  <dgm:choose name="Name41">
                    <dgm:if name="Name42" func="var" arg="dir" op="equ" val="norm">
                      <dgm:choose name="Name43">
                        <dgm:if name="Name44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45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46">
                      <dgm:choose name="Name47">
                        <dgm:if name="Name48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49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50">
                    <dgm:if name="Name51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52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53" axis="ch" ptType="node" st="2" cnt="1">
                <dgm:layoutNode name="bullet3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b" styleLbl="revTx">
                  <dgm:varLst>
                    <dgm:bulletEnabled val="1"/>
                  </dgm:varLst>
                  <dgm:choose name="Name54">
                    <dgm:if name="Name55" func="var" arg="dir" op="equ" val="norm">
                      <dgm:choose name="Name56">
                        <dgm:if name="Name5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5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59">
                      <dgm:choose name="Name60">
                        <dgm:if name="Name6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6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63">
                    <dgm:if name="Name6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6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66" axis="ch" ptType="node" st="3" cnt="1">
                <dgm:layoutNode name="bullet3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3c" styleLbl="revTx">
                  <dgm:varLst>
                    <dgm:bulletEnabled val="1"/>
                  </dgm:varLst>
                  <dgm:choose name="Name67">
                    <dgm:if name="Name68" func="var" arg="dir" op="equ" val="norm">
                      <dgm:choose name="Name69">
                        <dgm:if name="Name7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7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72">
                      <dgm:choose name="Name73">
                        <dgm:if name="Name7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7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76">
                    <dgm:if name="Name7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7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if name="Name79" axis="ch" ptType="node" func="cnt" op="equ" val="4">
            <dgm:layoutNode name="arrowDiagram4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80">
                <dgm:if name="Name81" func="var" arg="dir" op="equ" val="norm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l" for="ch" forName="textBox4a" refType="ctrX" refFor="ch" refForName="bullet4a"/>
                    <dgm:constr type="t" for="ch" forName="textBox4a" refType="ctrY" refFor="ch" refForName="bullet4a"/>
                    <dgm:constr type="w" for="ch" forName="textBox4a" refType="w" fact="0.171"/>
                    <dgm:constr type="h" for="ch" forName="textBox4a" refType="h" fact="0.238"/>
                    <dgm:constr type="userA" refType="h" refFor="ch" refForName="bullet4a" fact="0.53"/>
                    <dgm:constr type="l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l" for="ch" forName="textBox4b" refType="ctrX" refFor="ch" refForName="bullet4b"/>
                    <dgm:constr type="t" for="ch" forName="textBox4b" refType="ctrY" refFor="ch" refForName="bullet4b"/>
                    <dgm:constr type="w" for="ch" forName="textBox4b" refType="w" fact="0.21"/>
                    <dgm:constr type="h" for="ch" forName="textBox4b" refType="h" fact="0.457"/>
                    <dgm:constr type="userB" refType="h" refFor="ch" refForName="bullet4b" fact="0.53"/>
                    <dgm:constr type="l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l" for="ch" forName="textBox4c" refType="ctrX" refFor="ch" refForName="bullet4c"/>
                    <dgm:constr type="t" for="ch" forName="textBox4c" refType="ctrY" refFor="ch" refForName="bullet4c"/>
                    <dgm:constr type="w" for="ch" forName="textBox4c" refType="w" fact="0.21"/>
                    <dgm:constr type="h" for="ch" forName="textBox4c" refType="h" fact="0.618"/>
                    <dgm:constr type="userC" refType="h" refFor="ch" refForName="bullet4c" fact="0.53"/>
                    <dgm:constr type="l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l" for="ch" forName="textBox4d" refType="ctrX" refFor="ch" refForName="bullet4d"/>
                    <dgm:constr type="t" for="ch" forName="textBox4d" refType="ctrY" refFor="ch" refForName="bullet4d"/>
                    <dgm:constr type="w" for="ch" forName="textBox4d" refType="w" fact="0.21"/>
                    <dgm:constr type="h" for="ch" forName="textBox4d" refType="h" fact="0.717"/>
                    <dgm:constr type="userD" refType="h" refFor="ch" refForName="bullet4d" fact="0.53"/>
                    <dgm:constr type="lMarg" for="ch" forName="textBox4d" refType="userD" fact="2.834"/>
                    <dgm:constr type="primFontSz" for="ch" ptType="node" op="equ" val="65"/>
                  </dgm:constrLst>
                </dgm:if>
                <dgm:else name="Name82">
                  <dgm:constrLst>
                    <dgm:constr type="ctrX" for="ch" forName="bullet4a" refType="w" fact="0.11"/>
                    <dgm:constr type="ctrY" for="ch" forName="bullet4a" refType="h" fact="0.762"/>
                    <dgm:constr type="w" for="ch" forName="bullet4a" refType="w" fact="0.023"/>
                    <dgm:constr type="h" for="ch" forName="bullet4a" refType="w" refFor="ch" refForName="bullet4a"/>
                    <dgm:constr type="r" for="ch" forName="textBox4a" refType="ctrX" refFor="ch" refForName="bullet4a"/>
                    <dgm:constr type="b" for="ch" forName="textBox4a" refType="ctrY" refFor="ch" refForName="bullet4a"/>
                    <dgm:constr type="w" for="ch" forName="textBox4a" refType="w" fact="0.11"/>
                    <dgm:constr type="h" for="ch" forName="textBox4a" refType="h" fact="0.762"/>
                    <dgm:constr type="userA" refType="h" refFor="ch" refForName="bullet4a" fact="0.53"/>
                    <dgm:constr type="rMarg" for="ch" forName="textBox4a" refType="userA" fact="2.834"/>
                    <dgm:constr type="ctrX" for="ch" forName="bullet4b" refType="w" fact="0.281"/>
                    <dgm:constr type="ctrY" for="ch" forName="bullet4b" refType="h" fact="0.543"/>
                    <dgm:constr type="w" for="ch" forName="bullet4b" refType="w" fact="0.04"/>
                    <dgm:constr type="h" for="ch" forName="bullet4b" refType="w" refFor="ch" refForName="bullet4b"/>
                    <dgm:constr type="r" for="ch" forName="textBox4b" refType="ctrX" refFor="ch" refForName="bullet4b"/>
                    <dgm:constr type="b" for="ch" forName="textBox4b" refType="ctrY" refFor="ch" refForName="bullet4b"/>
                    <dgm:constr type="w" for="ch" forName="textBox4b" refType="w" fact="0.171"/>
                    <dgm:constr type="h" for="ch" forName="textBox4b" refType="h" fact="0.543"/>
                    <dgm:constr type="userB" refType="h" refFor="ch" refForName="bullet4b" fact="0.53"/>
                    <dgm:constr type="rMarg" for="ch" forName="textBox4b" refType="userB" fact="2.834"/>
                    <dgm:constr type="ctrX" for="ch" forName="bullet4c" refType="w" fact="0.495"/>
                    <dgm:constr type="ctrY" for="ch" forName="bullet4c" refType="h" fact="0.382"/>
                    <dgm:constr type="w" for="ch" forName="bullet4c" refType="w" fact="0.053"/>
                    <dgm:constr type="h" for="ch" forName="bullet4c" refType="w" refFor="ch" refForName="bullet4c"/>
                    <dgm:constr type="r" for="ch" forName="textBox4c" refType="ctrX" refFor="ch" refForName="bullet4c"/>
                    <dgm:constr type="b" for="ch" forName="textBox4c" refType="ctrY" refFor="ch" refForName="bullet4c"/>
                    <dgm:constr type="w" for="ch" forName="textBox4c" refType="w" fact="0.21"/>
                    <dgm:constr type="h" for="ch" forName="textBox4c" refType="h" fact="0.382"/>
                    <dgm:constr type="userC" refType="h" refFor="ch" refForName="bullet4c" fact="0.53"/>
                    <dgm:constr type="rMarg" for="ch" forName="textBox4c" refType="userC" fact="2.834"/>
                    <dgm:constr type="ctrX" for="ch" forName="bullet4d" refType="w" fact="0.73"/>
                    <dgm:constr type="ctrY" for="ch" forName="bullet4d" refType="h" fact="0.283"/>
                    <dgm:constr type="w" for="ch" forName="bullet4d" refType="w" fact="0.071"/>
                    <dgm:constr type="h" for="ch" forName="bullet4d" refType="w" refFor="ch" refForName="bullet4d"/>
                    <dgm:constr type="r" for="ch" forName="textBox4d" refType="ctrX" refFor="ch" refForName="bullet4d"/>
                    <dgm:constr type="b" for="ch" forName="textBox4d" refType="ctrY" refFor="ch" refForName="bullet4d"/>
                    <dgm:constr type="w" for="ch" forName="textBox4d" refType="w" fact="0.21"/>
                    <dgm:constr type="h" for="ch" forName="textBox4d" refType="h" fact="0.283"/>
                    <dgm:constr type="userD" refType="h" refFor="ch" refForName="bullet4d" fact="0.53"/>
                    <dgm:constr type="rMarg" for="ch" forName="textBox4d" refType="userD" fact="2.834"/>
                    <dgm:constr type="primFontSz" for="ch" ptType="node" op="equ" val="65"/>
                  </dgm:constrLst>
                </dgm:else>
              </dgm:choose>
              <dgm:ruleLst/>
              <dgm:forEach name="Name83" axis="ch" ptType="node" cnt="1">
                <dgm:layoutNode name="bullet4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a" styleLbl="revTx">
                  <dgm:varLst>
                    <dgm:bulletEnabled val="1"/>
                  </dgm:varLst>
                  <dgm:choose name="Name84">
                    <dgm:if name="Name85" func="var" arg="dir" op="equ" val="norm">
                      <dgm:choose name="Name86">
                        <dgm:if name="Name87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88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89">
                      <dgm:choose name="Name90">
                        <dgm:if name="Name91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92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93">
                    <dgm:if name="Name94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95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96" axis="ch" ptType="node" st="2" cnt="1">
                <dgm:layoutNode name="bullet4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b" styleLbl="revTx">
                  <dgm:varLst>
                    <dgm:bulletEnabled val="1"/>
                  </dgm:varLst>
                  <dgm:choose name="Name97">
                    <dgm:if name="Name98" func="var" arg="dir" op="equ" val="norm">
                      <dgm:choose name="Name99">
                        <dgm:if name="Name100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01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02">
                      <dgm:choose name="Name103">
                        <dgm:if name="Name104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05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06">
                    <dgm:if name="Name107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08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09" axis="ch" ptType="node" st="3" cnt="1">
                <dgm:layoutNode name="bullet4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c" styleLbl="revTx">
                  <dgm:varLst>
                    <dgm:bulletEnabled val="1"/>
                  </dgm:varLst>
                  <dgm:choose name="Name110">
                    <dgm:if name="Name111" func="var" arg="dir" op="equ" val="norm">
                      <dgm:choose name="Name112">
                        <dgm:if name="Name11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1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15">
                      <dgm:choose name="Name116">
                        <dgm:if name="Name11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1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19">
                    <dgm:if name="Name12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2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22" axis="ch" ptType="node" st="4" cnt="1">
                <dgm:layoutNode name="bullet4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4d" styleLbl="revTx">
                  <dgm:varLst>
                    <dgm:bulletEnabled val="1"/>
                  </dgm:varLst>
                  <dgm:choose name="Name123">
                    <dgm:if name="Name124" func="var" arg="dir" op="equ" val="norm">
                      <dgm:choose name="Name125">
                        <dgm:if name="Name12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2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28">
                      <dgm:choose name="Name129">
                        <dgm:if name="Name13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3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32">
                    <dgm:if name="Name13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3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if>
          <dgm:else name="Name135">
            <dgm:layoutNode name="arrowDiagram5">
              <dgm:alg type="composite">
                <dgm:param type="vertAlign" val="none"/>
                <dgm:param type="horzAlign" val="none"/>
              </dgm:alg>
              <dgm:shape xmlns:r="http://schemas.openxmlformats.org/officeDocument/2006/relationships" r:blip="">
                <dgm:adjLst/>
              </dgm:shape>
              <dgm:presOf/>
              <dgm:choose name="Name136">
                <dgm:if name="Name137" func="var" arg="dir" op="equ" val="norm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l" for="ch" forName="textBox5a" refType="ctrX" refFor="ch" refForName="bullet5a"/>
                    <dgm:constr type="t" for="ch" forName="textBox5a" refType="ctrY" refFor="ch" refForName="bullet5a"/>
                    <dgm:constr type="w" for="ch" forName="textBox5a" refType="w" fact="0.131"/>
                    <dgm:constr type="h" for="ch" forName="textBox5a" refType="h" fact="0.238"/>
                    <dgm:constr type="userA" refType="h" refFor="ch" refForName="bullet5a" fact="0.53"/>
                    <dgm:constr type="l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l" for="ch" forName="textBox5b" refType="ctrX" refFor="ch" refForName="bullet5b"/>
                    <dgm:constr type="t" for="ch" forName="textBox5b" refType="ctrY" refFor="ch" refForName="bullet5b"/>
                    <dgm:constr type="w" for="ch" forName="textBox5b" refType="w" fact="0.166"/>
                    <dgm:constr type="h" for="ch" forName="textBox5b" refType="h" fact="0.419"/>
                    <dgm:constr type="userB" refType="h" refFor="ch" refForName="bullet5b" fact="0.53"/>
                    <dgm:constr type="l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l" for="ch" forName="textBox5c" refType="ctrX" refFor="ch" refForName="bullet5c"/>
                    <dgm:constr type="t" for="ch" forName="textBox5c" refType="ctrY" refFor="ch" refForName="bullet5c"/>
                    <dgm:constr type="w" for="ch" forName="textBox5c" refType="w" fact="0.193"/>
                    <dgm:constr type="h" for="ch" forName="textBox5c" refType="h" fact="0.562"/>
                    <dgm:constr type="userC" refType="h" refFor="ch" refForName="bullet5c" fact="0.53"/>
                    <dgm:constr type="l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l" for="ch" forName="textBox5d" refType="ctrX" refFor="ch" refForName="bullet5d"/>
                    <dgm:constr type="t" for="ch" forName="textBox5d" refType="ctrY" refFor="ch" refForName="bullet5d"/>
                    <dgm:constr type="w" for="ch" forName="textBox5d" refType="w" fact="0.2"/>
                    <dgm:constr type="h" for="ch" forName="textBox5d" refType="h" fact="0.67"/>
                    <dgm:constr type="userD" refType="h" refFor="ch" refForName="bullet5d" fact="0.53"/>
                    <dgm:constr type="l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l" for="ch" forName="textBox5e" refType="ctrX" refFor="ch" refForName="bullet5e"/>
                    <dgm:constr type="t" for="ch" forName="textBox5e" refType="ctrY" refFor="ch" refForName="bullet5e"/>
                    <dgm:constr type="w" for="ch" forName="textBox5e" refType="w" fact="0.2"/>
                    <dgm:constr type="h" for="ch" forName="textBox5e" refType="h" fact="0.736"/>
                    <dgm:constr type="userE" refType="h" refFor="ch" refForName="bullet5e" fact="0.53"/>
                    <dgm:constr type="lMarg" for="ch" forName="textBox5e" refType="userE" fact="2.834"/>
                    <dgm:constr type="primFontSz" for="ch" ptType="node" op="equ" val="65"/>
                  </dgm:constrLst>
                </dgm:if>
                <dgm:else name="Name138">
                  <dgm:constrLst>
                    <dgm:constr type="ctrX" for="ch" forName="bullet5a" refType="w" fact="0.11"/>
                    <dgm:constr type="ctrY" for="ch" forName="bullet5a" refType="h" fact="0.762"/>
                    <dgm:constr type="w" for="ch" forName="bullet5a" refType="w" fact="0.023"/>
                    <dgm:constr type="h" for="ch" forName="bullet5a" refType="w" refFor="ch" refForName="bullet5a"/>
                    <dgm:constr type="r" for="ch" forName="textBox5a" refType="ctrX" refFor="ch" refForName="bullet5a"/>
                    <dgm:constr type="b" for="ch" forName="textBox5a" refType="ctrY" refFor="ch" refForName="bullet5a"/>
                    <dgm:constr type="w" for="ch" forName="textBox5a" refType="w" fact="0.11"/>
                    <dgm:constr type="h" for="ch" forName="textBox5a" refType="h" fact="0.762"/>
                    <dgm:constr type="userA" refType="h" refFor="ch" refForName="bullet5a" fact="0.53"/>
                    <dgm:constr type="rMarg" for="ch" forName="textBox5a" refType="userA" fact="2.834"/>
                    <dgm:constr type="ctrX" for="ch" forName="bullet5b" refType="w" fact="0.241"/>
                    <dgm:constr type="ctrY" for="ch" forName="bullet5b" refType="h" fact="0.581"/>
                    <dgm:constr type="w" for="ch" forName="bullet5b" refType="w" fact="0.036"/>
                    <dgm:constr type="h" for="ch" forName="bullet5b" refType="w" refFor="ch" refForName="bullet5b"/>
                    <dgm:constr type="r" for="ch" forName="textBox5b" refType="ctrX" refFor="ch" refForName="bullet5b"/>
                    <dgm:constr type="b" for="ch" forName="textBox5b" refType="ctrY" refFor="ch" refForName="bullet5b"/>
                    <dgm:constr type="w" for="ch" forName="textBox5b" refType="w" fact="0.131"/>
                    <dgm:constr type="h" for="ch" forName="textBox5b" refType="h" fact="0.581"/>
                    <dgm:constr type="userB" refType="h" refFor="ch" refForName="bullet5b" fact="0.53"/>
                    <dgm:constr type="rMarg" for="ch" forName="textBox5b" refType="userB" fact="2.834"/>
                    <dgm:constr type="ctrX" for="ch" forName="bullet5c" refType="w" fact="0.407"/>
                    <dgm:constr type="ctrY" for="ch" forName="bullet5c" refType="h" fact="0.438"/>
                    <dgm:constr type="w" for="ch" forName="bullet5c" refType="w" fact="0.048"/>
                    <dgm:constr type="h" for="ch" forName="bullet5c" refType="w" refFor="ch" refForName="bullet5c"/>
                    <dgm:constr type="r" for="ch" forName="textBox5c" refType="ctrX" refFor="ch" refForName="bullet5c"/>
                    <dgm:constr type="b" for="ch" forName="textBox5c" refType="ctrY" refFor="ch" refForName="bullet5c"/>
                    <dgm:constr type="w" for="ch" forName="textBox5c" refType="w" fact="0.166"/>
                    <dgm:constr type="h" for="ch" forName="textBox5c" refType="h" fact="0.438"/>
                    <dgm:constr type="userC" refType="h" refFor="ch" refForName="bullet5c" fact="0.53"/>
                    <dgm:constr type="rMarg" for="ch" forName="textBox5c" refType="userC" fact="2.834"/>
                    <dgm:constr type="ctrX" for="ch" forName="bullet5d" refType="w" fact="0.6"/>
                    <dgm:constr type="ctrY" for="ch" forName="bullet5d" refType="h" fact="0.33"/>
                    <dgm:constr type="w" for="ch" forName="bullet5d" refType="w" fact="0.062"/>
                    <dgm:constr type="h" for="ch" forName="bullet5d" refType="w" refFor="ch" refForName="bullet5d"/>
                    <dgm:constr type="r" for="ch" forName="textBox5d" refType="ctrX" refFor="ch" refForName="bullet5d"/>
                    <dgm:constr type="b" for="ch" forName="textBox5d" refType="ctrY" refFor="ch" refForName="bullet5d"/>
                    <dgm:constr type="w" for="ch" forName="textBox5d" refType="w" fact="0.193"/>
                    <dgm:constr type="h" for="ch" forName="textBox5d" refType="h" fact="0.33"/>
                    <dgm:constr type="userD" refType="h" refFor="ch" refForName="bullet5d" fact="0.53"/>
                    <dgm:constr type="rMarg" for="ch" forName="textBox5d" refType="userD" fact="2.834"/>
                    <dgm:constr type="ctrX" for="ch" forName="bullet5e" refType="w" fact="0.8"/>
                    <dgm:constr type="ctrY" for="ch" forName="bullet5e" refType="h" fact="0.264"/>
                    <dgm:constr type="w" for="ch" forName="bullet5e" refType="w" fact="0.079"/>
                    <dgm:constr type="h" for="ch" forName="bullet5e" refType="w" refFor="ch" refForName="bullet5e"/>
                    <dgm:constr type="r" for="ch" forName="textBox5e" refType="ctrX" refFor="ch" refForName="bullet5e"/>
                    <dgm:constr type="b" for="ch" forName="textBox5e" refType="ctrY" refFor="ch" refForName="bullet5e"/>
                    <dgm:constr type="w" for="ch" forName="textBox5e" refType="w" fact="0.2"/>
                    <dgm:constr type="h" for="ch" forName="textBox5e" refType="h" fact="0.264"/>
                    <dgm:constr type="userE" refType="h" refFor="ch" refForName="bullet5e" fact="0.53"/>
                    <dgm:constr type="rMarg" for="ch" forName="textBox5e" refType="userE" fact="2.834"/>
                    <dgm:constr type="primFontSz" for="ch" ptType="node" op="equ" val="65"/>
                  </dgm:constrLst>
                </dgm:else>
              </dgm:choose>
              <dgm:ruleLst/>
              <dgm:forEach name="Name139" axis="ch" ptType="node" cnt="1">
                <dgm:layoutNode name="bullet5a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a" styleLbl="revTx">
                  <dgm:varLst>
                    <dgm:bulletEnabled val="1"/>
                  </dgm:varLst>
                  <dgm:choose name="Name140">
                    <dgm:if name="Name141" func="var" arg="dir" op="equ" val="norm">
                      <dgm:choose name="Name142">
                        <dgm:if name="Name143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44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45">
                      <dgm:choose name="Name146">
                        <dgm:if name="Name147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48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49">
                    <dgm:if name="Name150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51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52" axis="ch" ptType="node" st="2" cnt="1">
                <dgm:layoutNode name="bullet5b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b" styleLbl="revTx">
                  <dgm:varLst>
                    <dgm:bulletEnabled val="1"/>
                  </dgm:varLst>
                  <dgm:choose name="Name153">
                    <dgm:if name="Name154" func="var" arg="dir" op="equ" val="norm">
                      <dgm:choose name="Name155">
                        <dgm:if name="Name156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57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58">
                      <dgm:choose name="Name159">
                        <dgm:if name="Name160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61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62">
                    <dgm:if name="Name163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64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65" axis="ch" ptType="node" st="3" cnt="1">
                <dgm:layoutNode name="bullet5c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c" styleLbl="revTx">
                  <dgm:varLst>
                    <dgm:bulletEnabled val="1"/>
                  </dgm:varLst>
                  <dgm:choose name="Name166">
                    <dgm:if name="Name167" func="var" arg="dir" op="equ" val="norm">
                      <dgm:choose name="Name168">
                        <dgm:if name="Name169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70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71">
                      <dgm:choose name="Name172">
                        <dgm:if name="Name173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74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75">
                    <dgm:if name="Name176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77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78" axis="ch" ptType="node" st="4" cnt="1">
                <dgm:layoutNode name="bullet5d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d" styleLbl="revTx">
                  <dgm:varLst>
                    <dgm:bulletEnabled val="1"/>
                  </dgm:varLst>
                  <dgm:choose name="Name179">
                    <dgm:if name="Name180" func="var" arg="dir" op="equ" val="norm">
                      <dgm:choose name="Name181">
                        <dgm:if name="Name182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83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84">
                      <dgm:choose name="Name185">
                        <dgm:if name="Name186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187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188">
                    <dgm:if name="Name189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190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  <dgm:forEach name="Name191" axis="ch" ptType="node" st="5" cnt="1">
                <dgm:layoutNode name="bullet5e" styleLbl="node1">
                  <dgm:alg type="sp"/>
                  <dgm:shape xmlns:r="http://schemas.openxmlformats.org/officeDocument/2006/relationships" type="ellipse" r:blip="">
                    <dgm:adjLst/>
                  </dgm:shape>
                  <dgm:presOf/>
                  <dgm:constrLst/>
                  <dgm:ruleLst/>
                </dgm:layoutNode>
                <dgm:layoutNode name="textBox5e" styleLbl="revTx">
                  <dgm:varLst>
                    <dgm:bulletEnabled val="1"/>
                  </dgm:varLst>
                  <dgm:choose name="Name192">
                    <dgm:if name="Name193" func="var" arg="dir" op="equ" val="norm">
                      <dgm:choose name="Name194">
                        <dgm:if name="Name195" axis="root des" ptType="all node" func="maxDepth" op="gt" val="1">
                          <dgm:alg type="tx">
                            <dgm:param type="txAnchorVert" val="t"/>
                            <dgm:param type="parTxLTRAlign" val="l"/>
                            <dgm:param type="parTxRTLAlign" val="r"/>
                          </dgm:alg>
                        </dgm:if>
                        <dgm:else name="Name196">
                          <dgm:alg type="tx">
                            <dgm:param type="txAnchorVert" val="t"/>
                            <dgm:param type="parTxLTRAlign" val="l"/>
                            <dgm:param type="parTxRTLAlign" val="l"/>
                          </dgm:alg>
                        </dgm:else>
                      </dgm:choose>
                    </dgm:if>
                    <dgm:else name="Name197">
                      <dgm:choose name="Name198">
                        <dgm:if name="Name199" axis="root des" ptType="all node" func="maxDepth" op="gt" val="1">
                          <dgm:alg type="tx">
                            <dgm:param type="txAnchorVert" val="b"/>
                            <dgm:param type="txAnchorVertCh" val="b"/>
                            <dgm:param type="parTxLTRAlign" val="l"/>
                            <dgm:param type="parTxRTLAlign" val="r"/>
                          </dgm:alg>
                        </dgm:if>
                        <dgm:else name="Name200">
                          <dgm:alg type="tx">
                            <dgm:param type="txAnchorVert" val="b"/>
                            <dgm:param type="parTxLTRAlign" val="r"/>
                            <dgm:param type="parTxRTLAlign" val="r"/>
                          </dgm:alg>
                        </dgm:else>
                      </dgm:choose>
                    </dgm:else>
                  </dgm:choose>
                  <dgm:shape xmlns:r="http://schemas.openxmlformats.org/officeDocument/2006/relationships" type="rect" r:blip="">
                    <dgm:adjLst/>
                  </dgm:shape>
                  <dgm:presOf axis="desOrSelf" ptType="node"/>
                  <dgm:choose name="Name201">
                    <dgm:if name="Name202" func="var" arg="dir" op="equ" val="norm">
                      <dgm:constrLst>
                        <dgm:constr type="rMarg"/>
                        <dgm:constr type="tMarg"/>
                        <dgm:constr type="bMarg"/>
                      </dgm:constrLst>
                    </dgm:if>
                    <dgm:else name="Name203">
                      <dgm:constrLst>
                        <dgm:constr type="lMarg"/>
                        <dgm:constr type="tMarg"/>
                        <dgm:constr type="bMarg"/>
                      </dgm:constrLst>
                    </dgm:else>
                  </dgm:choose>
                  <dgm:ruleLst>
                    <dgm:rule type="primFontSz" val="5" fact="NaN" max="NaN"/>
                  </dgm:ruleLst>
                </dgm:layoutNode>
              </dgm:forEach>
            </dgm:layoutNode>
          </dgm:else>
        </dgm:choose>
      </dgm:if>
      <dgm:else name="Name204"/>
    </dgm:choos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9/3/layout/DescendingProcess">
  <dgm:title val=""/>
  <dgm:desc val=""/>
  <dgm:catLst>
    <dgm:cat type="process" pri="23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clrData>
  <dgm:layoutNode name="Name0">
    <dgm:varLst>
      <dgm:chMax val="7"/>
      <dgm:chPref val="5"/>
    </dgm:varLst>
    <dgm:alg type="composite">
      <dgm:param type="ar" val="1.1"/>
    </dgm:alg>
    <dgm:shape xmlns:r="http://schemas.openxmlformats.org/officeDocument/2006/relationships" r:blip="">
      <dgm:adjLst/>
    </dgm:shape>
    <dgm:choose name="Name1">
      <dgm:if name="Name2" axis="ch" ptType="node" func="cnt" op="equ" val="1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</dgm:constrLst>
      </dgm:if>
      <dgm:if name="Name3" axis="ch" ptType="node" func="cnt" op="equ" val="2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"/>
          <dgm:constr type="b" for="ch" forName="txNode2" refType="h"/>
          <dgm:constr type="r" for="ch" forName="txNode2" refType="w"/>
          <dgm:constr type="h" for="ch" forName="txNode2" refType="h" fact="0.16"/>
        </dgm:constrLst>
      </dgm:if>
      <dgm:if name="Name4" axis="ch" ptType="node" func="cnt" op="equ" val="3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56"/>
          <dgm:constr type="ctrY" for="ch" forName="txNode2" refType="h" fact="0.3992"/>
          <dgm:constr type="r" for="ch" forName="txNode2" refType="w"/>
          <dgm:constr type="h" for="ch" forName="txNode2" refType="h" fact="0.16"/>
          <dgm:constr type="l" for="ch" forName="txNode3" refType="w" fact="0.5"/>
          <dgm:constr type="b" for="ch" forName="txNode3" refType="h"/>
          <dgm:constr type="r" for="ch" forName="txNode3" refType="w"/>
          <dgm:constr type="h" for="ch" forName="txNode3" refType="h" fact="0.16"/>
          <dgm:constr type="ctrX" for="ch" forName="dotNode2" refType="w" fact="0.4782"/>
          <dgm:constr type="ctrY" for="ch" forName="dotNode2" refType="h" fact="0.3992"/>
          <dgm:constr type="h" for="ch" forName="dotNode2" refType="h" fact="0.0218"/>
          <dgm:constr type="w" for="ch" forName="dotNode2" refType="h" refFor="ch" refForName="dotNode2"/>
        </dgm:constrLst>
      </dgm:if>
      <dgm:if name="Name5" axis="ch" ptType="node" func="cnt" op="equ" val="4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9"/>
          <dgm:constr type="ctrY" for="ch" forName="txNode2" refType="h" fact="0.315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5004"/>
          <dgm:constr type="r" for="ch" forName="txNode3" refType="w" fact="0.5"/>
          <dgm:constr type="h" for="ch" forName="txNode3" refType="h" fact="0.16"/>
          <dgm:constr type="l" for="ch" forName="txNode4" refType="w" fact="0.5"/>
          <dgm:constr type="b" for="ch" forName="txNode4" refType="h"/>
          <dgm:constr type="r" for="ch" forName="txNode4" refType="w"/>
          <dgm:constr type="h" for="ch" forName="txNode4" refType="h" fact="0.16"/>
          <dgm:constr type="ctrX" for="ch" forName="dotNode2" refType="w" fact="0.39"/>
          <dgm:constr type="ctrY" for="ch" forName="dotNode2" refType="h" fact="0.315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5626"/>
          <dgm:constr type="ctrY" for="ch" forName="dotNode3" refType="h" fact="0.5004"/>
          <dgm:constr type="h" for="ch" forName="dotNode3" refType="h" fact="0.0218"/>
          <dgm:constr type="w" for="ch" forName="dotNode3" refType="h" refFor="ch" refForName="dotNode3"/>
        </dgm:constrLst>
      </dgm:if>
      <dgm:if name="Name6" axis="ch" ptType="node" func="cnt" op="equ" val="5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6"/>
          <dgm:constr type="ctrY" for="ch" forName="txNode2" refType="h" fact="0.2885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4089"/>
          <dgm:constr type="r" for="ch" forName="txNode3" refType="w" fact="0.43"/>
          <dgm:constr type="h" for="ch" forName="txNode3" refType="h" fact="0.16"/>
          <dgm:constr type="l" for="ch" forName="txNode4" refType="w" fact="0.67"/>
          <dgm:constr type="ctrY" for="ch" forName="txNode4" refType="h" fact="0.5497"/>
          <dgm:constr type="r" for="ch" forName="txNode4" refType="w"/>
          <dgm:constr type="h" for="ch" forName="txNode4" refType="h" fact="0.16"/>
          <dgm:constr type="l" for="ch" forName="txNode5" refType="w" fact="0.5"/>
          <dgm:constr type="b" for="ch" forName="txNode5" refType="h"/>
          <dgm:constr type="r" for="ch" forName="txNode5" refType="w"/>
          <dgm:constr type="h" for="ch" forName="txNode5" refType="h" fact="0.16"/>
          <dgm:constr type="ctrX" for="ch" forName="dotNode2" refType="w" fact="0.3565"/>
          <dgm:constr type="ctrY" for="ch" forName="dotNode2" refType="h" fact="0.2885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922"/>
          <dgm:constr type="ctrY" for="ch" forName="dotNode3" refType="h" fact="0.4089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939"/>
          <dgm:constr type="ctrY" for="ch" forName="dotNode4" refType="h" fact="0.5497"/>
          <dgm:constr type="h" for="ch" forName="dotNode4" refType="h" fact="0.0218"/>
          <dgm:constr type="w" for="ch" forName="dotNode4" refType="h" refFor="ch" refForName="dotNode4"/>
        </dgm:constrLst>
      </dgm:if>
      <dgm:if name="Name7" axis="ch" ptType="node" func="cnt" op="equ" val="6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5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638"/>
          <dgm:constr type="r" for="ch" forName="txNode3" refType="w" fact="0.37"/>
          <dgm:constr type="h" for="ch" forName="txNode3" refType="h" fact="0.16"/>
          <dgm:constr type="l" for="ch" forName="txNode4" refType="w" fact="0.63"/>
          <dgm:constr type="ctrY" for="ch" forName="txNode4" refType="h" fact="0.4744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961"/>
          <dgm:constr type="r" for="ch" forName="txNode5" refType="w" fact="0.55"/>
          <dgm:constr type="h" for="ch" forName="txNode5" refType="h" fact="0.16"/>
          <dgm:constr type="l" for="ch" forName="txNode6" refType="w" fact="0.5"/>
          <dgm:constr type="b" for="ch" forName="txNode6" refType="h"/>
          <dgm:constr type="r" for="ch" forName="txNode6" refType="w"/>
          <dgm:constr type="h" for="ch" forName="txNode6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419"/>
          <dgm:constr type="ctrY" for="ch" forName="dotNode3" refType="h" fact="0.3638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425"/>
          <dgm:constr type="ctrY" for="ch" forName="dotNode4" refType="h" fact="0.4744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6153"/>
          <dgm:constr type="ctrY" for="ch" forName="dotNode5" refType="h" fact="0.5961"/>
          <dgm:constr type="h" for="ch" forName="dotNode5" refType="h" fact="0.0218"/>
          <dgm:constr type="w" for="ch" forName="dotNode5" refType="h" refFor="ch" refForName="dotNode5"/>
        </dgm:constrLst>
      </dgm:if>
      <dgm:else name="Name8">
        <dgm:constrLst>
          <dgm:constr type="primFontSz" for="ch" ptType="node" op="equ" val="65"/>
          <dgm:constr type="w" for="ch" forName="arrowNode" refType="w" fact="0.75"/>
          <dgm:constr type="h" for="ch" forName="arrowNode" refType="h"/>
          <dgm:constr type="l" for="ch" forName="arrowNode" refType="w" fact="0.07"/>
          <dgm:constr type="t" for="ch" forName="arrowNode"/>
          <dgm:constr type="l" for="ch" forName="txNode1" refType="w" fact="0"/>
          <dgm:constr type="t" for="ch" forName="txNode1" refType="h" fact="0"/>
          <dgm:constr type="r" for="ch" forName="txNode1" refType="w" fact="0.37"/>
          <dgm:constr type="h" for="ch" forName="txNode1" refType="h" fact="0.16"/>
          <dgm:constr type="l" for="ch" forName="txNode2" refType="w" fact="0.44"/>
          <dgm:constr type="ctrY" for="ch" forName="txNode2" refType="h" fact="0.2693"/>
          <dgm:constr type="r" for="ch" forName="txNode2" refType="w"/>
          <dgm:constr type="h" for="ch" forName="txNode2" refType="h" fact="0.16"/>
          <dgm:constr type="l" for="ch" forName="txNode3" refType="w" fact="0"/>
          <dgm:constr type="ctrY" for="ch" forName="txNode3" refType="h" fact="0.3424"/>
          <dgm:constr type="r" for="ch" forName="txNode3" refType="w" fact="0.33"/>
          <dgm:constr type="h" for="ch" forName="txNode3" refType="h" fact="0.16"/>
          <dgm:constr type="l" for="ch" forName="txNode4" refType="w" fact="0.61"/>
          <dgm:constr type="ctrY" for="ch" forName="txNode4" refType="h" fact="0.4276"/>
          <dgm:constr type="r" for="ch" forName="txNode4" refType="w"/>
          <dgm:constr type="h" for="ch" forName="txNode4" refType="h" fact="0.16"/>
          <dgm:constr type="l" for="ch" forName="txNode5" refType="w" fact="0"/>
          <dgm:constr type="ctrY" for="ch" forName="txNode5" refType="h" fact="0.5218"/>
          <dgm:constr type="r" for="ch" forName="txNode5" refType="w" fact="0.5"/>
          <dgm:constr type="h" for="ch" forName="txNode5" refType="h" fact="0.16"/>
          <dgm:constr type="l" for="ch" forName="txNode6" refType="w" fact="0.71"/>
          <dgm:constr type="ctrY" for="ch" forName="txNode6" refType="h" fact="0.6179"/>
          <dgm:constr type="r" for="ch" forName="txNode6" refType="w"/>
          <dgm:constr type="h" for="ch" forName="txNode6" refType="h" fact="0.16"/>
          <dgm:constr type="l" for="ch" forName="txNode7" refType="w" fact="0.5"/>
          <dgm:constr type="b" for="ch" forName="txNode7" refType="h"/>
          <dgm:constr type="r" for="ch" forName="txNode7" refType="w"/>
          <dgm:constr type="h" for="ch" forName="txNode7" refType="h" fact="0.16"/>
          <dgm:constr type="ctrX" for="ch" forName="dotNode2" refType="w" fact="0.33"/>
          <dgm:constr type="ctrY" for="ch" forName="dotNode2" refType="h" fact="0.2693"/>
          <dgm:constr type="h" for="ch" forName="dotNode2" refType="h" fact="0.0218"/>
          <dgm:constr type="w" for="ch" forName="dotNode2" refType="h" refFor="ch" refForName="dotNode2"/>
          <dgm:constr type="ctrX" for="ch" forName="dotNode3" refType="w" fact="0.425"/>
          <dgm:constr type="ctrY" for="ch" forName="dotNode3" refType="h" fact="0.3424"/>
          <dgm:constr type="h" for="ch" forName="dotNode3" refType="h" fact="0.0218"/>
          <dgm:constr type="w" for="ch" forName="dotNode3" refType="h" refFor="ch" refForName="dotNode3"/>
          <dgm:constr type="ctrX" for="ch" forName="dotNode4" refType="w" fact="0.505"/>
          <dgm:constr type="ctrY" for="ch" forName="dotNode4" refType="h" fact="0.4276"/>
          <dgm:constr type="h" for="ch" forName="dotNode4" refType="h" fact="0.0218"/>
          <dgm:constr type="w" for="ch" forName="dotNode4" refType="h" refFor="ch" refForName="dotNode4"/>
          <dgm:constr type="ctrX" for="ch" forName="dotNode5" refType="w" fact="0.5742"/>
          <dgm:constr type="ctrY" for="ch" forName="dotNode5" refType="h" fact="0.5218"/>
          <dgm:constr type="h" for="ch" forName="dotNode5" refType="h" fact="0.0218"/>
          <dgm:constr type="w" for="ch" forName="dotNode5" refType="h" refFor="ch" refForName="dotNode5"/>
          <dgm:constr type="ctrX" for="ch" forName="dotNode6" refType="w" fact="0.63"/>
          <dgm:constr type="ctrY" for="ch" forName="dotNode6" refType="h" fact="0.6179"/>
          <dgm:constr type="h" for="ch" forName="dotNode6" refType="h" fact="0.0218"/>
          <dgm:constr type="w" for="ch" forName="dotNode6" refType="h" refFor="ch" refForName="dotNode6"/>
        </dgm:constrLst>
      </dgm:else>
    </dgm:choose>
    <dgm:forEach name="Name9" axis="self" ptType="parTrans">
      <dgm:forEach name="Name10" axis="self" ptType="sibTrans" st="2">
        <dgm:forEach name="dotRepeat" axis="self">
          <dgm:layoutNode name="dotRepeatNode" styleLbl="fgShp">
            <dgm:alg type="sp"/>
            <dgm:shape xmlns:r="http://schemas.openxmlformats.org/officeDocument/2006/relationships" type="ellipse" r:blip="">
              <dgm:adjLst/>
            </dgm:shape>
            <dgm:presOf axis="self"/>
          </dgm:layoutNode>
        </dgm:forEach>
      </dgm:forEach>
    </dgm:forEach>
    <dgm:choose name="Name11">
      <dgm:if name="Name12" axis="ch" ptType="node" func="cnt" op="gte" val="1">
        <dgm:layoutNode name="arrowNode" styleLbl="node1">
          <dgm:alg type="sp"/>
          <dgm:shape xmlns:r="http://schemas.openxmlformats.org/officeDocument/2006/relationships" rot="73.2729" type="swooshArrow" r:blip="">
            <dgm:adjLst>
              <dgm:adj idx="1" val="0.1631"/>
              <dgm:adj idx="2" val="0.3137"/>
            </dgm:adjLst>
          </dgm:shape>
          <dgm:presOf/>
        </dgm:layoutNode>
      </dgm:if>
      <dgm:else name="Name13"/>
    </dgm:choose>
    <dgm:forEach name="Name14" axis="ch" ptType="node" cnt="1">
      <dgm:layoutNode name="txNode1" styleLbl="revTx">
        <dgm:varLst>
          <dgm:bulletEnabled val="1"/>
        </dgm:varLst>
        <dgm:alg type="tx">
          <dgm:param type="txAnchorVert" val="b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  <dgm:forEach name="Name15" axis="ch" ptType="node" st="2" cnt="1">
      <dgm:layoutNode name="txNode2" styleLbl="revTx">
        <dgm:varLst>
          <dgm:bulletEnabled val="1"/>
        </dgm:varLst>
        <dgm:choose name="Name16">
          <dgm:if name="Name17" axis="self" ptType="node" func="revPos" op="equ" val="1">
            <dgm:alg type="tx">
              <dgm:param type="txAnchorVert" val="t"/>
            </dgm:alg>
          </dgm:if>
          <dgm:if name="Name18" axis="self" ptType="node" func="posOdd" op="equ" val="1">
            <dgm:alg type="tx">
              <dgm:param type="parTxLTRAlign" val="r"/>
              <dgm:param type="parTxRTLAlign" val="r"/>
            </dgm:alg>
          </dgm:if>
          <dgm:else name="Name1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20">
        <dgm:if name="Name21" axis="par ch" ptType="all node" func="cnt" op="neq" val="2">
          <dgm:forEach name="Name22" axis="follow" ptType="sibTrans" cnt="1">
            <dgm:layoutNode name="dotNode2">
              <dgm:alg type="sp"/>
              <dgm:shape xmlns:r="http://schemas.openxmlformats.org/officeDocument/2006/relationships" r:blip="">
                <dgm:adjLst/>
              </dgm:shape>
              <dgm:presOf/>
              <dgm:forEach name="Name23" ref="dotRepeat"/>
            </dgm:layoutNode>
          </dgm:forEach>
        </dgm:if>
        <dgm:else name="Name24"/>
      </dgm:choose>
    </dgm:forEach>
    <dgm:forEach name="Name25" axis="ch" ptType="node" st="3" cnt="1">
      <dgm:layoutNode name="txNode3" styleLbl="revTx">
        <dgm:varLst>
          <dgm:bulletEnabled val="1"/>
        </dgm:varLst>
        <dgm:choose name="Name26">
          <dgm:if name="Name27" axis="self" ptType="node" func="revPos" op="equ" val="1">
            <dgm:alg type="tx">
              <dgm:param type="txAnchorVert" val="t"/>
            </dgm:alg>
          </dgm:if>
          <dgm:if name="Name28" axis="self" ptType="node" func="posOdd" op="equ" val="1">
            <dgm:alg type="tx">
              <dgm:param type="parTxLTRAlign" val="r"/>
              <dgm:param type="parTxRTLAlign" val="r"/>
            </dgm:alg>
          </dgm:if>
          <dgm:else name="Name2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30">
        <dgm:if name="Name31" axis="par ch" ptType="all node" func="cnt" op="neq" val="3">
          <dgm:forEach name="Name32" axis="follow" ptType="sibTrans" cnt="1">
            <dgm:layoutNode name="dotNode3">
              <dgm:alg type="sp"/>
              <dgm:shape xmlns:r="http://schemas.openxmlformats.org/officeDocument/2006/relationships" r:blip="">
                <dgm:adjLst/>
              </dgm:shape>
              <dgm:presOf/>
              <dgm:forEach name="Name33" ref="dotRepeat"/>
            </dgm:layoutNode>
          </dgm:forEach>
        </dgm:if>
        <dgm:else name="Name34"/>
      </dgm:choose>
    </dgm:forEach>
    <dgm:forEach name="Name35" axis="ch" ptType="node" st="4" cnt="1">
      <dgm:layoutNode name="txNode4" styleLbl="revTx">
        <dgm:varLst>
          <dgm:bulletEnabled val="1"/>
        </dgm:varLst>
        <dgm:choose name="Name36">
          <dgm:if name="Name37" axis="self" ptType="node" func="revPos" op="equ" val="1">
            <dgm:alg type="tx">
              <dgm:param type="txAnchorVert" val="t"/>
            </dgm:alg>
          </dgm:if>
          <dgm:if name="Name38" axis="self" ptType="node" func="posOdd" op="equ" val="1">
            <dgm:alg type="tx">
              <dgm:param type="parTxLTRAlign" val="r"/>
              <dgm:param type="parTxRTLAlign" val="r"/>
            </dgm:alg>
          </dgm:if>
          <dgm:else name="Name3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40">
        <dgm:if name="Name41" axis="par ch" ptType="all node" func="cnt" op="neq" val="4">
          <dgm:forEach name="Name42" axis="follow" ptType="sibTrans" cnt="1">
            <dgm:layoutNode name="dotNode4">
              <dgm:alg type="sp"/>
              <dgm:shape xmlns:r="http://schemas.openxmlformats.org/officeDocument/2006/relationships" r:blip="">
                <dgm:adjLst/>
              </dgm:shape>
              <dgm:presOf/>
              <dgm:forEach name="Name43" ref="dotRepeat"/>
            </dgm:layoutNode>
          </dgm:forEach>
        </dgm:if>
        <dgm:else name="Name44"/>
      </dgm:choose>
    </dgm:forEach>
    <dgm:forEach name="Name45" axis="ch" ptType="node" st="5" cnt="1">
      <dgm:layoutNode name="txNode5" styleLbl="revTx">
        <dgm:varLst>
          <dgm:bulletEnabled val="1"/>
        </dgm:varLst>
        <dgm:choose name="Name46">
          <dgm:if name="Name47" axis="self" ptType="node" func="revPos" op="equ" val="1">
            <dgm:alg type="tx">
              <dgm:param type="txAnchorVert" val="t"/>
            </dgm:alg>
          </dgm:if>
          <dgm:if name="Name48" axis="self" ptType="node" func="posOdd" op="equ" val="1">
            <dgm:alg type="tx">
              <dgm:param type="parTxLTRAlign" val="r"/>
              <dgm:param type="parTxRTLAlign" val="r"/>
            </dgm:alg>
          </dgm:if>
          <dgm:else name="Name4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50">
        <dgm:if name="Name51" axis="par ch" ptType="all node" func="cnt" op="neq" val="5">
          <dgm:forEach name="Name52" axis="follow" ptType="sibTrans" cnt="1">
            <dgm:layoutNode name="dotNode5">
              <dgm:alg type="sp"/>
              <dgm:shape xmlns:r="http://schemas.openxmlformats.org/officeDocument/2006/relationships" r:blip="">
                <dgm:adjLst/>
              </dgm:shape>
              <dgm:presOf/>
              <dgm:forEach name="Name53" ref="dotRepeat"/>
            </dgm:layoutNode>
          </dgm:forEach>
        </dgm:if>
        <dgm:else name="Name54"/>
      </dgm:choose>
    </dgm:forEach>
    <dgm:forEach name="Name55" axis="ch" ptType="node" st="6" cnt="1">
      <dgm:layoutNode name="txNode6" styleLbl="revTx">
        <dgm:varLst>
          <dgm:bulletEnabled val="1"/>
        </dgm:varLst>
        <dgm:choose name="Name56">
          <dgm:if name="Name57" axis="self" ptType="node" func="revPos" op="equ" val="1">
            <dgm:alg type="tx">
              <dgm:param type="txAnchorVert" val="t"/>
            </dgm:alg>
          </dgm:if>
          <dgm:if name="Name58" axis="self" ptType="node" func="posOdd" op="equ" val="1">
            <dgm:alg type="tx">
              <dgm:param type="parTxLTRAlign" val="r"/>
              <dgm:param type="parTxRTLAlign" val="r"/>
            </dgm:alg>
          </dgm:if>
          <dgm:else name="Name59">
            <dgm:alg type="tx">
              <dgm:param type="parTxLTRAlign" val="l"/>
              <dgm:param type="parTxRTLAlign" val="l"/>
            </dgm:alg>
          </dgm:else>
        </dgm:choose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60">
        <dgm:if name="Name61" axis="par ch" ptType="all node" func="cnt" op="neq" val="6">
          <dgm:forEach name="Name62" axis="follow" ptType="sibTrans" cnt="1">
            <dgm:layoutNode name="dotNode6">
              <dgm:alg type="sp"/>
              <dgm:shape xmlns:r="http://schemas.openxmlformats.org/officeDocument/2006/relationships" r:blip="">
                <dgm:adjLst/>
              </dgm:shape>
              <dgm:presOf/>
              <dgm:forEach name="Name63" ref="dotRepeat"/>
            </dgm:layoutNode>
          </dgm:forEach>
        </dgm:if>
        <dgm:else name="Name64"/>
      </dgm:choose>
    </dgm:forEach>
    <dgm:forEach name="Name65" axis="ch" ptType="node" st="7" cnt="1">
      <dgm:layoutNode name="txNode7" styleLbl="revTx">
        <dgm:varLst>
          <dgm:bulletEnabled val="1"/>
        </dgm:varLst>
        <dgm:alg type="tx">
          <dgm:param type="txAnchorVert" val="t"/>
        </dgm:alg>
        <dgm:shape xmlns:r="http://schemas.openxmlformats.org/officeDocument/2006/relationships" type="rect" r:blip="" zOrderOff="10">
          <dgm:adjLst/>
        </dgm:shape>
        <dgm:presOf axis="desOrSelf" ptType="node"/>
        <dgm:constrLst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hierarchy3">
  <dgm:title val=""/>
  <dgm:desc val=""/>
  <dgm:catLst>
    <dgm:cat type="hierarchy" pri="7000"/>
    <dgm:cat type="list" pri="23000"/>
    <dgm:cat type="relationship" pri="15000"/>
    <dgm:cat type="convert" pri="7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</dgm:ptLst>
      <dgm:cxnLst>
        <dgm:cxn modelId="4" srcId="0" destId="1" srcOrd="0" destOrd="0"/>
        <dgm:cxn modelId="5" srcId="1" destId="11" srcOrd="0" destOrd="0"/>
        <dgm:cxn modelId="6" srcId="1" destId="12" srcOrd="1" destOrd="0"/>
        <dgm:cxn modelId="7" srcId="0" destId="2" srcOrd="1" destOrd="0"/>
        <dgm:cxn modelId="8" srcId="2" destId="21" srcOrd="0" destOrd="0"/>
        <dgm:cxn modelId="9" srcId="2" destId="2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diagram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forName="rootText" op="equ" val="65"/>
      <dgm:constr type="primFontSz" for="des" forName="childText" op="equ" val="65"/>
      <dgm:constr type="w" for="des" forName="rootComposite" refType="w"/>
      <dgm:constr type="h" for="des" forName="rootComposite" refType="w" fact="0.5"/>
      <dgm:constr type="w" for="des" forName="childText" refType="w" refFor="des" refForName="rootComposite" fact="0.8"/>
      <dgm:constr type="h" for="des" forName="childText" refType="h" refFor="des" refForName="rootComposite"/>
      <dgm:constr type="sibSp" refType="w" refFor="des" refForName="rootComposite" fact="0.25"/>
      <dgm:constr type="sibSp" for="des" forName="childShape" refType="h" refFor="des" refForName="childText" fact="0.25"/>
      <dgm:constr type="sp" for="des" forName="root" refType="h" refFor="des" refForName="childText" fact="0.25"/>
    </dgm:constrLst>
    <dgm:ruleLst/>
    <dgm:forEach name="Name3" axis="ch">
      <dgm:forEach name="Name4" axis="self" ptType="node" cnt="1">
        <dgm:layoutNode name="root">
          <dgm:choose name="Name5">
            <dgm:if name="Name6" func="var" arg="dir" op="equ" val="norm">
              <dgm:alg type="hierRoot">
                <dgm:param type="hierAlign" val="tL"/>
              </dgm:alg>
            </dgm:if>
            <dgm:else name="Name7">
              <dgm:alg type="hierRoot">
                <dgm:param type="hierAlign" val="tR"/>
              </dgm:alg>
            </dgm:else>
          </dgm:choose>
          <dgm:shape xmlns:r="http://schemas.openxmlformats.org/officeDocument/2006/relationships" r:blip="">
            <dgm:adjLst/>
          </dgm:shape>
          <dgm:presOf/>
          <dgm:constrLst>
            <dgm:constr type="alignOff" val="0.2"/>
          </dgm:constrLst>
          <dgm:ruleLst/>
          <dgm:layoutNode name="rootComposite">
            <dgm:alg type="composite"/>
            <dgm:shape xmlns:r="http://schemas.openxmlformats.org/officeDocument/2006/relationships" r:blip="">
              <dgm:adjLst/>
            </dgm:shape>
            <dgm:presOf axis="self" ptType="node" cnt="1"/>
            <dgm:choose name="Name8">
              <dgm:if name="Name9" func="var" arg="dir" op="equ" val="norm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l" for="ch" forName="rootConnector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if>
              <dgm:else name="Name10">
                <dgm:constrLst>
                  <dgm:constr type="l" for="ch" forName="rootText"/>
                  <dgm:constr type="t" for="ch" forName="rootText"/>
                  <dgm:constr type="w" for="ch" forName="rootText" refType="w"/>
                  <dgm:constr type="h" for="ch" forName="rootText" refType="h"/>
                  <dgm:constr type="r" for="ch" forName="rootConnector" refType="w"/>
                  <dgm:constr type="t" for="ch" forName="rootConnector"/>
                  <dgm:constr type="w" for="ch" forName="rootConnector" refType="w" refFor="ch" refForName="rootText" fact="0.2"/>
                  <dgm:constr type="h" for="ch" forName="rootConnector" refType="h" refFor="ch" refForName="rootText"/>
                </dgm:constrLst>
              </dgm:else>
            </dgm:choose>
            <dgm:ruleLst/>
            <dgm:layoutNode name="rootText" styleLbl="node1"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 ptType="node" cnt="1"/>
              <dgm:constrLst>
                <dgm:constr type="tMarg" refType="primFontSz" fact="0.1"/>
                <dgm:constr type="bMarg" refType="primFontSz" fact="0.1"/>
                <dgm:constr type="lMarg" refType="primFontSz" fact="0.15"/>
                <dgm:constr type="rMarg" refType="primFontSz" fact="0.15"/>
              </dgm:constrLst>
              <dgm:ruleLst>
                <dgm:rule type="primFontSz" val="5" fact="NaN" max="NaN"/>
              </dgm:ruleLst>
            </dgm:layoutNode>
            <dgm:layoutNode name="rootConnector" moveWith="rootText">
              <dgm:alg type="sp"/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self" ptType="node" cnt="1"/>
              <dgm:constrLst/>
              <dgm:ruleLst/>
            </dgm:layoutNode>
          </dgm:layoutNode>
          <dgm:layoutNode name="childShape">
            <dgm:alg type="hierChild">
              <dgm:param type="chAlign" val="l"/>
              <dgm:param type="linDir" val="fromT"/>
            </dgm:alg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11" axis="ch">
              <dgm:forEach name="Name12" axis="self" ptType="parTrans" cnt="1">
                <dgm:layoutNode name="Name13">
                  <dgm:choose name="Name14">
                    <dgm:if name="Name15" func="var" arg="dir" op="equ" val="norm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L"/>
                      </dgm:alg>
                    </dgm:if>
                    <dgm:else name="Name16">
                      <dgm:alg type="conn">
                        <dgm:param type="dim" val="1D"/>
                        <dgm:param type="endSty" val="noArr"/>
                        <dgm:param type="connRout" val="bend"/>
                        <dgm:param type="srcNode" val="rootConnector"/>
                        <dgm:param type="begPts" val="bCtr"/>
                        <dgm:param type="endPts" val="midR"/>
                      </dgm:alg>
                    </dgm:else>
                  </dgm:choose>
                  <dgm:shape xmlns:r="http://schemas.openxmlformats.org/officeDocument/2006/relationships" type="conn" r:blip="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7" axis="self" ptType="node">
                <dgm:layoutNode name="childText" styleLbl="bgAcc1">
                  <dgm:varLst>
                    <dgm:bulletEnabled val="1"/>
                  </dgm:varLst>
                  <dgm:alg type="tx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self desOrSelf" ptType="node node" st="1 1" cnt="1 0"/>
                  <dgm:constrLst>
                    <dgm:constr type="tMarg" refType="primFontSz" fact="0.1"/>
                    <dgm:constr type="bMarg" refType="primFontSz" fact="0.1"/>
                    <dgm:constr type="lMarg" refType="primFontSz" fact="0.15"/>
                    <dgm:constr type="rMarg" refType="primFontSz" fact="0.15"/>
                  </dgm:constrLst>
                  <dgm:ruleLst>
                    <dgm:rule type="primFontSz" val="5" fact="NaN" max="NaN"/>
                  </dgm:ruleLst>
                </dgm:layoutNode>
              </dgm:forEach>
            </dgm:forEach>
          </dgm:layoutNode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BD9318E6-8C2D-4859-B5C1-91F2D5AC9B00}" type="datetimeFigureOut">
              <a:rPr lang="cs-CZ" smtClean="0"/>
              <a:t>29.11.2011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CC357E57-02E8-4C4D-BE4B-40CF7666E84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jp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7" Type="http://schemas.openxmlformats.org/officeDocument/2006/relationships/image" Target="../media/image3.WMF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7" Type="http://schemas.openxmlformats.org/officeDocument/2006/relationships/image" Target="../media/image3.WMF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 idx="4294967295"/>
          </p:nvPr>
        </p:nvSpPr>
        <p:spPr>
          <a:xfrm>
            <a:off x="0" y="2130425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477554847"/>
              </p:ext>
            </p:extLst>
          </p:nvPr>
        </p:nvGraphicFramePr>
        <p:xfrm>
          <a:off x="251520" y="2564904"/>
          <a:ext cx="7813376" cy="42930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15616" y="548680"/>
            <a:ext cx="6599690" cy="17281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058461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0" y="274638"/>
            <a:ext cx="8229600" cy="1143000"/>
          </a:xfrm>
        </p:spPr>
        <p:txBody>
          <a:bodyPr/>
          <a:lstStyle/>
          <a:p>
            <a:r>
              <a:rPr lang="cs-CZ" dirty="0" smtClean="0"/>
              <a:t>Pojďme si procvičit počítání!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4294967295"/>
          </p:nvPr>
        </p:nvSpPr>
        <p:spPr>
          <a:xfrm>
            <a:off x="0" y="1600200"/>
            <a:ext cx="8229600" cy="4525963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Deset, dvacet, třicet….sto, to už </a:t>
            </a:r>
            <a:r>
              <a:rPr lang="cs-CZ" dirty="0" err="1" smtClean="0"/>
              <a:t>dovedem</a:t>
            </a:r>
            <a:r>
              <a:rPr lang="cs-CZ" dirty="0" smtClean="0"/>
              <a:t>!</a:t>
            </a:r>
            <a:endParaRPr lang="cs-CZ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427984" y="3789040"/>
            <a:ext cx="1647749" cy="1826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913143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chybějící čísla: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915670045"/>
              </p:ext>
            </p:extLst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3635896" y="5733256"/>
            <a:ext cx="914400" cy="914400"/>
          </a:xfrm>
          <a:prstGeom prst="smileyFac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5065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Jak bude pokračovat řada?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24039449"/>
              </p:ext>
            </p:extLst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7956376" y="3284984"/>
            <a:ext cx="914400" cy="914400"/>
          </a:xfrm>
          <a:prstGeom prst="smileyFace">
            <a:avLst/>
          </a:prstGeom>
          <a:solidFill>
            <a:schemeClr val="accent6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730534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Odpočítej od 100 do 0 po desítkách!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63895578"/>
              </p:ext>
            </p:extLst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Veselý obličej 4"/>
          <p:cNvSpPr/>
          <p:nvPr/>
        </p:nvSpPr>
        <p:spPr>
          <a:xfrm>
            <a:off x="7740352" y="2996952"/>
            <a:ext cx="914400" cy="914400"/>
          </a:xfrm>
          <a:prstGeom prst="smileyFac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8802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5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 chybějící čísla!</a:t>
            </a:r>
            <a:endParaRPr lang="cs-CZ" dirty="0"/>
          </a:p>
        </p:txBody>
      </p:sp>
      <p:graphicFrame>
        <p:nvGraphicFramePr>
          <p:cNvPr id="6" name="Zástupný symbol pro obsah 5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266213587"/>
              </p:ext>
            </p:extLst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7" name="Ovál 6"/>
          <p:cNvSpPr/>
          <p:nvPr/>
        </p:nvSpPr>
        <p:spPr>
          <a:xfrm>
            <a:off x="2674640" y="4869160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60</a:t>
            </a:r>
            <a:endParaRPr lang="cs-CZ" dirty="0"/>
          </a:p>
        </p:txBody>
      </p:sp>
      <p:sp>
        <p:nvSpPr>
          <p:cNvPr id="8" name="Ovál 7"/>
          <p:cNvSpPr/>
          <p:nvPr/>
        </p:nvSpPr>
        <p:spPr>
          <a:xfrm>
            <a:off x="5987008" y="496890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8125" y="2515971"/>
            <a:ext cx="1647749" cy="1826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5923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6" grpId="0">
        <p:bldAsOne/>
      </p:bldGraphic>
      <p:bldP spid="7" grpId="0" animBg="1"/>
      <p:bldP spid="8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Doplňuj chybějící čísla!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85098438"/>
              </p:ext>
            </p:extLst>
          </p:nvPr>
        </p:nvGraphicFramePr>
        <p:xfrm>
          <a:off x="457200" y="1609725"/>
          <a:ext cx="7239000" cy="48466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sp>
        <p:nvSpPr>
          <p:cNvPr id="5" name="Ovál 4"/>
          <p:cNvSpPr/>
          <p:nvPr/>
        </p:nvSpPr>
        <p:spPr>
          <a:xfrm>
            <a:off x="2722387" y="498802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sp>
        <p:nvSpPr>
          <p:cNvPr id="6" name="Ovál 5"/>
          <p:cNvSpPr/>
          <p:nvPr/>
        </p:nvSpPr>
        <p:spPr>
          <a:xfrm>
            <a:off x="6059016" y="4988024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20</a:t>
            </a:r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48125" y="2515971"/>
            <a:ext cx="1647749" cy="18260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88196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4" grpId="0">
        <p:bldAsOne/>
      </p:bldGraphic>
      <p:bldP spid="5" grpId="0" animBg="1"/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Anotace: tento materiál je určen pro žáky 2. ročníku, především pro pomalejší počtáře k procvičování.</a:t>
            </a:r>
          </a:p>
          <a:p>
            <a:endParaRPr lang="cs-CZ" dirty="0"/>
          </a:p>
          <a:p>
            <a:r>
              <a:rPr lang="cs-CZ" dirty="0" smtClean="0"/>
              <a:t>Citace: byl použit obrázek ze školou zakoupeného CD( Green street 32000 </a:t>
            </a:r>
            <a:r>
              <a:rPr lang="cs-CZ" dirty="0" err="1" smtClean="0"/>
              <a:t>images</a:t>
            </a:r>
            <a:r>
              <a:rPr lang="cs-CZ" dirty="0" smtClean="0"/>
              <a:t>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64624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37</TotalTime>
  <Words>130</Words>
  <Application>Microsoft Office PowerPoint</Application>
  <PresentationFormat>Předvádění na obrazovce (4:3)</PresentationFormat>
  <Paragraphs>45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Bohatý</vt:lpstr>
      <vt:lpstr>Prezentace aplikace PowerPoint</vt:lpstr>
      <vt:lpstr>Pojďme si procvičit počítání!</vt:lpstr>
      <vt:lpstr>Doplň chybějící čísla:</vt:lpstr>
      <vt:lpstr>Jak bude pokračovat řada?</vt:lpstr>
      <vt:lpstr>Odpočítej od 100 do 0 po desítkách!</vt:lpstr>
      <vt:lpstr>Doplňuj chybějící čísla!</vt:lpstr>
      <vt:lpstr>Doplňuj chybějící čísla!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34</dc:title>
  <dc:creator>Hana Slavíková</dc:creator>
  <cp:lastModifiedBy>Hana Slavíková</cp:lastModifiedBy>
  <cp:revision>5</cp:revision>
  <dcterms:created xsi:type="dcterms:W3CDTF">2011-11-28T23:28:32Z</dcterms:created>
  <dcterms:modified xsi:type="dcterms:W3CDTF">2011-11-29T00:06:19Z</dcterms:modified>
</cp:coreProperties>
</file>