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dirty="0" smtClean="0"/>
            <a:t>:Počítání s litry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</a:t>
          </a:r>
          <a:r>
            <a:rPr lang="cs-CZ" dirty="0" smtClean="0"/>
            <a:t>5_35.Počítání s litry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Y="2321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6BA79265-BF6D-4D1F-B9C8-98E784BD926A}" type="presOf" srcId="{52BEB325-363B-45D0-ABED-1885F79F23A1}" destId="{45FAE54C-2B7D-4C24-8DFF-2D9E8A3DF887}" srcOrd="0" destOrd="0" presId="urn:microsoft.com/office/officeart/2005/8/layout/vList2"/>
    <dgm:cxn modelId="{004CE19E-570B-478C-A4F5-4DBA24F0883A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BFCD4C17-09B3-4BFE-AF2C-FA9F81984848}" type="presOf" srcId="{B00A2139-7123-4CE9-B1E5-5F65E85072EE}" destId="{58BE3FB0-741C-491B-83EE-7B1D305E3DDB}" srcOrd="0" destOrd="0" presId="urn:microsoft.com/office/officeart/2005/8/layout/vList2"/>
    <dgm:cxn modelId="{1F7C2BF9-AF69-4FC2-90EC-4F3670D6D2EA}" type="presOf" srcId="{54328577-CE38-42C9-B724-51432B06E5CA}" destId="{CD1F462A-8EDA-434D-9342-2C73FCF9D894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6798379-5645-4A7C-A3F1-C2F64666C590}" type="presOf" srcId="{C8C4713B-85A2-4D65-9E2F-20BFD47A8FBE}" destId="{7ED2BFF5-562D-448B-A2B3-EA637190C721}" srcOrd="0" destOrd="0" presId="urn:microsoft.com/office/officeart/2005/8/layout/vList2"/>
    <dgm:cxn modelId="{3931F712-78F2-4382-B9EA-46E55D22C52B}" type="presOf" srcId="{ED4F5D22-F0C9-4DEB-AEBB-340C21D807CD}" destId="{162EBC16-4716-472B-9EB3-0A62D1C8E8F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450B61C3-AF50-435A-AE4A-90A8C302724D}" type="presParOf" srcId="{58BE3FB0-741C-491B-83EE-7B1D305E3DDB}" destId="{101D9C14-FD64-4E3B-BCA2-9F90782F8549}" srcOrd="0" destOrd="0" presId="urn:microsoft.com/office/officeart/2005/8/layout/vList2"/>
    <dgm:cxn modelId="{CCA16B9C-84A7-4B15-88FA-9ECA54591FBC}" type="presParOf" srcId="{58BE3FB0-741C-491B-83EE-7B1D305E3DDB}" destId="{0BD3B9D5-C820-49A3-8317-EDB22A8FCC2D}" srcOrd="1" destOrd="0" presId="urn:microsoft.com/office/officeart/2005/8/layout/vList2"/>
    <dgm:cxn modelId="{4CE45B5B-AF79-4B92-B09B-52642E6922E0}" type="presParOf" srcId="{58BE3FB0-741C-491B-83EE-7B1D305E3DDB}" destId="{45FAE54C-2B7D-4C24-8DFF-2D9E8A3DF887}" srcOrd="2" destOrd="0" presId="urn:microsoft.com/office/officeart/2005/8/layout/vList2"/>
    <dgm:cxn modelId="{ED8D0133-183B-41DC-9423-A0FBDD3F4A7E}" type="presParOf" srcId="{58BE3FB0-741C-491B-83EE-7B1D305E3DDB}" destId="{55CF85D8-08AA-450B-8E2D-EB828D5EEC7D}" srcOrd="3" destOrd="0" presId="urn:microsoft.com/office/officeart/2005/8/layout/vList2"/>
    <dgm:cxn modelId="{37C89F24-9484-4ED1-937D-152B06FE5D41}" type="presParOf" srcId="{58BE3FB0-741C-491B-83EE-7B1D305E3DDB}" destId="{CD1F462A-8EDA-434D-9342-2C73FCF9D894}" srcOrd="4" destOrd="0" presId="urn:microsoft.com/office/officeart/2005/8/layout/vList2"/>
    <dgm:cxn modelId="{E8416CC1-6597-45B2-B975-E1C815762561}" type="presParOf" srcId="{58BE3FB0-741C-491B-83EE-7B1D305E3DDB}" destId="{51841FC5-9008-4FE4-95F0-1BCBA3F1F37E}" srcOrd="5" destOrd="0" presId="urn:microsoft.com/office/officeart/2005/8/layout/vList2"/>
    <dgm:cxn modelId="{05B6F0CA-9EB8-433D-9983-7874CB103411}" type="presParOf" srcId="{58BE3FB0-741C-491B-83EE-7B1D305E3DDB}" destId="{7ED2BFF5-562D-448B-A2B3-EA637190C721}" srcOrd="6" destOrd="0" presId="urn:microsoft.com/office/officeart/2005/8/layout/vList2"/>
    <dgm:cxn modelId="{BA1F53E6-4D30-415D-A99A-EA0C495E1C96}" type="presParOf" srcId="{58BE3FB0-741C-491B-83EE-7B1D305E3DDB}" destId="{582111BC-682B-41DA-BB18-DEEBF264A8A9}" srcOrd="7" destOrd="0" presId="urn:microsoft.com/office/officeart/2005/8/layout/vList2"/>
    <dgm:cxn modelId="{30D76DC6-F2AF-4CB9-AFD2-4CDE331D79A6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7CCC8E-484F-4D84-8077-582082315388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927899F-E020-42C4-AFDE-1575621A5F58}">
      <dgm:prSet phldrT="[Text]"/>
      <dgm:spPr/>
      <dgm:t>
        <a:bodyPr/>
        <a:lstStyle/>
        <a:p>
          <a:r>
            <a:rPr lang="cs-CZ" dirty="0" smtClean="0"/>
            <a:t>Osobní auto načerpalo  30 litrů benzínu.</a:t>
          </a:r>
          <a:endParaRPr lang="cs-CZ" dirty="0"/>
        </a:p>
      </dgm:t>
    </dgm:pt>
    <dgm:pt modelId="{C6A42A60-B088-4826-AB42-F9F0245DC4D6}" type="parTrans" cxnId="{217F5E93-D323-4DDB-BF1C-7F2052AE4160}">
      <dgm:prSet/>
      <dgm:spPr/>
      <dgm:t>
        <a:bodyPr/>
        <a:lstStyle/>
        <a:p>
          <a:endParaRPr lang="cs-CZ"/>
        </a:p>
      </dgm:t>
    </dgm:pt>
    <dgm:pt modelId="{363F771B-FE02-492F-8D53-6EAA7FED553D}" type="sibTrans" cxnId="{217F5E93-D323-4DDB-BF1C-7F2052AE4160}">
      <dgm:prSet/>
      <dgm:spPr/>
      <dgm:t>
        <a:bodyPr/>
        <a:lstStyle/>
        <a:p>
          <a:endParaRPr lang="cs-CZ"/>
        </a:p>
      </dgm:t>
    </dgm:pt>
    <dgm:pt modelId="{0CD8B8E6-DD14-4905-AC4F-DA17C6C712FB}">
      <dgm:prSet phldrT="[Text]"/>
      <dgm:spPr/>
      <dgm:t>
        <a:bodyPr/>
        <a:lstStyle/>
        <a:p>
          <a:r>
            <a:rPr lang="cs-CZ" dirty="0" smtClean="0"/>
            <a:t>Plná nádrž je 50 litrů.</a:t>
          </a:r>
          <a:endParaRPr lang="cs-CZ" dirty="0"/>
        </a:p>
      </dgm:t>
    </dgm:pt>
    <dgm:pt modelId="{D3AD0A89-9BC2-4395-ACA4-AAE6E7D723ED}" type="parTrans" cxnId="{245ED8CC-306B-48DE-9270-367AFC2A2806}">
      <dgm:prSet/>
      <dgm:spPr/>
      <dgm:t>
        <a:bodyPr/>
        <a:lstStyle/>
        <a:p>
          <a:endParaRPr lang="cs-CZ"/>
        </a:p>
      </dgm:t>
    </dgm:pt>
    <dgm:pt modelId="{0593A013-CB89-4B3C-A138-3FF6142DC15C}" type="sibTrans" cxnId="{245ED8CC-306B-48DE-9270-367AFC2A2806}">
      <dgm:prSet/>
      <dgm:spPr/>
      <dgm:t>
        <a:bodyPr/>
        <a:lstStyle/>
        <a:p>
          <a:endParaRPr lang="cs-CZ"/>
        </a:p>
      </dgm:t>
    </dgm:pt>
    <dgm:pt modelId="{5BD1EDFC-8CDD-4FF6-A75A-22619E4D7655}">
      <dgm:prSet phldrT="[Text]"/>
      <dgm:spPr/>
      <dgm:t>
        <a:bodyPr/>
        <a:lstStyle/>
        <a:p>
          <a:r>
            <a:rPr lang="cs-CZ" dirty="0" smtClean="0"/>
            <a:t>Kolik litrů bylo v nádrži?</a:t>
          </a:r>
          <a:endParaRPr lang="cs-CZ" dirty="0"/>
        </a:p>
      </dgm:t>
    </dgm:pt>
    <dgm:pt modelId="{1D5A9215-8499-47A2-B167-38ED40BD1E1F}" type="parTrans" cxnId="{308F2DE7-473D-4F7B-9344-A821B72FA102}">
      <dgm:prSet/>
      <dgm:spPr/>
      <dgm:t>
        <a:bodyPr/>
        <a:lstStyle/>
        <a:p>
          <a:endParaRPr lang="cs-CZ"/>
        </a:p>
      </dgm:t>
    </dgm:pt>
    <dgm:pt modelId="{9FF08645-F793-4943-8C42-4F829BFC0F27}" type="sibTrans" cxnId="{308F2DE7-473D-4F7B-9344-A821B72FA102}">
      <dgm:prSet/>
      <dgm:spPr/>
      <dgm:t>
        <a:bodyPr/>
        <a:lstStyle/>
        <a:p>
          <a:endParaRPr lang="cs-CZ"/>
        </a:p>
      </dgm:t>
    </dgm:pt>
    <dgm:pt modelId="{C93CC6C6-5A6B-4D7A-9979-EFA48F3B1E11}">
      <dgm:prSet phldrT="[Text]"/>
      <dgm:spPr/>
      <dgm:t>
        <a:bodyPr/>
        <a:lstStyle/>
        <a:p>
          <a:r>
            <a:rPr lang="cs-CZ" dirty="0" smtClean="0"/>
            <a:t>Taxi načerpalo  45litrů benzínu.</a:t>
          </a:r>
          <a:endParaRPr lang="cs-CZ" dirty="0"/>
        </a:p>
      </dgm:t>
    </dgm:pt>
    <dgm:pt modelId="{87549B7B-28C7-477B-8B74-AE1DC68EBF06}" type="parTrans" cxnId="{BCEA67FC-C756-4560-BE75-7D9B5C2E7EB5}">
      <dgm:prSet/>
      <dgm:spPr/>
      <dgm:t>
        <a:bodyPr/>
        <a:lstStyle/>
        <a:p>
          <a:endParaRPr lang="cs-CZ"/>
        </a:p>
      </dgm:t>
    </dgm:pt>
    <dgm:pt modelId="{AB50EE54-94C4-4ECE-B7A1-A780EFE2C7AB}" type="sibTrans" cxnId="{BCEA67FC-C756-4560-BE75-7D9B5C2E7EB5}">
      <dgm:prSet/>
      <dgm:spPr/>
      <dgm:t>
        <a:bodyPr/>
        <a:lstStyle/>
        <a:p>
          <a:endParaRPr lang="cs-CZ"/>
        </a:p>
      </dgm:t>
    </dgm:pt>
    <dgm:pt modelId="{B18643A8-F1F7-4235-BA77-4FB5D62EAD57}">
      <dgm:prSet phldrT="[Text]"/>
      <dgm:spPr/>
      <dgm:t>
        <a:bodyPr/>
        <a:lstStyle/>
        <a:p>
          <a:r>
            <a:rPr lang="cs-CZ" dirty="0" smtClean="0"/>
            <a:t>Plná nádrž je 45 litrů.</a:t>
          </a:r>
          <a:endParaRPr lang="cs-CZ" dirty="0"/>
        </a:p>
      </dgm:t>
    </dgm:pt>
    <dgm:pt modelId="{D0DD8372-F870-4FB7-9CBC-148F5415B35E}" type="parTrans" cxnId="{F9AE1211-D96D-4DB4-93CC-1D47EB651CA8}">
      <dgm:prSet/>
      <dgm:spPr/>
      <dgm:t>
        <a:bodyPr/>
        <a:lstStyle/>
        <a:p>
          <a:endParaRPr lang="cs-CZ"/>
        </a:p>
      </dgm:t>
    </dgm:pt>
    <dgm:pt modelId="{78DA9C4B-A3CC-4408-8608-173457776A95}" type="sibTrans" cxnId="{F9AE1211-D96D-4DB4-93CC-1D47EB651CA8}">
      <dgm:prSet/>
      <dgm:spPr/>
      <dgm:t>
        <a:bodyPr/>
        <a:lstStyle/>
        <a:p>
          <a:endParaRPr lang="cs-CZ"/>
        </a:p>
      </dgm:t>
    </dgm:pt>
    <dgm:pt modelId="{AB5CB8FB-336E-49BD-8CF2-BEB19AE6A1C2}">
      <dgm:prSet phldrT="[Text]"/>
      <dgm:spPr/>
      <dgm:t>
        <a:bodyPr/>
        <a:lstStyle/>
        <a:p>
          <a:r>
            <a:rPr lang="cs-CZ" dirty="0" smtClean="0"/>
            <a:t>Autobus načerpal 90 litrů benzínu.</a:t>
          </a:r>
        </a:p>
      </dgm:t>
    </dgm:pt>
    <dgm:pt modelId="{4F73D9C8-FB72-4D38-9597-D008530B478D}" type="parTrans" cxnId="{28E99626-8495-498E-8720-B93AB02DD9C9}">
      <dgm:prSet/>
      <dgm:spPr/>
      <dgm:t>
        <a:bodyPr/>
        <a:lstStyle/>
        <a:p>
          <a:endParaRPr lang="cs-CZ"/>
        </a:p>
      </dgm:t>
    </dgm:pt>
    <dgm:pt modelId="{B7A7E05A-8DFC-4347-B11B-12D7A2CF5FBB}" type="sibTrans" cxnId="{28E99626-8495-498E-8720-B93AB02DD9C9}">
      <dgm:prSet/>
      <dgm:spPr/>
      <dgm:t>
        <a:bodyPr/>
        <a:lstStyle/>
        <a:p>
          <a:endParaRPr lang="cs-CZ"/>
        </a:p>
      </dgm:t>
    </dgm:pt>
    <dgm:pt modelId="{C0B64115-3B08-4B48-B7C0-1B609C73710E}">
      <dgm:prSet phldrT="[Text]"/>
      <dgm:spPr/>
      <dgm:t>
        <a:bodyPr/>
        <a:lstStyle/>
        <a:p>
          <a:r>
            <a:rPr lang="cs-CZ" dirty="0" smtClean="0"/>
            <a:t>Plná nádrž je 100 litrů.</a:t>
          </a:r>
          <a:endParaRPr lang="cs-CZ" dirty="0"/>
        </a:p>
      </dgm:t>
    </dgm:pt>
    <dgm:pt modelId="{FA595515-8BA1-45CC-9D7F-E6F67BB609FD}" type="parTrans" cxnId="{57D136DF-2C62-470A-B219-F811D283D109}">
      <dgm:prSet/>
      <dgm:spPr/>
      <dgm:t>
        <a:bodyPr/>
        <a:lstStyle/>
        <a:p>
          <a:endParaRPr lang="cs-CZ"/>
        </a:p>
      </dgm:t>
    </dgm:pt>
    <dgm:pt modelId="{E5F554B1-B5F7-4035-B7AB-D058BFB41391}" type="sibTrans" cxnId="{57D136DF-2C62-470A-B219-F811D283D109}">
      <dgm:prSet/>
      <dgm:spPr/>
      <dgm:t>
        <a:bodyPr/>
        <a:lstStyle/>
        <a:p>
          <a:endParaRPr lang="cs-CZ"/>
        </a:p>
      </dgm:t>
    </dgm:pt>
    <dgm:pt modelId="{041725A0-B38D-4720-8C20-A1751DAA2452}">
      <dgm:prSet phldrT="[Text]"/>
      <dgm:spPr/>
      <dgm:t>
        <a:bodyPr/>
        <a:lstStyle/>
        <a:p>
          <a:r>
            <a:rPr lang="cs-CZ" dirty="0" smtClean="0"/>
            <a:t>Kolik litrů bylo v nádrži?</a:t>
          </a:r>
          <a:endParaRPr lang="cs-CZ" dirty="0"/>
        </a:p>
      </dgm:t>
    </dgm:pt>
    <dgm:pt modelId="{DC7DD2CC-7E39-4ED4-ABF6-ADCA16E7AA3E}" type="parTrans" cxnId="{3451B6B5-AF14-4916-9C70-9B3A49A2E574}">
      <dgm:prSet/>
      <dgm:spPr/>
      <dgm:t>
        <a:bodyPr/>
        <a:lstStyle/>
        <a:p>
          <a:endParaRPr lang="cs-CZ"/>
        </a:p>
      </dgm:t>
    </dgm:pt>
    <dgm:pt modelId="{55E17340-1EE6-4CE9-9D2F-D31DE56223CE}" type="sibTrans" cxnId="{3451B6B5-AF14-4916-9C70-9B3A49A2E574}">
      <dgm:prSet/>
      <dgm:spPr/>
      <dgm:t>
        <a:bodyPr/>
        <a:lstStyle/>
        <a:p>
          <a:endParaRPr lang="cs-CZ"/>
        </a:p>
      </dgm:t>
    </dgm:pt>
    <dgm:pt modelId="{E067755F-BC63-4FF3-9B5A-769641A3C0D9}">
      <dgm:prSet phldrT="[Text]"/>
      <dgm:spPr/>
      <dgm:t>
        <a:bodyPr/>
        <a:lstStyle/>
        <a:p>
          <a:r>
            <a:rPr lang="cs-CZ" dirty="0" smtClean="0"/>
            <a:t>Kolik litrů bylo v nádrži?</a:t>
          </a:r>
          <a:endParaRPr lang="cs-CZ" dirty="0"/>
        </a:p>
      </dgm:t>
    </dgm:pt>
    <dgm:pt modelId="{AF1FE776-55C3-462E-BB98-E04098B14D6A}" type="parTrans" cxnId="{D3AB7EFE-7C14-46B3-8552-D350E5504F85}">
      <dgm:prSet/>
      <dgm:spPr/>
      <dgm:t>
        <a:bodyPr/>
        <a:lstStyle/>
        <a:p>
          <a:endParaRPr lang="cs-CZ"/>
        </a:p>
      </dgm:t>
    </dgm:pt>
    <dgm:pt modelId="{D667310B-5CB5-4ACB-B416-661A64E5A96E}" type="sibTrans" cxnId="{D3AB7EFE-7C14-46B3-8552-D350E5504F85}">
      <dgm:prSet/>
      <dgm:spPr/>
      <dgm:t>
        <a:bodyPr/>
        <a:lstStyle/>
        <a:p>
          <a:endParaRPr lang="cs-CZ"/>
        </a:p>
      </dgm:t>
    </dgm:pt>
    <dgm:pt modelId="{813614B5-5C5B-4250-B823-74D9EACF2AA7}" type="pres">
      <dgm:prSet presAssocID="{6E7CCC8E-484F-4D84-8077-582082315388}" presName="linear" presStyleCnt="0">
        <dgm:presLayoutVars>
          <dgm:dir/>
          <dgm:resizeHandles val="exact"/>
        </dgm:presLayoutVars>
      </dgm:prSet>
      <dgm:spPr/>
    </dgm:pt>
    <dgm:pt modelId="{F2664852-C158-49A7-89DD-820B3F92C34A}" type="pres">
      <dgm:prSet presAssocID="{9927899F-E020-42C4-AFDE-1575621A5F58}" presName="comp" presStyleCnt="0"/>
      <dgm:spPr/>
    </dgm:pt>
    <dgm:pt modelId="{C4FEE042-097F-4D34-8B9C-ABA538E9A103}" type="pres">
      <dgm:prSet presAssocID="{9927899F-E020-42C4-AFDE-1575621A5F58}" presName="box" presStyleLbl="node1" presStyleIdx="0" presStyleCnt="3"/>
      <dgm:spPr/>
      <dgm:t>
        <a:bodyPr/>
        <a:lstStyle/>
        <a:p>
          <a:endParaRPr lang="cs-CZ"/>
        </a:p>
      </dgm:t>
    </dgm:pt>
    <dgm:pt modelId="{CBA19702-1CBE-4AFE-9DDE-32BF3B8FA671}" type="pres">
      <dgm:prSet presAssocID="{9927899F-E020-42C4-AFDE-1575621A5F58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4EE8B77-0B5D-481D-B363-730EB7F7A440}" type="pres">
      <dgm:prSet presAssocID="{9927899F-E020-42C4-AFDE-1575621A5F5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EE80C0-FA2F-4FD1-AE47-C1B04AF5980A}" type="pres">
      <dgm:prSet presAssocID="{363F771B-FE02-492F-8D53-6EAA7FED553D}" presName="spacer" presStyleCnt="0"/>
      <dgm:spPr/>
    </dgm:pt>
    <dgm:pt modelId="{D37C4521-9EEB-497B-8A43-FD06BBA5331F}" type="pres">
      <dgm:prSet presAssocID="{C93CC6C6-5A6B-4D7A-9979-EFA48F3B1E11}" presName="comp" presStyleCnt="0"/>
      <dgm:spPr/>
    </dgm:pt>
    <dgm:pt modelId="{A707F280-695A-4EC8-80C1-73F10D2D0DCA}" type="pres">
      <dgm:prSet presAssocID="{C93CC6C6-5A6B-4D7A-9979-EFA48F3B1E11}" presName="box" presStyleLbl="node1" presStyleIdx="1" presStyleCnt="3"/>
      <dgm:spPr/>
      <dgm:t>
        <a:bodyPr/>
        <a:lstStyle/>
        <a:p>
          <a:endParaRPr lang="cs-CZ"/>
        </a:p>
      </dgm:t>
    </dgm:pt>
    <dgm:pt modelId="{32B3A94D-B107-4B58-9A6A-0BAAF461D44A}" type="pres">
      <dgm:prSet presAssocID="{C93CC6C6-5A6B-4D7A-9979-EFA48F3B1E11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7AF689A-9284-4FAC-8FDB-E1767FCB5E04}" type="pres">
      <dgm:prSet presAssocID="{C93CC6C6-5A6B-4D7A-9979-EFA48F3B1E11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5BACE-1A25-422F-AFE5-807C0CBFCF47}" type="pres">
      <dgm:prSet presAssocID="{AB50EE54-94C4-4ECE-B7A1-A780EFE2C7AB}" presName="spacer" presStyleCnt="0"/>
      <dgm:spPr/>
    </dgm:pt>
    <dgm:pt modelId="{311B8352-1600-4B5D-9CBB-CC0A3209E4AE}" type="pres">
      <dgm:prSet presAssocID="{AB5CB8FB-336E-49BD-8CF2-BEB19AE6A1C2}" presName="comp" presStyleCnt="0"/>
      <dgm:spPr/>
    </dgm:pt>
    <dgm:pt modelId="{DA3A16F9-8A58-431D-91A7-0EF13A341B4E}" type="pres">
      <dgm:prSet presAssocID="{AB5CB8FB-336E-49BD-8CF2-BEB19AE6A1C2}" presName="box" presStyleLbl="node1" presStyleIdx="2" presStyleCnt="3" custLinFactNeighborX="-1624" custLinFactNeighborY="944"/>
      <dgm:spPr/>
      <dgm:t>
        <a:bodyPr/>
        <a:lstStyle/>
        <a:p>
          <a:endParaRPr lang="cs-CZ"/>
        </a:p>
      </dgm:t>
    </dgm:pt>
    <dgm:pt modelId="{0410F974-46C5-4242-98C5-85FDEA5F2ED1}" type="pres">
      <dgm:prSet presAssocID="{AB5CB8FB-336E-49BD-8CF2-BEB19AE6A1C2}" presName="img" presStyleLbl="fgImgPlace1" presStyleIdx="2" presStyleCnt="3"/>
      <dgm:spPr/>
    </dgm:pt>
    <dgm:pt modelId="{D67880AF-0649-486E-9386-1A494E069A1D}" type="pres">
      <dgm:prSet presAssocID="{AB5CB8FB-336E-49BD-8CF2-BEB19AE6A1C2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CCE386-0568-4DD3-BD9D-D94A2D879F2F}" type="presOf" srcId="{C93CC6C6-5A6B-4D7A-9979-EFA48F3B1E11}" destId="{77AF689A-9284-4FAC-8FDB-E1767FCB5E04}" srcOrd="1" destOrd="0" presId="urn:microsoft.com/office/officeart/2005/8/layout/vList4"/>
    <dgm:cxn modelId="{245ED8CC-306B-48DE-9270-367AFC2A2806}" srcId="{9927899F-E020-42C4-AFDE-1575621A5F58}" destId="{0CD8B8E6-DD14-4905-AC4F-DA17C6C712FB}" srcOrd="0" destOrd="0" parTransId="{D3AD0A89-9BC2-4395-ACA4-AAE6E7D723ED}" sibTransId="{0593A013-CB89-4B3C-A138-3FF6142DC15C}"/>
    <dgm:cxn modelId="{8D781862-EAB0-44EC-9464-DFBC4276A1FC}" type="presOf" srcId="{9927899F-E020-42C4-AFDE-1575621A5F58}" destId="{C4FEE042-097F-4D34-8B9C-ABA538E9A103}" srcOrd="0" destOrd="0" presId="urn:microsoft.com/office/officeart/2005/8/layout/vList4"/>
    <dgm:cxn modelId="{E028E4F5-0B1A-40C1-976D-2DAF2502CAB5}" type="presOf" srcId="{B18643A8-F1F7-4235-BA77-4FB5D62EAD57}" destId="{77AF689A-9284-4FAC-8FDB-E1767FCB5E04}" srcOrd="1" destOrd="1" presId="urn:microsoft.com/office/officeart/2005/8/layout/vList4"/>
    <dgm:cxn modelId="{217F5E93-D323-4DDB-BF1C-7F2052AE4160}" srcId="{6E7CCC8E-484F-4D84-8077-582082315388}" destId="{9927899F-E020-42C4-AFDE-1575621A5F58}" srcOrd="0" destOrd="0" parTransId="{C6A42A60-B088-4826-AB42-F9F0245DC4D6}" sibTransId="{363F771B-FE02-492F-8D53-6EAA7FED553D}"/>
    <dgm:cxn modelId="{B438DACE-F6E6-47A2-9260-76E0A955943F}" type="presOf" srcId="{E067755F-BC63-4FF3-9B5A-769641A3C0D9}" destId="{A707F280-695A-4EC8-80C1-73F10D2D0DCA}" srcOrd="0" destOrd="2" presId="urn:microsoft.com/office/officeart/2005/8/layout/vList4"/>
    <dgm:cxn modelId="{BE894998-2B39-4A42-9FE5-C83A3563A44A}" type="presOf" srcId="{C0B64115-3B08-4B48-B7C0-1B609C73710E}" destId="{DA3A16F9-8A58-431D-91A7-0EF13A341B4E}" srcOrd="0" destOrd="1" presId="urn:microsoft.com/office/officeart/2005/8/layout/vList4"/>
    <dgm:cxn modelId="{EE625BC0-1D27-4CCE-942B-5FA9346AEB27}" type="presOf" srcId="{5BD1EDFC-8CDD-4FF6-A75A-22619E4D7655}" destId="{C4FEE042-097F-4D34-8B9C-ABA538E9A103}" srcOrd="0" destOrd="2" presId="urn:microsoft.com/office/officeart/2005/8/layout/vList4"/>
    <dgm:cxn modelId="{BCEA67FC-C756-4560-BE75-7D9B5C2E7EB5}" srcId="{6E7CCC8E-484F-4D84-8077-582082315388}" destId="{C93CC6C6-5A6B-4D7A-9979-EFA48F3B1E11}" srcOrd="1" destOrd="0" parTransId="{87549B7B-28C7-477B-8B74-AE1DC68EBF06}" sibTransId="{AB50EE54-94C4-4ECE-B7A1-A780EFE2C7AB}"/>
    <dgm:cxn modelId="{C2093FF2-EC6C-4E4D-9BB9-AE65437024DB}" type="presOf" srcId="{9927899F-E020-42C4-AFDE-1575621A5F58}" destId="{04EE8B77-0B5D-481D-B363-730EB7F7A440}" srcOrd="1" destOrd="0" presId="urn:microsoft.com/office/officeart/2005/8/layout/vList4"/>
    <dgm:cxn modelId="{391E2CD2-B1F9-47FC-94F4-BF6F708D0958}" type="presOf" srcId="{AB5CB8FB-336E-49BD-8CF2-BEB19AE6A1C2}" destId="{D67880AF-0649-486E-9386-1A494E069A1D}" srcOrd="1" destOrd="0" presId="urn:microsoft.com/office/officeart/2005/8/layout/vList4"/>
    <dgm:cxn modelId="{3FA8D116-9B60-4C5A-93A1-F054C934BB7B}" type="presOf" srcId="{0CD8B8E6-DD14-4905-AC4F-DA17C6C712FB}" destId="{04EE8B77-0B5D-481D-B363-730EB7F7A440}" srcOrd="1" destOrd="1" presId="urn:microsoft.com/office/officeart/2005/8/layout/vList4"/>
    <dgm:cxn modelId="{D3AB7EFE-7C14-46B3-8552-D350E5504F85}" srcId="{C93CC6C6-5A6B-4D7A-9979-EFA48F3B1E11}" destId="{E067755F-BC63-4FF3-9B5A-769641A3C0D9}" srcOrd="1" destOrd="0" parTransId="{AF1FE776-55C3-462E-BB98-E04098B14D6A}" sibTransId="{D667310B-5CB5-4ACB-B416-661A64E5A96E}"/>
    <dgm:cxn modelId="{8BFC3937-903F-421D-9910-E9F036C6331E}" type="presOf" srcId="{6E7CCC8E-484F-4D84-8077-582082315388}" destId="{813614B5-5C5B-4250-B823-74D9EACF2AA7}" srcOrd="0" destOrd="0" presId="urn:microsoft.com/office/officeart/2005/8/layout/vList4"/>
    <dgm:cxn modelId="{904A2D2A-9A80-44FA-9188-C50E262FA8DD}" type="presOf" srcId="{041725A0-B38D-4720-8C20-A1751DAA2452}" destId="{D67880AF-0649-486E-9386-1A494E069A1D}" srcOrd="1" destOrd="2" presId="urn:microsoft.com/office/officeart/2005/8/layout/vList4"/>
    <dgm:cxn modelId="{E84930D3-D648-421D-A19C-4770887AFDC2}" type="presOf" srcId="{B18643A8-F1F7-4235-BA77-4FB5D62EAD57}" destId="{A707F280-695A-4EC8-80C1-73F10D2D0DCA}" srcOrd="0" destOrd="1" presId="urn:microsoft.com/office/officeart/2005/8/layout/vList4"/>
    <dgm:cxn modelId="{97E87BD7-B6BB-40AD-AE6C-D4A5DFB5BAF2}" type="presOf" srcId="{041725A0-B38D-4720-8C20-A1751DAA2452}" destId="{DA3A16F9-8A58-431D-91A7-0EF13A341B4E}" srcOrd="0" destOrd="2" presId="urn:microsoft.com/office/officeart/2005/8/layout/vList4"/>
    <dgm:cxn modelId="{3451B6B5-AF14-4916-9C70-9B3A49A2E574}" srcId="{AB5CB8FB-336E-49BD-8CF2-BEB19AE6A1C2}" destId="{041725A0-B38D-4720-8C20-A1751DAA2452}" srcOrd="1" destOrd="0" parTransId="{DC7DD2CC-7E39-4ED4-ABF6-ADCA16E7AA3E}" sibTransId="{55E17340-1EE6-4CE9-9D2F-D31DE56223CE}"/>
    <dgm:cxn modelId="{57D136DF-2C62-470A-B219-F811D283D109}" srcId="{AB5CB8FB-336E-49BD-8CF2-BEB19AE6A1C2}" destId="{C0B64115-3B08-4B48-B7C0-1B609C73710E}" srcOrd="0" destOrd="0" parTransId="{FA595515-8BA1-45CC-9D7F-E6F67BB609FD}" sibTransId="{E5F554B1-B5F7-4035-B7AB-D058BFB41391}"/>
    <dgm:cxn modelId="{308F2DE7-473D-4F7B-9344-A821B72FA102}" srcId="{9927899F-E020-42C4-AFDE-1575621A5F58}" destId="{5BD1EDFC-8CDD-4FF6-A75A-22619E4D7655}" srcOrd="1" destOrd="0" parTransId="{1D5A9215-8499-47A2-B167-38ED40BD1E1F}" sibTransId="{9FF08645-F793-4943-8C42-4F829BFC0F27}"/>
    <dgm:cxn modelId="{14136330-FE9E-4AFE-BD59-43887DDB3CAE}" type="presOf" srcId="{5BD1EDFC-8CDD-4FF6-A75A-22619E4D7655}" destId="{04EE8B77-0B5D-481D-B363-730EB7F7A440}" srcOrd="1" destOrd="2" presId="urn:microsoft.com/office/officeart/2005/8/layout/vList4"/>
    <dgm:cxn modelId="{D6DC7807-C90D-4F47-830D-31E370EE9A4A}" type="presOf" srcId="{AB5CB8FB-336E-49BD-8CF2-BEB19AE6A1C2}" destId="{DA3A16F9-8A58-431D-91A7-0EF13A341B4E}" srcOrd="0" destOrd="0" presId="urn:microsoft.com/office/officeart/2005/8/layout/vList4"/>
    <dgm:cxn modelId="{28E99626-8495-498E-8720-B93AB02DD9C9}" srcId="{6E7CCC8E-484F-4D84-8077-582082315388}" destId="{AB5CB8FB-336E-49BD-8CF2-BEB19AE6A1C2}" srcOrd="2" destOrd="0" parTransId="{4F73D9C8-FB72-4D38-9597-D008530B478D}" sibTransId="{B7A7E05A-8DFC-4347-B11B-12D7A2CF5FBB}"/>
    <dgm:cxn modelId="{F9AE1211-D96D-4DB4-93CC-1D47EB651CA8}" srcId="{C93CC6C6-5A6B-4D7A-9979-EFA48F3B1E11}" destId="{B18643A8-F1F7-4235-BA77-4FB5D62EAD57}" srcOrd="0" destOrd="0" parTransId="{D0DD8372-F870-4FB7-9CBC-148F5415B35E}" sibTransId="{78DA9C4B-A3CC-4408-8608-173457776A95}"/>
    <dgm:cxn modelId="{25AA5FD4-D6CD-438B-8127-EB2E4B3FCA08}" type="presOf" srcId="{0CD8B8E6-DD14-4905-AC4F-DA17C6C712FB}" destId="{C4FEE042-097F-4D34-8B9C-ABA538E9A103}" srcOrd="0" destOrd="1" presId="urn:microsoft.com/office/officeart/2005/8/layout/vList4"/>
    <dgm:cxn modelId="{9838997B-0D0C-43AD-9128-9280A897E6A8}" type="presOf" srcId="{C93CC6C6-5A6B-4D7A-9979-EFA48F3B1E11}" destId="{A707F280-695A-4EC8-80C1-73F10D2D0DCA}" srcOrd="0" destOrd="0" presId="urn:microsoft.com/office/officeart/2005/8/layout/vList4"/>
    <dgm:cxn modelId="{B66E7F31-B89E-4D6B-A011-E51CCE12DAF9}" type="presOf" srcId="{C0B64115-3B08-4B48-B7C0-1B609C73710E}" destId="{D67880AF-0649-486E-9386-1A494E069A1D}" srcOrd="1" destOrd="1" presId="urn:microsoft.com/office/officeart/2005/8/layout/vList4"/>
    <dgm:cxn modelId="{7103B730-6AD6-469F-AB84-C4C375457758}" type="presOf" srcId="{E067755F-BC63-4FF3-9B5A-769641A3C0D9}" destId="{77AF689A-9284-4FAC-8FDB-E1767FCB5E04}" srcOrd="1" destOrd="2" presId="urn:microsoft.com/office/officeart/2005/8/layout/vList4"/>
    <dgm:cxn modelId="{B6B19A9D-ECDB-4259-A324-63D36A3882FA}" type="presParOf" srcId="{813614B5-5C5B-4250-B823-74D9EACF2AA7}" destId="{F2664852-C158-49A7-89DD-820B3F92C34A}" srcOrd="0" destOrd="0" presId="urn:microsoft.com/office/officeart/2005/8/layout/vList4"/>
    <dgm:cxn modelId="{D396DD33-9AC8-4FEE-BFB1-D983D929727C}" type="presParOf" srcId="{F2664852-C158-49A7-89DD-820B3F92C34A}" destId="{C4FEE042-097F-4D34-8B9C-ABA538E9A103}" srcOrd="0" destOrd="0" presId="urn:microsoft.com/office/officeart/2005/8/layout/vList4"/>
    <dgm:cxn modelId="{57DDCA21-90EC-4E0B-B0BB-CAABC4CD7370}" type="presParOf" srcId="{F2664852-C158-49A7-89DD-820B3F92C34A}" destId="{CBA19702-1CBE-4AFE-9DDE-32BF3B8FA671}" srcOrd="1" destOrd="0" presId="urn:microsoft.com/office/officeart/2005/8/layout/vList4"/>
    <dgm:cxn modelId="{DCCEF3CE-F428-4F5B-808D-933A9F0D1441}" type="presParOf" srcId="{F2664852-C158-49A7-89DD-820B3F92C34A}" destId="{04EE8B77-0B5D-481D-B363-730EB7F7A440}" srcOrd="2" destOrd="0" presId="urn:microsoft.com/office/officeart/2005/8/layout/vList4"/>
    <dgm:cxn modelId="{68B44AC9-BD76-4746-9B0F-F1E3477DB1EC}" type="presParOf" srcId="{813614B5-5C5B-4250-B823-74D9EACF2AA7}" destId="{0FEE80C0-FA2F-4FD1-AE47-C1B04AF5980A}" srcOrd="1" destOrd="0" presId="urn:microsoft.com/office/officeart/2005/8/layout/vList4"/>
    <dgm:cxn modelId="{A76B42D0-C554-46B7-9EF3-E9291C017460}" type="presParOf" srcId="{813614B5-5C5B-4250-B823-74D9EACF2AA7}" destId="{D37C4521-9EEB-497B-8A43-FD06BBA5331F}" srcOrd="2" destOrd="0" presId="urn:microsoft.com/office/officeart/2005/8/layout/vList4"/>
    <dgm:cxn modelId="{6399744D-1D2B-45FA-8A6E-3A2630F4627B}" type="presParOf" srcId="{D37C4521-9EEB-497B-8A43-FD06BBA5331F}" destId="{A707F280-695A-4EC8-80C1-73F10D2D0DCA}" srcOrd="0" destOrd="0" presId="urn:microsoft.com/office/officeart/2005/8/layout/vList4"/>
    <dgm:cxn modelId="{00C76524-ED36-48BB-8231-1641C9B1101E}" type="presParOf" srcId="{D37C4521-9EEB-497B-8A43-FD06BBA5331F}" destId="{32B3A94D-B107-4B58-9A6A-0BAAF461D44A}" srcOrd="1" destOrd="0" presId="urn:microsoft.com/office/officeart/2005/8/layout/vList4"/>
    <dgm:cxn modelId="{82EB9C6F-B7C6-4F89-8EAD-23D2748C0ACD}" type="presParOf" srcId="{D37C4521-9EEB-497B-8A43-FD06BBA5331F}" destId="{77AF689A-9284-4FAC-8FDB-E1767FCB5E04}" srcOrd="2" destOrd="0" presId="urn:microsoft.com/office/officeart/2005/8/layout/vList4"/>
    <dgm:cxn modelId="{9E4314C8-76BE-4592-A9F7-F22128E70825}" type="presParOf" srcId="{813614B5-5C5B-4250-B823-74D9EACF2AA7}" destId="{F265BACE-1A25-422F-AFE5-807C0CBFCF47}" srcOrd="3" destOrd="0" presId="urn:microsoft.com/office/officeart/2005/8/layout/vList4"/>
    <dgm:cxn modelId="{4E11E08F-259D-492A-A8DF-D2DA7D282C33}" type="presParOf" srcId="{813614B5-5C5B-4250-B823-74D9EACF2AA7}" destId="{311B8352-1600-4B5D-9CBB-CC0A3209E4AE}" srcOrd="4" destOrd="0" presId="urn:microsoft.com/office/officeart/2005/8/layout/vList4"/>
    <dgm:cxn modelId="{3CD1A85C-9A69-4DAF-8AFF-3D87F198E3E0}" type="presParOf" srcId="{311B8352-1600-4B5D-9CBB-CC0A3209E4AE}" destId="{DA3A16F9-8A58-431D-91A7-0EF13A341B4E}" srcOrd="0" destOrd="0" presId="urn:microsoft.com/office/officeart/2005/8/layout/vList4"/>
    <dgm:cxn modelId="{BA857EB7-568D-4AB4-AB1D-0133A123118C}" type="presParOf" srcId="{311B8352-1600-4B5D-9CBB-CC0A3209E4AE}" destId="{0410F974-46C5-4242-98C5-85FDEA5F2ED1}" srcOrd="1" destOrd="0" presId="urn:microsoft.com/office/officeart/2005/8/layout/vList4"/>
    <dgm:cxn modelId="{7A8EFBDD-8A00-475A-B94C-64CC204C9540}" type="presParOf" srcId="{311B8352-1600-4B5D-9CBB-CC0A3209E4AE}" destId="{D67880AF-0649-486E-9386-1A494E069A1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15D9F7-B910-40DD-928D-74448438625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CB24AAFC-B59B-4584-9AEA-902534156F67}">
      <dgm:prSet phldrT="[Text]" phldr="1"/>
      <dgm:spPr/>
      <dgm:t>
        <a:bodyPr/>
        <a:lstStyle/>
        <a:p>
          <a:endParaRPr lang="cs-CZ" dirty="0"/>
        </a:p>
      </dgm:t>
    </dgm:pt>
    <dgm:pt modelId="{75E28C8B-6567-4EF9-9171-EAA8CE9AF8D1}" type="parTrans" cxnId="{3A85565E-6F64-43A6-B62D-F640E4F867BA}">
      <dgm:prSet/>
      <dgm:spPr/>
      <dgm:t>
        <a:bodyPr/>
        <a:lstStyle/>
        <a:p>
          <a:endParaRPr lang="cs-CZ"/>
        </a:p>
      </dgm:t>
    </dgm:pt>
    <dgm:pt modelId="{B6F0700F-2FE5-4549-9D64-61BA6DC3B07D}" type="sibTrans" cxnId="{3A85565E-6F64-43A6-B62D-F640E4F867BA}">
      <dgm:prSet/>
      <dgm:spPr/>
      <dgm:t>
        <a:bodyPr/>
        <a:lstStyle/>
        <a:p>
          <a:endParaRPr lang="cs-CZ"/>
        </a:p>
      </dgm:t>
    </dgm:pt>
    <dgm:pt modelId="{9E897DE9-1F3B-4762-A5D7-9EAB5D14261F}">
      <dgm:prSet phldrT="[Text]" phldr="1"/>
      <dgm:spPr/>
      <dgm:t>
        <a:bodyPr/>
        <a:lstStyle/>
        <a:p>
          <a:endParaRPr lang="cs-CZ" dirty="0"/>
        </a:p>
      </dgm:t>
    </dgm:pt>
    <dgm:pt modelId="{DEE33CF0-B6ED-4C50-997E-A92E68FB51B0}" type="parTrans" cxnId="{E0358CC1-6C2C-440B-A15B-53A87700370F}">
      <dgm:prSet/>
      <dgm:spPr/>
      <dgm:t>
        <a:bodyPr/>
        <a:lstStyle/>
        <a:p>
          <a:endParaRPr lang="cs-CZ"/>
        </a:p>
      </dgm:t>
    </dgm:pt>
    <dgm:pt modelId="{51569E1E-90B8-4F7A-BAF1-7D1D9758B796}" type="sibTrans" cxnId="{E0358CC1-6C2C-440B-A15B-53A87700370F}">
      <dgm:prSet/>
      <dgm:spPr/>
      <dgm:t>
        <a:bodyPr/>
        <a:lstStyle/>
        <a:p>
          <a:endParaRPr lang="cs-CZ"/>
        </a:p>
      </dgm:t>
    </dgm:pt>
    <dgm:pt modelId="{692A4D20-F05C-4E01-BEB5-37943BD1BCD9}">
      <dgm:prSet phldrT="[Text]" phldr="1"/>
      <dgm:spPr/>
      <dgm:t>
        <a:bodyPr/>
        <a:lstStyle/>
        <a:p>
          <a:endParaRPr lang="cs-CZ" dirty="0"/>
        </a:p>
      </dgm:t>
    </dgm:pt>
    <dgm:pt modelId="{B409F3CE-11F5-4147-8DB2-88A8273F6E99}" type="parTrans" cxnId="{E6248CC2-34D0-4543-A1E0-5F8D772A0E5A}">
      <dgm:prSet/>
      <dgm:spPr/>
      <dgm:t>
        <a:bodyPr/>
        <a:lstStyle/>
        <a:p>
          <a:endParaRPr lang="cs-CZ"/>
        </a:p>
      </dgm:t>
    </dgm:pt>
    <dgm:pt modelId="{46820A95-348E-4771-A4CE-46FDCBC44391}" type="sibTrans" cxnId="{E6248CC2-34D0-4543-A1E0-5F8D772A0E5A}">
      <dgm:prSet/>
      <dgm:spPr/>
      <dgm:t>
        <a:bodyPr/>
        <a:lstStyle/>
        <a:p>
          <a:endParaRPr lang="cs-CZ"/>
        </a:p>
      </dgm:t>
    </dgm:pt>
    <dgm:pt modelId="{57E9B236-23AC-4E31-8995-B10473E13DE4}" type="pres">
      <dgm:prSet presAssocID="{DF15D9F7-B910-40DD-928D-744484386258}" presName="outerComposite" presStyleCnt="0">
        <dgm:presLayoutVars>
          <dgm:chMax val="5"/>
          <dgm:dir/>
          <dgm:resizeHandles val="exact"/>
        </dgm:presLayoutVars>
      </dgm:prSet>
      <dgm:spPr/>
    </dgm:pt>
    <dgm:pt modelId="{EB7BF6EE-4473-465E-A053-BBF94B44125D}" type="pres">
      <dgm:prSet presAssocID="{DF15D9F7-B910-40DD-928D-744484386258}" presName="dummyMaxCanvas" presStyleCnt="0">
        <dgm:presLayoutVars/>
      </dgm:prSet>
      <dgm:spPr/>
    </dgm:pt>
    <dgm:pt modelId="{25A0F9CA-E156-4810-8996-00AAF697F9F0}" type="pres">
      <dgm:prSet presAssocID="{DF15D9F7-B910-40DD-928D-744484386258}" presName="ThreeNodes_1" presStyleLbl="node1" presStyleIdx="0" presStyleCnt="3">
        <dgm:presLayoutVars>
          <dgm:bulletEnabled val="1"/>
        </dgm:presLayoutVars>
      </dgm:prSet>
      <dgm:spPr/>
    </dgm:pt>
    <dgm:pt modelId="{875DBAEE-52A7-402E-9D18-C2DBF12E17A6}" type="pres">
      <dgm:prSet presAssocID="{DF15D9F7-B910-40DD-928D-744484386258}" presName="ThreeNodes_2" presStyleLbl="node1" presStyleIdx="1" presStyleCnt="3">
        <dgm:presLayoutVars>
          <dgm:bulletEnabled val="1"/>
        </dgm:presLayoutVars>
      </dgm:prSet>
      <dgm:spPr/>
    </dgm:pt>
    <dgm:pt modelId="{A34F8392-0317-4D31-8C37-C3098EEA63FE}" type="pres">
      <dgm:prSet presAssocID="{DF15D9F7-B910-40DD-928D-744484386258}" presName="ThreeNodes_3" presStyleLbl="node1" presStyleIdx="2" presStyleCnt="3">
        <dgm:presLayoutVars>
          <dgm:bulletEnabled val="1"/>
        </dgm:presLayoutVars>
      </dgm:prSet>
      <dgm:spPr/>
    </dgm:pt>
    <dgm:pt modelId="{22BBB71B-C74A-4247-90B8-27CB73AC1BF3}" type="pres">
      <dgm:prSet presAssocID="{DF15D9F7-B910-40DD-928D-744484386258}" presName="ThreeConn_1-2" presStyleLbl="fgAccFollowNode1" presStyleIdx="0" presStyleCnt="2">
        <dgm:presLayoutVars>
          <dgm:bulletEnabled val="1"/>
        </dgm:presLayoutVars>
      </dgm:prSet>
      <dgm:spPr/>
    </dgm:pt>
    <dgm:pt modelId="{1A3E0263-9C22-4153-8040-ACF389E0EB40}" type="pres">
      <dgm:prSet presAssocID="{DF15D9F7-B910-40DD-928D-744484386258}" presName="ThreeConn_2-3" presStyleLbl="fgAccFollowNode1" presStyleIdx="1" presStyleCnt="2">
        <dgm:presLayoutVars>
          <dgm:bulletEnabled val="1"/>
        </dgm:presLayoutVars>
      </dgm:prSet>
      <dgm:spPr/>
    </dgm:pt>
    <dgm:pt modelId="{EA8DB041-C752-4E0E-8967-2771C4E5DF6E}" type="pres">
      <dgm:prSet presAssocID="{DF15D9F7-B910-40DD-928D-744484386258}" presName="ThreeNodes_1_text" presStyleLbl="node1" presStyleIdx="2" presStyleCnt="3">
        <dgm:presLayoutVars>
          <dgm:bulletEnabled val="1"/>
        </dgm:presLayoutVars>
      </dgm:prSet>
      <dgm:spPr/>
    </dgm:pt>
    <dgm:pt modelId="{0F42B45E-00C3-47CF-A73D-94D3EA1AAF2B}" type="pres">
      <dgm:prSet presAssocID="{DF15D9F7-B910-40DD-928D-744484386258}" presName="ThreeNodes_2_text" presStyleLbl="node1" presStyleIdx="2" presStyleCnt="3">
        <dgm:presLayoutVars>
          <dgm:bulletEnabled val="1"/>
        </dgm:presLayoutVars>
      </dgm:prSet>
      <dgm:spPr/>
    </dgm:pt>
    <dgm:pt modelId="{D146A3CA-E9D8-4D0B-8E55-D1E0F740C78A}" type="pres">
      <dgm:prSet presAssocID="{DF15D9F7-B910-40DD-928D-74448438625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863DA0B-D3AC-47F8-A66C-1217701FEC7D}" type="presOf" srcId="{B6F0700F-2FE5-4549-9D64-61BA6DC3B07D}" destId="{22BBB71B-C74A-4247-90B8-27CB73AC1BF3}" srcOrd="0" destOrd="0" presId="urn:microsoft.com/office/officeart/2005/8/layout/vProcess5"/>
    <dgm:cxn modelId="{A0F64407-DAE6-4971-9A69-92D9C9DF28F5}" type="presOf" srcId="{51569E1E-90B8-4F7A-BAF1-7D1D9758B796}" destId="{1A3E0263-9C22-4153-8040-ACF389E0EB40}" srcOrd="0" destOrd="0" presId="urn:microsoft.com/office/officeart/2005/8/layout/vProcess5"/>
    <dgm:cxn modelId="{E0358CC1-6C2C-440B-A15B-53A87700370F}" srcId="{DF15D9F7-B910-40DD-928D-744484386258}" destId="{9E897DE9-1F3B-4762-A5D7-9EAB5D14261F}" srcOrd="1" destOrd="0" parTransId="{DEE33CF0-B6ED-4C50-997E-A92E68FB51B0}" sibTransId="{51569E1E-90B8-4F7A-BAF1-7D1D9758B796}"/>
    <dgm:cxn modelId="{8F28B36E-90A8-410C-8E9C-0D3DFAFBA81E}" type="presOf" srcId="{9E897DE9-1F3B-4762-A5D7-9EAB5D14261F}" destId="{875DBAEE-52A7-402E-9D18-C2DBF12E17A6}" srcOrd="0" destOrd="0" presId="urn:microsoft.com/office/officeart/2005/8/layout/vProcess5"/>
    <dgm:cxn modelId="{EB42D4CE-8553-4663-9FEA-A46C0C0E16CB}" type="presOf" srcId="{692A4D20-F05C-4E01-BEB5-37943BD1BCD9}" destId="{D146A3CA-E9D8-4D0B-8E55-D1E0F740C78A}" srcOrd="1" destOrd="0" presId="urn:microsoft.com/office/officeart/2005/8/layout/vProcess5"/>
    <dgm:cxn modelId="{E6248CC2-34D0-4543-A1E0-5F8D772A0E5A}" srcId="{DF15D9F7-B910-40DD-928D-744484386258}" destId="{692A4D20-F05C-4E01-BEB5-37943BD1BCD9}" srcOrd="2" destOrd="0" parTransId="{B409F3CE-11F5-4147-8DB2-88A8273F6E99}" sibTransId="{46820A95-348E-4771-A4CE-46FDCBC44391}"/>
    <dgm:cxn modelId="{AE157AF5-5BD7-4F8A-A614-E5E9572F24EA}" type="presOf" srcId="{692A4D20-F05C-4E01-BEB5-37943BD1BCD9}" destId="{A34F8392-0317-4D31-8C37-C3098EEA63FE}" srcOrd="0" destOrd="0" presId="urn:microsoft.com/office/officeart/2005/8/layout/vProcess5"/>
    <dgm:cxn modelId="{7A232043-151B-40D4-821B-6BBC0A7B4223}" type="presOf" srcId="{CB24AAFC-B59B-4584-9AEA-902534156F67}" destId="{EA8DB041-C752-4E0E-8967-2771C4E5DF6E}" srcOrd="1" destOrd="0" presId="urn:microsoft.com/office/officeart/2005/8/layout/vProcess5"/>
    <dgm:cxn modelId="{904CAF98-035D-4191-B03D-8DF614CBCD01}" type="presOf" srcId="{9E897DE9-1F3B-4762-A5D7-9EAB5D14261F}" destId="{0F42B45E-00C3-47CF-A73D-94D3EA1AAF2B}" srcOrd="1" destOrd="0" presId="urn:microsoft.com/office/officeart/2005/8/layout/vProcess5"/>
    <dgm:cxn modelId="{1BFF3F55-4352-49D5-900A-36FFB731BF8D}" type="presOf" srcId="{CB24AAFC-B59B-4584-9AEA-902534156F67}" destId="{25A0F9CA-E156-4810-8996-00AAF697F9F0}" srcOrd="0" destOrd="0" presId="urn:microsoft.com/office/officeart/2005/8/layout/vProcess5"/>
    <dgm:cxn modelId="{3A85565E-6F64-43A6-B62D-F640E4F867BA}" srcId="{DF15D9F7-B910-40DD-928D-744484386258}" destId="{CB24AAFC-B59B-4584-9AEA-902534156F67}" srcOrd="0" destOrd="0" parTransId="{75E28C8B-6567-4EF9-9171-EAA8CE9AF8D1}" sibTransId="{B6F0700F-2FE5-4549-9D64-61BA6DC3B07D}"/>
    <dgm:cxn modelId="{0BA19757-F9B5-4713-A6E9-84F95DAA8AB9}" type="presOf" srcId="{DF15D9F7-B910-40DD-928D-744484386258}" destId="{57E9B236-23AC-4E31-8995-B10473E13DE4}" srcOrd="0" destOrd="0" presId="urn:microsoft.com/office/officeart/2005/8/layout/vProcess5"/>
    <dgm:cxn modelId="{ED66B0BA-5CA2-42DC-BDCB-C4ED52D341DC}" type="presParOf" srcId="{57E9B236-23AC-4E31-8995-B10473E13DE4}" destId="{EB7BF6EE-4473-465E-A053-BBF94B44125D}" srcOrd="0" destOrd="0" presId="urn:microsoft.com/office/officeart/2005/8/layout/vProcess5"/>
    <dgm:cxn modelId="{9557FF89-D90E-4E8A-8AB9-4720EAED51E7}" type="presParOf" srcId="{57E9B236-23AC-4E31-8995-B10473E13DE4}" destId="{25A0F9CA-E156-4810-8996-00AAF697F9F0}" srcOrd="1" destOrd="0" presId="urn:microsoft.com/office/officeart/2005/8/layout/vProcess5"/>
    <dgm:cxn modelId="{4722B13D-39C3-423A-B89E-5D5F1B099213}" type="presParOf" srcId="{57E9B236-23AC-4E31-8995-B10473E13DE4}" destId="{875DBAEE-52A7-402E-9D18-C2DBF12E17A6}" srcOrd="2" destOrd="0" presId="urn:microsoft.com/office/officeart/2005/8/layout/vProcess5"/>
    <dgm:cxn modelId="{74651F93-4653-4163-8A7E-B531F035B4E4}" type="presParOf" srcId="{57E9B236-23AC-4E31-8995-B10473E13DE4}" destId="{A34F8392-0317-4D31-8C37-C3098EEA63FE}" srcOrd="3" destOrd="0" presId="urn:microsoft.com/office/officeart/2005/8/layout/vProcess5"/>
    <dgm:cxn modelId="{3E5697F5-DA30-48F6-B48A-3E41EED833AE}" type="presParOf" srcId="{57E9B236-23AC-4E31-8995-B10473E13DE4}" destId="{22BBB71B-C74A-4247-90B8-27CB73AC1BF3}" srcOrd="4" destOrd="0" presId="urn:microsoft.com/office/officeart/2005/8/layout/vProcess5"/>
    <dgm:cxn modelId="{BFEB73A6-860A-4B52-94EC-A8C0D98B2468}" type="presParOf" srcId="{57E9B236-23AC-4E31-8995-B10473E13DE4}" destId="{1A3E0263-9C22-4153-8040-ACF389E0EB40}" srcOrd="5" destOrd="0" presId="urn:microsoft.com/office/officeart/2005/8/layout/vProcess5"/>
    <dgm:cxn modelId="{BD0A1092-5B1A-4F3C-B66D-5C0A0D2C419A}" type="presParOf" srcId="{57E9B236-23AC-4E31-8995-B10473E13DE4}" destId="{EA8DB041-C752-4E0E-8967-2771C4E5DF6E}" srcOrd="6" destOrd="0" presId="urn:microsoft.com/office/officeart/2005/8/layout/vProcess5"/>
    <dgm:cxn modelId="{80455414-55C9-4FF9-8F05-B346690FFCAA}" type="presParOf" srcId="{57E9B236-23AC-4E31-8995-B10473E13DE4}" destId="{0F42B45E-00C3-47CF-A73D-94D3EA1AAF2B}" srcOrd="7" destOrd="0" presId="urn:microsoft.com/office/officeart/2005/8/layout/vProcess5"/>
    <dgm:cxn modelId="{81ED93AC-1F37-4757-8970-3E76DF970608}" type="presParOf" srcId="{57E9B236-23AC-4E31-8995-B10473E13DE4}" destId="{D146A3CA-E9D8-4D0B-8E55-D1E0F740C78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7E0D92-709F-4C30-9171-2853345A73B5}" type="doc">
      <dgm:prSet loTypeId="urn:microsoft.com/office/officeart/2011/layout/InterconnectedBlock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9E64B3A2-F197-45BF-BFE1-4F2543B881E6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F595E42C-44AC-4D8C-AE8E-6A2BD06E058B}" type="parTrans" cxnId="{F349C053-2130-4970-8D2B-B34A17AC394F}">
      <dgm:prSet/>
      <dgm:spPr/>
      <dgm:t>
        <a:bodyPr/>
        <a:lstStyle/>
        <a:p>
          <a:endParaRPr lang="cs-CZ"/>
        </a:p>
      </dgm:t>
    </dgm:pt>
    <dgm:pt modelId="{3D9F98BB-4691-4BC3-A929-8C51B008857F}" type="sibTrans" cxnId="{F349C053-2130-4970-8D2B-B34A17AC394F}">
      <dgm:prSet/>
      <dgm:spPr/>
      <dgm:t>
        <a:bodyPr/>
        <a:lstStyle/>
        <a:p>
          <a:endParaRPr lang="cs-CZ"/>
        </a:p>
      </dgm:t>
    </dgm:pt>
    <dgm:pt modelId="{2DC5D80E-9E84-46E8-A16B-897782E0A570}">
      <dgm:prSet phldrT="[Text]" phldr="1"/>
      <dgm:spPr/>
      <dgm:t>
        <a:bodyPr/>
        <a:lstStyle/>
        <a:p>
          <a:endParaRPr lang="cs-CZ"/>
        </a:p>
      </dgm:t>
    </dgm:pt>
    <dgm:pt modelId="{62ABFA5C-932C-4D88-BB97-78C2EEABF332}" type="parTrans" cxnId="{7E16CE6C-D5D1-4D02-B11A-43351704AA08}">
      <dgm:prSet/>
      <dgm:spPr/>
      <dgm:t>
        <a:bodyPr/>
        <a:lstStyle/>
        <a:p>
          <a:endParaRPr lang="cs-CZ"/>
        </a:p>
      </dgm:t>
    </dgm:pt>
    <dgm:pt modelId="{539FF16C-5EA9-4ED8-A9BC-1C8EB7106DBF}" type="sibTrans" cxnId="{7E16CE6C-D5D1-4D02-B11A-43351704AA08}">
      <dgm:prSet/>
      <dgm:spPr/>
      <dgm:t>
        <a:bodyPr/>
        <a:lstStyle/>
        <a:p>
          <a:endParaRPr lang="cs-CZ"/>
        </a:p>
      </dgm:t>
    </dgm:pt>
    <dgm:pt modelId="{2ADA1B94-A844-4B50-B3A8-560459AF0448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F803269F-0BC7-4773-852F-66DA12CD637F}" type="parTrans" cxnId="{26A90AB9-A3A9-4FEF-95D6-E326C5849CD3}">
      <dgm:prSet/>
      <dgm:spPr/>
      <dgm:t>
        <a:bodyPr/>
        <a:lstStyle/>
        <a:p>
          <a:endParaRPr lang="cs-CZ"/>
        </a:p>
      </dgm:t>
    </dgm:pt>
    <dgm:pt modelId="{E2226E41-7994-467C-9BB2-C8B9B44EDAAE}" type="sibTrans" cxnId="{26A90AB9-A3A9-4FEF-95D6-E326C5849CD3}">
      <dgm:prSet/>
      <dgm:spPr/>
      <dgm:t>
        <a:bodyPr/>
        <a:lstStyle/>
        <a:p>
          <a:endParaRPr lang="cs-CZ"/>
        </a:p>
      </dgm:t>
    </dgm:pt>
    <dgm:pt modelId="{504C2608-93CF-46CD-A145-B8DA3117F534}">
      <dgm:prSet phldrT="[Text]" phldr="1"/>
      <dgm:spPr/>
      <dgm:t>
        <a:bodyPr/>
        <a:lstStyle/>
        <a:p>
          <a:endParaRPr lang="cs-CZ"/>
        </a:p>
      </dgm:t>
    </dgm:pt>
    <dgm:pt modelId="{72B18BD5-FF3D-4C73-B59C-B3760E5F6FEA}" type="parTrans" cxnId="{EF146B62-D6AD-4063-8BF8-B9B56C7992FC}">
      <dgm:prSet/>
      <dgm:spPr/>
      <dgm:t>
        <a:bodyPr/>
        <a:lstStyle/>
        <a:p>
          <a:endParaRPr lang="cs-CZ"/>
        </a:p>
      </dgm:t>
    </dgm:pt>
    <dgm:pt modelId="{E405D990-20D7-4049-98AB-A3D6DDE4EB20}" type="sibTrans" cxnId="{EF146B62-D6AD-4063-8BF8-B9B56C7992FC}">
      <dgm:prSet/>
      <dgm:spPr/>
      <dgm:t>
        <a:bodyPr/>
        <a:lstStyle/>
        <a:p>
          <a:endParaRPr lang="cs-CZ"/>
        </a:p>
      </dgm:t>
    </dgm:pt>
    <dgm:pt modelId="{2575B7A9-FBBC-4BD0-BF69-A0559D9FA97D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84A337E5-9A7B-4FE9-9548-3F807889E064}" type="parTrans" cxnId="{5308C6CA-92F0-408B-AAB3-3B114A7812EC}">
      <dgm:prSet/>
      <dgm:spPr/>
      <dgm:t>
        <a:bodyPr/>
        <a:lstStyle/>
        <a:p>
          <a:endParaRPr lang="cs-CZ"/>
        </a:p>
      </dgm:t>
    </dgm:pt>
    <dgm:pt modelId="{B27BFA8E-C934-4AC1-8251-72BC6E59535A}" type="sibTrans" cxnId="{5308C6CA-92F0-408B-AAB3-3B114A7812EC}">
      <dgm:prSet/>
      <dgm:spPr/>
      <dgm:t>
        <a:bodyPr/>
        <a:lstStyle/>
        <a:p>
          <a:endParaRPr lang="cs-CZ"/>
        </a:p>
      </dgm:t>
    </dgm:pt>
    <dgm:pt modelId="{DBA8BD78-4762-41BA-81C8-9B870B60138F}">
      <dgm:prSet phldrT="[Text]" phldr="1"/>
      <dgm:spPr/>
      <dgm:t>
        <a:bodyPr/>
        <a:lstStyle/>
        <a:p>
          <a:endParaRPr lang="cs-CZ"/>
        </a:p>
      </dgm:t>
    </dgm:pt>
    <dgm:pt modelId="{D446039D-5239-45B0-AD04-25722AA6765A}" type="parTrans" cxnId="{EB91DEEE-200F-44FF-9A16-9BDB1516369B}">
      <dgm:prSet/>
      <dgm:spPr/>
      <dgm:t>
        <a:bodyPr/>
        <a:lstStyle/>
        <a:p>
          <a:endParaRPr lang="cs-CZ"/>
        </a:p>
      </dgm:t>
    </dgm:pt>
    <dgm:pt modelId="{C4F126D4-F59D-42BF-87D4-FA0395BAD1CE}" type="sibTrans" cxnId="{EB91DEEE-200F-44FF-9A16-9BDB1516369B}">
      <dgm:prSet/>
      <dgm:spPr/>
      <dgm:t>
        <a:bodyPr/>
        <a:lstStyle/>
        <a:p>
          <a:endParaRPr lang="cs-CZ"/>
        </a:p>
      </dgm:t>
    </dgm:pt>
    <dgm:pt modelId="{F8E8CF30-3A4C-49CC-8A3E-1F0184351F58}" type="pres">
      <dgm:prSet presAssocID="{717E0D92-709F-4C30-9171-2853345A73B5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</dgm:pt>
    <dgm:pt modelId="{15E82A59-FEEE-4EAA-AAC3-E55ED713BAB7}" type="pres">
      <dgm:prSet presAssocID="{2575B7A9-FBBC-4BD0-BF69-A0559D9FA97D}" presName="ChildAccent3" presStyleCnt="0"/>
      <dgm:spPr/>
    </dgm:pt>
    <dgm:pt modelId="{1B6BD2CF-8B67-440D-90BB-EA63E3B5BDE0}" type="pres">
      <dgm:prSet presAssocID="{2575B7A9-FBBC-4BD0-BF69-A0559D9FA97D}" presName="ChildAccent" presStyleLbl="alignImgPlace1" presStyleIdx="0" presStyleCnt="3"/>
      <dgm:spPr/>
    </dgm:pt>
    <dgm:pt modelId="{F9FFF44E-3561-4E5C-8A2E-C8C459D417B6}" type="pres">
      <dgm:prSet presAssocID="{2575B7A9-FBBC-4BD0-BF69-A0559D9FA97D}" presName="Child3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D9D0344-97D9-4779-BA31-5D81559FC4B0}" type="pres">
      <dgm:prSet presAssocID="{2575B7A9-FBBC-4BD0-BF69-A0559D9FA97D}" presName="Parent3" presStyleLbl="node1" presStyleIdx="0" presStyleCnt="3">
        <dgm:presLayoutVars>
          <dgm:chMax val="2"/>
          <dgm:chPref val="1"/>
          <dgm:bulletEnabled val="1"/>
        </dgm:presLayoutVars>
      </dgm:prSet>
      <dgm:spPr/>
    </dgm:pt>
    <dgm:pt modelId="{6EE27D9C-4CF1-4C6D-9C96-5A38DE90E065}" type="pres">
      <dgm:prSet presAssocID="{2ADA1B94-A844-4B50-B3A8-560459AF0448}" presName="ChildAccent2" presStyleCnt="0"/>
      <dgm:spPr/>
    </dgm:pt>
    <dgm:pt modelId="{3E2C8E37-40F0-453A-AA77-2132621136F4}" type="pres">
      <dgm:prSet presAssocID="{2ADA1B94-A844-4B50-B3A8-560459AF0448}" presName="ChildAccent" presStyleLbl="alignImgPlace1" presStyleIdx="1" presStyleCnt="3"/>
      <dgm:spPr/>
    </dgm:pt>
    <dgm:pt modelId="{0D728854-90F9-4265-8ABC-13337A9A442E}" type="pres">
      <dgm:prSet presAssocID="{2ADA1B94-A844-4B50-B3A8-560459AF0448}" presName="Child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866306B-20C3-47E3-94AC-A00566755285}" type="pres">
      <dgm:prSet presAssocID="{2ADA1B94-A844-4B50-B3A8-560459AF0448}" presName="Parent2" presStyleLbl="node1" presStyleIdx="1" presStyleCnt="3">
        <dgm:presLayoutVars>
          <dgm:chMax val="2"/>
          <dgm:chPref val="1"/>
          <dgm:bulletEnabled val="1"/>
        </dgm:presLayoutVars>
      </dgm:prSet>
      <dgm:spPr/>
    </dgm:pt>
    <dgm:pt modelId="{8F76D691-4B0E-46AE-A722-552D779E90D4}" type="pres">
      <dgm:prSet presAssocID="{9E64B3A2-F197-45BF-BFE1-4F2543B881E6}" presName="ChildAccent1" presStyleCnt="0"/>
      <dgm:spPr/>
    </dgm:pt>
    <dgm:pt modelId="{159F5365-5745-401D-8C88-128E5F80B5A4}" type="pres">
      <dgm:prSet presAssocID="{9E64B3A2-F197-45BF-BFE1-4F2543B881E6}" presName="ChildAccent" presStyleLbl="alignImgPlace1" presStyleIdx="2" presStyleCnt="3"/>
      <dgm:spPr/>
    </dgm:pt>
    <dgm:pt modelId="{FA411B42-3950-4ABA-B4E1-EB43D78BAFB6}" type="pres">
      <dgm:prSet presAssocID="{9E64B3A2-F197-45BF-BFE1-4F2543B881E6}" presName="Child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B78FFFB-B30B-4D1E-AE81-0AB4A1550C46}" type="pres">
      <dgm:prSet presAssocID="{9E64B3A2-F197-45BF-BFE1-4F2543B881E6}" presName="Parent1" presStyleLbl="node1" presStyleIdx="2" presStyleCnt="3">
        <dgm:presLayoutVars>
          <dgm:chMax val="2"/>
          <dgm:chPref val="1"/>
          <dgm:bulletEnabled val="1"/>
        </dgm:presLayoutVars>
      </dgm:prSet>
      <dgm:spPr/>
    </dgm:pt>
  </dgm:ptLst>
  <dgm:cxnLst>
    <dgm:cxn modelId="{7F9DE6CC-2983-4147-B867-5ADF35263BF8}" type="presOf" srcId="{504C2608-93CF-46CD-A145-B8DA3117F534}" destId="{0D728854-90F9-4265-8ABC-13337A9A442E}" srcOrd="1" destOrd="0" presId="urn:microsoft.com/office/officeart/2011/layout/InterconnectedBlockProcess"/>
    <dgm:cxn modelId="{3B7946AE-CEA5-4374-B4D3-4B04AAB2DFB6}" type="presOf" srcId="{2DC5D80E-9E84-46E8-A16B-897782E0A570}" destId="{159F5365-5745-401D-8C88-128E5F80B5A4}" srcOrd="0" destOrd="0" presId="urn:microsoft.com/office/officeart/2011/layout/InterconnectedBlockProcess"/>
    <dgm:cxn modelId="{F0580C86-D358-4A17-A455-DFFBE941BE1F}" type="presOf" srcId="{DBA8BD78-4762-41BA-81C8-9B870B60138F}" destId="{1B6BD2CF-8B67-440D-90BB-EA63E3B5BDE0}" srcOrd="0" destOrd="0" presId="urn:microsoft.com/office/officeart/2011/layout/InterconnectedBlockProcess"/>
    <dgm:cxn modelId="{E8754886-AB32-4B75-86FA-A0DD23D30FA5}" type="presOf" srcId="{DBA8BD78-4762-41BA-81C8-9B870B60138F}" destId="{F9FFF44E-3561-4E5C-8A2E-C8C459D417B6}" srcOrd="1" destOrd="0" presId="urn:microsoft.com/office/officeart/2011/layout/InterconnectedBlockProcess"/>
    <dgm:cxn modelId="{26A90AB9-A3A9-4FEF-95D6-E326C5849CD3}" srcId="{717E0D92-709F-4C30-9171-2853345A73B5}" destId="{2ADA1B94-A844-4B50-B3A8-560459AF0448}" srcOrd="1" destOrd="0" parTransId="{F803269F-0BC7-4773-852F-66DA12CD637F}" sibTransId="{E2226E41-7994-467C-9BB2-C8B9B44EDAAE}"/>
    <dgm:cxn modelId="{7E16CE6C-D5D1-4D02-B11A-43351704AA08}" srcId="{9E64B3A2-F197-45BF-BFE1-4F2543B881E6}" destId="{2DC5D80E-9E84-46E8-A16B-897782E0A570}" srcOrd="0" destOrd="0" parTransId="{62ABFA5C-932C-4D88-BB97-78C2EEABF332}" sibTransId="{539FF16C-5EA9-4ED8-A9BC-1C8EB7106DBF}"/>
    <dgm:cxn modelId="{C8B9D18C-6B3B-44AB-A19A-E9FE06B282F8}" type="presOf" srcId="{717E0D92-709F-4C30-9171-2853345A73B5}" destId="{F8E8CF30-3A4C-49CC-8A3E-1F0184351F58}" srcOrd="0" destOrd="0" presId="urn:microsoft.com/office/officeart/2011/layout/InterconnectedBlockProcess"/>
    <dgm:cxn modelId="{86AEE0CB-9A2C-42D5-9E4B-311D50C1B425}" type="presOf" srcId="{504C2608-93CF-46CD-A145-B8DA3117F534}" destId="{3E2C8E37-40F0-453A-AA77-2132621136F4}" srcOrd="0" destOrd="0" presId="urn:microsoft.com/office/officeart/2011/layout/InterconnectedBlockProcess"/>
    <dgm:cxn modelId="{F349C053-2130-4970-8D2B-B34A17AC394F}" srcId="{717E0D92-709F-4C30-9171-2853345A73B5}" destId="{9E64B3A2-F197-45BF-BFE1-4F2543B881E6}" srcOrd="0" destOrd="0" parTransId="{F595E42C-44AC-4D8C-AE8E-6A2BD06E058B}" sibTransId="{3D9F98BB-4691-4BC3-A929-8C51B008857F}"/>
    <dgm:cxn modelId="{EF146B62-D6AD-4063-8BF8-B9B56C7992FC}" srcId="{2ADA1B94-A844-4B50-B3A8-560459AF0448}" destId="{504C2608-93CF-46CD-A145-B8DA3117F534}" srcOrd="0" destOrd="0" parTransId="{72B18BD5-FF3D-4C73-B59C-B3760E5F6FEA}" sibTransId="{E405D990-20D7-4049-98AB-A3D6DDE4EB20}"/>
    <dgm:cxn modelId="{1E328173-803A-4F36-8930-8532C88E038B}" type="presOf" srcId="{2DC5D80E-9E84-46E8-A16B-897782E0A570}" destId="{FA411B42-3950-4ABA-B4E1-EB43D78BAFB6}" srcOrd="1" destOrd="0" presId="urn:microsoft.com/office/officeart/2011/layout/InterconnectedBlockProcess"/>
    <dgm:cxn modelId="{D6294FBF-043C-4ECC-AD74-B49A8D42CE7E}" type="presOf" srcId="{2575B7A9-FBBC-4BD0-BF69-A0559D9FA97D}" destId="{CD9D0344-97D9-4779-BA31-5D81559FC4B0}" srcOrd="0" destOrd="0" presId="urn:microsoft.com/office/officeart/2011/layout/InterconnectedBlockProcess"/>
    <dgm:cxn modelId="{5308C6CA-92F0-408B-AAB3-3B114A7812EC}" srcId="{717E0D92-709F-4C30-9171-2853345A73B5}" destId="{2575B7A9-FBBC-4BD0-BF69-A0559D9FA97D}" srcOrd="2" destOrd="0" parTransId="{84A337E5-9A7B-4FE9-9548-3F807889E064}" sibTransId="{B27BFA8E-C934-4AC1-8251-72BC6E59535A}"/>
    <dgm:cxn modelId="{54EADF2D-8784-4E59-BA27-78E250C2FD3B}" type="presOf" srcId="{9E64B3A2-F197-45BF-BFE1-4F2543B881E6}" destId="{1B78FFFB-B30B-4D1E-AE81-0AB4A1550C46}" srcOrd="0" destOrd="0" presId="urn:microsoft.com/office/officeart/2011/layout/InterconnectedBlockProcess"/>
    <dgm:cxn modelId="{55422ECC-80F0-44A7-8ADA-32C64CC2BAAF}" type="presOf" srcId="{2ADA1B94-A844-4B50-B3A8-560459AF0448}" destId="{7866306B-20C3-47E3-94AC-A00566755285}" srcOrd="0" destOrd="0" presId="urn:microsoft.com/office/officeart/2011/layout/InterconnectedBlockProcess"/>
    <dgm:cxn modelId="{EB91DEEE-200F-44FF-9A16-9BDB1516369B}" srcId="{2575B7A9-FBBC-4BD0-BF69-A0559D9FA97D}" destId="{DBA8BD78-4762-41BA-81C8-9B870B60138F}" srcOrd="0" destOrd="0" parTransId="{D446039D-5239-45B0-AD04-25722AA6765A}" sibTransId="{C4F126D4-F59D-42BF-87D4-FA0395BAD1CE}"/>
    <dgm:cxn modelId="{2D3C0AE9-8FD2-44F8-B787-D1BAD7E06256}" type="presParOf" srcId="{F8E8CF30-3A4C-49CC-8A3E-1F0184351F58}" destId="{15E82A59-FEEE-4EAA-AAC3-E55ED713BAB7}" srcOrd="0" destOrd="0" presId="urn:microsoft.com/office/officeart/2011/layout/InterconnectedBlockProcess"/>
    <dgm:cxn modelId="{1FC2AF28-1B5E-4320-8EF2-6EEBE96CA2F4}" type="presParOf" srcId="{15E82A59-FEEE-4EAA-AAC3-E55ED713BAB7}" destId="{1B6BD2CF-8B67-440D-90BB-EA63E3B5BDE0}" srcOrd="0" destOrd="0" presId="urn:microsoft.com/office/officeart/2011/layout/InterconnectedBlockProcess"/>
    <dgm:cxn modelId="{C9CC9195-69CD-4AAF-883A-C610476DCE57}" type="presParOf" srcId="{F8E8CF30-3A4C-49CC-8A3E-1F0184351F58}" destId="{F9FFF44E-3561-4E5C-8A2E-C8C459D417B6}" srcOrd="1" destOrd="0" presId="urn:microsoft.com/office/officeart/2011/layout/InterconnectedBlockProcess"/>
    <dgm:cxn modelId="{776140A2-61F1-4331-BA2D-370DE6CFB25B}" type="presParOf" srcId="{F8E8CF30-3A4C-49CC-8A3E-1F0184351F58}" destId="{CD9D0344-97D9-4779-BA31-5D81559FC4B0}" srcOrd="2" destOrd="0" presId="urn:microsoft.com/office/officeart/2011/layout/InterconnectedBlockProcess"/>
    <dgm:cxn modelId="{BD7352A7-300D-404F-BD9D-3E48CC2D4849}" type="presParOf" srcId="{F8E8CF30-3A4C-49CC-8A3E-1F0184351F58}" destId="{6EE27D9C-4CF1-4C6D-9C96-5A38DE90E065}" srcOrd="3" destOrd="0" presId="urn:microsoft.com/office/officeart/2011/layout/InterconnectedBlockProcess"/>
    <dgm:cxn modelId="{CD1AF0C1-70E9-43BA-82C4-BEA8CD21599B}" type="presParOf" srcId="{6EE27D9C-4CF1-4C6D-9C96-5A38DE90E065}" destId="{3E2C8E37-40F0-453A-AA77-2132621136F4}" srcOrd="0" destOrd="0" presId="urn:microsoft.com/office/officeart/2011/layout/InterconnectedBlockProcess"/>
    <dgm:cxn modelId="{F4041614-3B23-4970-92E5-C6BA4FBFD1BC}" type="presParOf" srcId="{F8E8CF30-3A4C-49CC-8A3E-1F0184351F58}" destId="{0D728854-90F9-4265-8ABC-13337A9A442E}" srcOrd="4" destOrd="0" presId="urn:microsoft.com/office/officeart/2011/layout/InterconnectedBlockProcess"/>
    <dgm:cxn modelId="{CDCBE3FB-0FEB-40C8-8628-160597FB301C}" type="presParOf" srcId="{F8E8CF30-3A4C-49CC-8A3E-1F0184351F58}" destId="{7866306B-20C3-47E3-94AC-A00566755285}" srcOrd="5" destOrd="0" presId="urn:microsoft.com/office/officeart/2011/layout/InterconnectedBlockProcess"/>
    <dgm:cxn modelId="{FB763C5E-0691-43BB-B97F-8D3ED232F39A}" type="presParOf" srcId="{F8E8CF30-3A4C-49CC-8A3E-1F0184351F58}" destId="{8F76D691-4B0E-46AE-A722-552D779E90D4}" srcOrd="6" destOrd="0" presId="urn:microsoft.com/office/officeart/2011/layout/InterconnectedBlockProcess"/>
    <dgm:cxn modelId="{D822B2BB-997D-4F0E-8569-048F0C74749B}" type="presParOf" srcId="{8F76D691-4B0E-46AE-A722-552D779E90D4}" destId="{159F5365-5745-401D-8C88-128E5F80B5A4}" srcOrd="0" destOrd="0" presId="urn:microsoft.com/office/officeart/2011/layout/InterconnectedBlockProcess"/>
    <dgm:cxn modelId="{E6A0D6F2-52AC-418B-91DA-A721BFBEEB7A}" type="presParOf" srcId="{F8E8CF30-3A4C-49CC-8A3E-1F0184351F58}" destId="{FA411B42-3950-4ABA-B4E1-EB43D78BAFB6}" srcOrd="7" destOrd="0" presId="urn:microsoft.com/office/officeart/2011/layout/InterconnectedBlockProcess"/>
    <dgm:cxn modelId="{95BAB726-17DF-47DB-9A9D-4F3BEB2E5C59}" type="presParOf" srcId="{F8E8CF30-3A4C-49CC-8A3E-1F0184351F58}" destId="{1B78FFFB-B30B-4D1E-AE81-0AB4A1550C46}" srcOrd="8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1787"/>
          <a:ext cx="7906072" cy="783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ŠKOLY: ZŠ Pardubice - </a:t>
          </a:r>
          <a:r>
            <a:rPr lang="cs-CZ" sz="2100" kern="1200" dirty="0" err="1" smtClean="0"/>
            <a:t>Spořilov</a:t>
          </a:r>
          <a:endParaRPr lang="cs-CZ" sz="2100" kern="1200" dirty="0"/>
        </a:p>
      </dsp:txBody>
      <dsp:txXfrm>
        <a:off x="38231" y="100018"/>
        <a:ext cx="7829610" cy="706706"/>
      </dsp:txXfrm>
    </dsp:sp>
    <dsp:sp modelId="{45FAE54C-2B7D-4C24-8DFF-2D9E8A3DF887}">
      <dsp:nvSpPr>
        <dsp:cNvPr id="0" name=""/>
        <dsp:cNvSpPr/>
      </dsp:nvSpPr>
      <dsp:spPr>
        <a:xfrm>
          <a:off x="0" y="919478"/>
          <a:ext cx="7906072" cy="783168"/>
        </a:xfrm>
        <a:prstGeom prst="roundRect">
          <a:avLst/>
        </a:prstGeom>
        <a:solidFill>
          <a:schemeClr val="accent2">
            <a:hueOff val="1932342"/>
            <a:satOff val="-20663"/>
            <a:lumOff val="539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 : Hana Slavíková</a:t>
          </a:r>
          <a:endParaRPr lang="cs-CZ" sz="2100" kern="1200" dirty="0"/>
        </a:p>
      </dsp:txBody>
      <dsp:txXfrm>
        <a:off x="38231" y="957709"/>
        <a:ext cx="7829610" cy="706706"/>
      </dsp:txXfrm>
    </dsp:sp>
    <dsp:sp modelId="{CD1F462A-8EDA-434D-9342-2C73FCF9D894}">
      <dsp:nvSpPr>
        <dsp:cNvPr id="0" name=""/>
        <dsp:cNvSpPr/>
      </dsp:nvSpPr>
      <dsp:spPr>
        <a:xfrm>
          <a:off x="0" y="1749085"/>
          <a:ext cx="7906072" cy="783168"/>
        </a:xfrm>
        <a:prstGeom prst="roundRect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: VY_42_INOVACE_MATEMATIKA </a:t>
          </a:r>
          <a:r>
            <a:rPr lang="cs-CZ" sz="2100" kern="1200" dirty="0" smtClean="0"/>
            <a:t>5_35.Počítání s litry</a:t>
          </a:r>
          <a:endParaRPr lang="cs-CZ" sz="2100" kern="1200" dirty="0"/>
        </a:p>
      </dsp:txBody>
      <dsp:txXfrm>
        <a:off x="38231" y="1787316"/>
        <a:ext cx="7829610" cy="706706"/>
      </dsp:txXfrm>
    </dsp:sp>
    <dsp:sp modelId="{7ED2BFF5-562D-448B-A2B3-EA637190C721}">
      <dsp:nvSpPr>
        <dsp:cNvPr id="0" name=""/>
        <dsp:cNvSpPr/>
      </dsp:nvSpPr>
      <dsp:spPr>
        <a:xfrm>
          <a:off x="0" y="2592733"/>
          <a:ext cx="7906072" cy="783168"/>
        </a:xfrm>
        <a:prstGeom prst="roundRect">
          <a:avLst/>
        </a:prstGeom>
        <a:solidFill>
          <a:schemeClr val="accent2">
            <a:hueOff val="5797025"/>
            <a:satOff val="-61990"/>
            <a:lumOff val="1617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TÉMA </a:t>
          </a:r>
          <a:r>
            <a:rPr lang="cs-CZ" sz="2100" kern="1200" dirty="0" smtClean="0"/>
            <a:t>:Počítání s litry</a:t>
          </a:r>
          <a:endParaRPr lang="cs-CZ" sz="2100" kern="1200" dirty="0"/>
        </a:p>
      </dsp:txBody>
      <dsp:txXfrm>
        <a:off x="38231" y="2630964"/>
        <a:ext cx="7829610" cy="706706"/>
      </dsp:txXfrm>
    </dsp:sp>
    <dsp:sp modelId="{162EBC16-4716-472B-9EB3-0A62D1C8E8FB}">
      <dsp:nvSpPr>
        <dsp:cNvPr id="0" name=""/>
        <dsp:cNvSpPr/>
      </dsp:nvSpPr>
      <dsp:spPr>
        <a:xfrm>
          <a:off x="0" y="3436382"/>
          <a:ext cx="7906072" cy="783168"/>
        </a:xfrm>
        <a:prstGeom prst="roundRect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CZ.1.07/1.4.00/21.2349</a:t>
          </a:r>
          <a:endParaRPr lang="cs-CZ" sz="2100" kern="1200" dirty="0"/>
        </a:p>
      </dsp:txBody>
      <dsp:txXfrm>
        <a:off x="38231" y="3474613"/>
        <a:ext cx="7829610" cy="706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EE042-097F-4D34-8B9C-ABA538E9A103}">
      <dsp:nvSpPr>
        <dsp:cNvPr id="0" name=""/>
        <dsp:cNvSpPr/>
      </dsp:nvSpPr>
      <dsp:spPr>
        <a:xfrm>
          <a:off x="0" y="0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Osobní auto načerpalo  30 litrů benzínu.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Plná nádrž je 50 litrů.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Kolik litrů bylo v nádrži?</a:t>
          </a:r>
          <a:endParaRPr lang="cs-CZ" sz="2200" kern="1200" dirty="0"/>
        </a:p>
      </dsp:txBody>
      <dsp:txXfrm>
        <a:off x="1843722" y="0"/>
        <a:ext cx="6660515" cy="1428749"/>
      </dsp:txXfrm>
    </dsp:sp>
    <dsp:sp modelId="{CBA19702-1CBE-4AFE-9DDE-32BF3B8FA671}">
      <dsp:nvSpPr>
        <dsp:cNvPr id="0" name=""/>
        <dsp:cNvSpPr/>
      </dsp:nvSpPr>
      <dsp:spPr>
        <a:xfrm>
          <a:off x="142875" y="142875"/>
          <a:ext cx="1700847" cy="114299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7F280-695A-4EC8-80C1-73F10D2D0DCA}">
      <dsp:nvSpPr>
        <dsp:cNvPr id="0" name=""/>
        <dsp:cNvSpPr/>
      </dsp:nvSpPr>
      <dsp:spPr>
        <a:xfrm>
          <a:off x="0" y="1571624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Taxi načerpalo  45litrů benzínu.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Plná nádrž je 45 litrů.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Kolik litrů bylo v nádrži?</a:t>
          </a:r>
          <a:endParaRPr lang="cs-CZ" sz="2200" kern="1200" dirty="0"/>
        </a:p>
      </dsp:txBody>
      <dsp:txXfrm>
        <a:off x="1843722" y="1571624"/>
        <a:ext cx="6660515" cy="1428749"/>
      </dsp:txXfrm>
    </dsp:sp>
    <dsp:sp modelId="{32B3A94D-B107-4B58-9A6A-0BAAF461D44A}">
      <dsp:nvSpPr>
        <dsp:cNvPr id="0" name=""/>
        <dsp:cNvSpPr/>
      </dsp:nvSpPr>
      <dsp:spPr>
        <a:xfrm>
          <a:off x="142875" y="1714499"/>
          <a:ext cx="1700847" cy="114299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3A16F9-8A58-431D-91A7-0EF13A341B4E}">
      <dsp:nvSpPr>
        <dsp:cNvPr id="0" name=""/>
        <dsp:cNvSpPr/>
      </dsp:nvSpPr>
      <dsp:spPr>
        <a:xfrm>
          <a:off x="0" y="3143249"/>
          <a:ext cx="8504238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Autobus načerpal 90 litrů benzínu.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Plná nádrž je 100 litrů.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Kolik litrů bylo v nádrži?</a:t>
          </a:r>
          <a:endParaRPr lang="cs-CZ" sz="2200" kern="1200" dirty="0"/>
        </a:p>
      </dsp:txBody>
      <dsp:txXfrm>
        <a:off x="1843722" y="3143249"/>
        <a:ext cx="6660515" cy="1428749"/>
      </dsp:txXfrm>
    </dsp:sp>
    <dsp:sp modelId="{0410F974-46C5-4242-98C5-85FDEA5F2ED1}">
      <dsp:nvSpPr>
        <dsp:cNvPr id="0" name=""/>
        <dsp:cNvSpPr/>
      </dsp:nvSpPr>
      <dsp:spPr>
        <a:xfrm>
          <a:off x="142875" y="3286124"/>
          <a:ext cx="1700847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A0F9CA-E156-4810-8996-00AAF697F9F0}">
      <dsp:nvSpPr>
        <dsp:cNvPr id="0" name=""/>
        <dsp:cNvSpPr/>
      </dsp:nvSpPr>
      <dsp:spPr>
        <a:xfrm>
          <a:off x="0" y="0"/>
          <a:ext cx="7228602" cy="1371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 dirty="0"/>
        </a:p>
      </dsp:txBody>
      <dsp:txXfrm>
        <a:off x="40173" y="40173"/>
        <a:ext cx="5748538" cy="1291254"/>
      </dsp:txXfrm>
    </dsp:sp>
    <dsp:sp modelId="{875DBAEE-52A7-402E-9D18-C2DBF12E17A6}">
      <dsp:nvSpPr>
        <dsp:cNvPr id="0" name=""/>
        <dsp:cNvSpPr/>
      </dsp:nvSpPr>
      <dsp:spPr>
        <a:xfrm>
          <a:off x="637817" y="1600199"/>
          <a:ext cx="7228602" cy="1371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 dirty="0"/>
        </a:p>
      </dsp:txBody>
      <dsp:txXfrm>
        <a:off x="677990" y="1640372"/>
        <a:ext cx="5618898" cy="1291254"/>
      </dsp:txXfrm>
    </dsp:sp>
    <dsp:sp modelId="{A34F8392-0317-4D31-8C37-C3098EEA63FE}">
      <dsp:nvSpPr>
        <dsp:cNvPr id="0" name=""/>
        <dsp:cNvSpPr/>
      </dsp:nvSpPr>
      <dsp:spPr>
        <a:xfrm>
          <a:off x="1275635" y="3200399"/>
          <a:ext cx="7228602" cy="1371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 dirty="0"/>
        </a:p>
      </dsp:txBody>
      <dsp:txXfrm>
        <a:off x="1315808" y="3240572"/>
        <a:ext cx="5618898" cy="1291254"/>
      </dsp:txXfrm>
    </dsp:sp>
    <dsp:sp modelId="{22BBB71B-C74A-4247-90B8-27CB73AC1BF3}">
      <dsp:nvSpPr>
        <dsp:cNvPr id="0" name=""/>
        <dsp:cNvSpPr/>
      </dsp:nvSpPr>
      <dsp:spPr>
        <a:xfrm>
          <a:off x="6337062" y="1040130"/>
          <a:ext cx="891540" cy="8915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537658" y="1040130"/>
        <a:ext cx="490348" cy="670884"/>
      </dsp:txXfrm>
    </dsp:sp>
    <dsp:sp modelId="{1A3E0263-9C22-4153-8040-ACF389E0EB40}">
      <dsp:nvSpPr>
        <dsp:cNvPr id="0" name=""/>
        <dsp:cNvSpPr/>
      </dsp:nvSpPr>
      <dsp:spPr>
        <a:xfrm>
          <a:off x="6974880" y="2631186"/>
          <a:ext cx="891540" cy="8915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7175476" y="2631186"/>
        <a:ext cx="490348" cy="6708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BD2CF-8B67-440D-90BB-EA63E3B5BDE0}">
      <dsp:nvSpPr>
        <dsp:cNvPr id="0" name=""/>
        <dsp:cNvSpPr/>
      </dsp:nvSpPr>
      <dsp:spPr>
        <a:xfrm>
          <a:off x="5100318" y="803300"/>
          <a:ext cx="1695889" cy="3768699"/>
        </a:xfrm>
        <a:prstGeom prst="wedgeRectCallout">
          <a:avLst>
            <a:gd name="adj1" fmla="val 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25" tIns="85725" rIns="85725" bIns="85725" numCol="1" spcCol="1270" anchor="t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5315548" y="803300"/>
        <a:ext cx="1480660" cy="3768699"/>
      </dsp:txXfrm>
    </dsp:sp>
    <dsp:sp modelId="{CD9D0344-97D9-4779-BA31-5D81559FC4B0}">
      <dsp:nvSpPr>
        <dsp:cNvPr id="0" name=""/>
        <dsp:cNvSpPr/>
      </dsp:nvSpPr>
      <dsp:spPr>
        <a:xfrm>
          <a:off x="5100318" y="0"/>
          <a:ext cx="1695889" cy="8046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85725" rIns="85725" bIns="8572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*</a:t>
          </a:r>
          <a:endParaRPr lang="cs-CZ" sz="2700" kern="1200" dirty="0"/>
        </a:p>
      </dsp:txBody>
      <dsp:txXfrm>
        <a:off x="5100318" y="0"/>
        <a:ext cx="1695889" cy="804672"/>
      </dsp:txXfrm>
    </dsp:sp>
    <dsp:sp modelId="{3E2C8E37-40F0-453A-AA77-2132621136F4}">
      <dsp:nvSpPr>
        <dsp:cNvPr id="0" name=""/>
        <dsp:cNvSpPr/>
      </dsp:nvSpPr>
      <dsp:spPr>
        <a:xfrm>
          <a:off x="3403919" y="803300"/>
          <a:ext cx="1695889" cy="3499866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1168040"/>
            <a:satOff val="-1826"/>
            <a:lumOff val="495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25" tIns="85725" rIns="85725" bIns="85725" numCol="1" spcCol="1270" anchor="t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3619149" y="803300"/>
        <a:ext cx="1480660" cy="3499866"/>
      </dsp:txXfrm>
    </dsp:sp>
    <dsp:sp modelId="{7866306B-20C3-47E3-94AC-A00566755285}">
      <dsp:nvSpPr>
        <dsp:cNvPr id="0" name=""/>
        <dsp:cNvSpPr/>
      </dsp:nvSpPr>
      <dsp:spPr>
        <a:xfrm>
          <a:off x="3403919" y="130301"/>
          <a:ext cx="1695889" cy="6729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85725" rIns="85725" bIns="8572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*</a:t>
          </a:r>
          <a:endParaRPr lang="cs-CZ" sz="2700" kern="1200" dirty="0"/>
        </a:p>
      </dsp:txBody>
      <dsp:txXfrm>
        <a:off x="3403919" y="130301"/>
        <a:ext cx="1695889" cy="672998"/>
      </dsp:txXfrm>
    </dsp:sp>
    <dsp:sp modelId="{159F5365-5745-401D-8C88-128E5F80B5A4}">
      <dsp:nvSpPr>
        <dsp:cNvPr id="0" name=""/>
        <dsp:cNvSpPr/>
      </dsp:nvSpPr>
      <dsp:spPr>
        <a:xfrm>
          <a:off x="1708029" y="803300"/>
          <a:ext cx="1695889" cy="3230575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2336080"/>
            <a:satOff val="-3652"/>
            <a:lumOff val="990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25" tIns="85725" rIns="85725" bIns="85725" numCol="1" spcCol="1270" anchor="t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1923259" y="803300"/>
        <a:ext cx="1480660" cy="3230575"/>
      </dsp:txXfrm>
    </dsp:sp>
    <dsp:sp modelId="{1B78FFFB-B30B-4D1E-AE81-0AB4A1550C46}">
      <dsp:nvSpPr>
        <dsp:cNvPr id="0" name=""/>
        <dsp:cNvSpPr/>
      </dsp:nvSpPr>
      <dsp:spPr>
        <a:xfrm>
          <a:off x="1708029" y="264718"/>
          <a:ext cx="1695889" cy="5385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85725" rIns="85725" bIns="8572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*</a:t>
          </a:r>
          <a:endParaRPr lang="cs-CZ" sz="2700" kern="1200" dirty="0"/>
        </a:p>
      </dsp:txBody>
      <dsp:txXfrm>
        <a:off x="1708029" y="264718"/>
        <a:ext cx="1695889" cy="5385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Propojený blok – proces"/>
  <dgm:desc val="Umožňuje znázornit postupné kroky v procesu. Nejlepších výsledků dosáhnete s malým množstvím textu úrovně 1 a středním množstvím textu úrovně 2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C05F6DC-8194-477D-B9D6-963CB7FE8C6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9020C87-CFAF-422C-BB08-C7D75697489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6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7813"/>
            <a:ext cx="6426200" cy="1681162"/>
          </a:xfrm>
        </p:spPr>
      </p:pic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4263307"/>
              </p:ext>
            </p:extLst>
          </p:nvPr>
        </p:nvGraphicFramePr>
        <p:xfrm>
          <a:off x="323528" y="1844824"/>
          <a:ext cx="7906072" cy="428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40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Počítání s litry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Slovní úlohy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71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benzínové pumpě přijela tato vozidla: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705779"/>
            <a:ext cx="4671588" cy="17080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734366"/>
            <a:ext cx="4671588" cy="2568166"/>
          </a:xfrm>
          <a:prstGeom prst="rect">
            <a:avLst/>
          </a:prstGeom>
        </p:spPr>
      </p:pic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1845231"/>
            <a:ext cx="3174179" cy="1568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56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1490770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013175"/>
            <a:ext cx="1783933" cy="6522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330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 vozidla podle velikost nádrže!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58994737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4671588" cy="17080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48855"/>
            <a:ext cx="3415914" cy="18778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653136"/>
            <a:ext cx="3240360" cy="160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10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vozidlo mělo v nádrži nejméně benzínu?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92265072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6206" y="3645025"/>
            <a:ext cx="1607243" cy="93829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314600" y="161949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415" y="2775377"/>
            <a:ext cx="1706789" cy="93829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171000" y="161949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826" y="3244523"/>
            <a:ext cx="2840334" cy="103852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940152" y="14596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49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 řidičů zaplatil nejvíce peněz?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Dokážeš spočítat, kolik by zaplatil řidič autobusu, kdyby 1 l benzínu stál 1 Kč?</a:t>
            </a:r>
          </a:p>
          <a:p>
            <a:r>
              <a:rPr lang="cs-CZ" dirty="0" smtClean="0"/>
              <a:t>Kolik litrů koupili řidiči taxi a osobního auta?</a:t>
            </a:r>
          </a:p>
          <a:p>
            <a:r>
              <a:rPr lang="cs-CZ" dirty="0" smtClean="0"/>
              <a:t>O kolik litrů více se vejde do autobusu?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88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2. ročníku, klade důraz na logické myšlení.</a:t>
            </a:r>
          </a:p>
          <a:p>
            <a:endParaRPr lang="cs-CZ" dirty="0"/>
          </a:p>
          <a:p>
            <a:r>
              <a:rPr lang="cs-CZ" dirty="0" smtClean="0"/>
              <a:t>Citace: byly použity obrázky ze školou zakoupeného CD ( Green street 32000 </a:t>
            </a:r>
            <a:r>
              <a:rPr lang="cs-CZ" dirty="0" err="1" smtClean="0"/>
              <a:t>images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0731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</TotalTime>
  <Words>191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Počítání s litry</vt:lpstr>
      <vt:lpstr>K benzínové pumpě přijela tato vozidla:</vt:lpstr>
      <vt:lpstr>Odpověz na otázky!</vt:lpstr>
      <vt:lpstr>Seřaď vozidla podle velikost nádrže!</vt:lpstr>
      <vt:lpstr>Které vozidlo mělo v nádrži nejméně benzínu?</vt:lpstr>
      <vt:lpstr>Kdo z řidičů zaplatil nejvíce peněz?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litry</dc:title>
  <dc:creator>Hana Slavíková</dc:creator>
  <cp:lastModifiedBy>Hana Slavíková</cp:lastModifiedBy>
  <cp:revision>5</cp:revision>
  <dcterms:created xsi:type="dcterms:W3CDTF">2011-11-29T00:08:14Z</dcterms:created>
  <dcterms:modified xsi:type="dcterms:W3CDTF">2011-11-29T00:48:54Z</dcterms:modified>
</cp:coreProperties>
</file>