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</a:t>
          </a:r>
          <a:r>
            <a:rPr lang="cs-CZ" dirty="0" smtClean="0"/>
            <a:t>:Násobení 2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</a:t>
          </a:r>
          <a:r>
            <a:rPr lang="cs-CZ" dirty="0" smtClean="0"/>
            <a:t>5_36. Násobení 2 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915AF3B8-DCE8-41F8-A819-80E43CEF6768}" type="presOf" srcId="{B00A2139-7123-4CE9-B1E5-5F65E85072EE}" destId="{58BE3FB0-741C-491B-83EE-7B1D305E3DDB}" srcOrd="0" destOrd="0" presId="urn:microsoft.com/office/officeart/2005/8/layout/vList2"/>
    <dgm:cxn modelId="{8888C2F6-84D5-49FD-BC2D-E366EE8DF96D}" type="presOf" srcId="{54328577-CE38-42C9-B724-51432B06E5CA}" destId="{CD1F462A-8EDA-434D-9342-2C73FCF9D894}" srcOrd="0" destOrd="0" presId="urn:microsoft.com/office/officeart/2005/8/layout/vList2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A09F63CB-BAD3-42CF-853C-BE864183B24F}" type="presOf" srcId="{C8C4713B-85A2-4D65-9E2F-20BFD47A8FBE}" destId="{7ED2BFF5-562D-448B-A2B3-EA637190C721}" srcOrd="0" destOrd="0" presId="urn:microsoft.com/office/officeart/2005/8/layout/vList2"/>
    <dgm:cxn modelId="{328882EA-369B-49CB-AB9E-FDBC09382D0F}" type="presOf" srcId="{ED4F5D22-F0C9-4DEB-AEBB-340C21D807CD}" destId="{162EBC16-4716-472B-9EB3-0A62D1C8E8FB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F6A0D8D0-1605-4F3F-834B-1D3BB04DF102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3DD95499-DFAF-4A1A-AAC7-CF609D3711C2}" type="presOf" srcId="{52BEB325-363B-45D0-ABED-1885F79F23A1}" destId="{45FAE54C-2B7D-4C24-8DFF-2D9E8A3DF887}" srcOrd="0" destOrd="0" presId="urn:microsoft.com/office/officeart/2005/8/layout/vList2"/>
    <dgm:cxn modelId="{38D04D4A-4DEB-4589-89C9-B70F53CA1E68}" type="presParOf" srcId="{58BE3FB0-741C-491B-83EE-7B1D305E3DDB}" destId="{101D9C14-FD64-4E3B-BCA2-9F90782F8549}" srcOrd="0" destOrd="0" presId="urn:microsoft.com/office/officeart/2005/8/layout/vList2"/>
    <dgm:cxn modelId="{B4D8044C-32E5-4A0C-8298-A7001C3916CB}" type="presParOf" srcId="{58BE3FB0-741C-491B-83EE-7B1D305E3DDB}" destId="{0BD3B9D5-C820-49A3-8317-EDB22A8FCC2D}" srcOrd="1" destOrd="0" presId="urn:microsoft.com/office/officeart/2005/8/layout/vList2"/>
    <dgm:cxn modelId="{B017C491-08FF-4E85-94BE-35C509F05CFB}" type="presParOf" srcId="{58BE3FB0-741C-491B-83EE-7B1D305E3DDB}" destId="{45FAE54C-2B7D-4C24-8DFF-2D9E8A3DF887}" srcOrd="2" destOrd="0" presId="urn:microsoft.com/office/officeart/2005/8/layout/vList2"/>
    <dgm:cxn modelId="{88B2BEEF-6939-451C-AB3B-456840D4518C}" type="presParOf" srcId="{58BE3FB0-741C-491B-83EE-7B1D305E3DDB}" destId="{55CF85D8-08AA-450B-8E2D-EB828D5EEC7D}" srcOrd="3" destOrd="0" presId="urn:microsoft.com/office/officeart/2005/8/layout/vList2"/>
    <dgm:cxn modelId="{B9073039-7098-4977-ADB5-66C98E77202E}" type="presParOf" srcId="{58BE3FB0-741C-491B-83EE-7B1D305E3DDB}" destId="{CD1F462A-8EDA-434D-9342-2C73FCF9D894}" srcOrd="4" destOrd="0" presId="urn:microsoft.com/office/officeart/2005/8/layout/vList2"/>
    <dgm:cxn modelId="{776CA11F-2367-4B47-976D-147D636F554D}" type="presParOf" srcId="{58BE3FB0-741C-491B-83EE-7B1D305E3DDB}" destId="{51841FC5-9008-4FE4-95F0-1BCBA3F1F37E}" srcOrd="5" destOrd="0" presId="urn:microsoft.com/office/officeart/2005/8/layout/vList2"/>
    <dgm:cxn modelId="{5531353D-EEB1-436B-B138-B770B7BE8330}" type="presParOf" srcId="{58BE3FB0-741C-491B-83EE-7B1D305E3DDB}" destId="{7ED2BFF5-562D-448B-A2B3-EA637190C721}" srcOrd="6" destOrd="0" presId="urn:microsoft.com/office/officeart/2005/8/layout/vList2"/>
    <dgm:cxn modelId="{16FF68BD-885E-4A40-8BE4-AE75A7981EFF}" type="presParOf" srcId="{58BE3FB0-741C-491B-83EE-7B1D305E3DDB}" destId="{582111BC-682B-41DA-BB18-DEEBF264A8A9}" srcOrd="7" destOrd="0" presId="urn:microsoft.com/office/officeart/2005/8/layout/vList2"/>
    <dgm:cxn modelId="{9BEF3961-0772-4231-907B-5EE549680977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83063F-359C-4117-9B85-74E3B684DD71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88B1CFA9-D766-4E52-B638-69DBAB68A7EA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B7FE4395-9EFB-455A-826B-FE8EEB7ACC08}" type="parTrans" cxnId="{605DDEEA-3768-419C-A8C5-76C0D24601EE}">
      <dgm:prSet/>
      <dgm:spPr/>
      <dgm:t>
        <a:bodyPr/>
        <a:lstStyle/>
        <a:p>
          <a:endParaRPr lang="cs-CZ"/>
        </a:p>
      </dgm:t>
    </dgm:pt>
    <dgm:pt modelId="{30F1A09C-52BB-4AD3-8536-7E9D529A1668}" type="sibTrans" cxnId="{605DDEEA-3768-419C-A8C5-76C0D24601EE}">
      <dgm:prSet/>
      <dgm:spPr/>
      <dgm:t>
        <a:bodyPr/>
        <a:lstStyle/>
        <a:p>
          <a:endParaRPr lang="cs-CZ"/>
        </a:p>
      </dgm:t>
    </dgm:pt>
    <dgm:pt modelId="{981D4241-1744-4DAF-9DCE-CF669638D598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1BCB9EA5-BC3C-4C38-A449-E275BC363FAC}" type="parTrans" cxnId="{08B6A25F-2D83-45DD-AFFF-458B3EE23962}">
      <dgm:prSet/>
      <dgm:spPr/>
      <dgm:t>
        <a:bodyPr/>
        <a:lstStyle/>
        <a:p>
          <a:endParaRPr lang="cs-CZ"/>
        </a:p>
      </dgm:t>
    </dgm:pt>
    <dgm:pt modelId="{84746EF5-016C-4EB9-A896-136E366CE1FE}" type="sibTrans" cxnId="{08B6A25F-2D83-45DD-AFFF-458B3EE23962}">
      <dgm:prSet/>
      <dgm:spPr/>
      <dgm:t>
        <a:bodyPr/>
        <a:lstStyle/>
        <a:p>
          <a:endParaRPr lang="cs-CZ"/>
        </a:p>
      </dgm:t>
    </dgm:pt>
    <dgm:pt modelId="{A6A771DF-9867-49D5-AFF1-FB23007CAD2B}">
      <dgm:prSet phldrT="[Text]"/>
      <dgm:spPr/>
      <dgm:t>
        <a:bodyPr/>
        <a:lstStyle/>
        <a:p>
          <a:r>
            <a:rPr lang="cs-CZ" dirty="0" smtClean="0"/>
            <a:t>8</a:t>
          </a:r>
          <a:endParaRPr lang="cs-CZ" dirty="0"/>
        </a:p>
      </dgm:t>
    </dgm:pt>
    <dgm:pt modelId="{6A3947A9-DF78-4609-8935-08EAB5717897}" type="parTrans" cxnId="{849B3079-0295-4AF9-9C91-BBBC1D0AF152}">
      <dgm:prSet/>
      <dgm:spPr/>
      <dgm:t>
        <a:bodyPr/>
        <a:lstStyle/>
        <a:p>
          <a:endParaRPr lang="cs-CZ"/>
        </a:p>
      </dgm:t>
    </dgm:pt>
    <dgm:pt modelId="{A0C8B31C-CD63-4862-AE4F-416E4A41CC8B}" type="sibTrans" cxnId="{849B3079-0295-4AF9-9C91-BBBC1D0AF152}">
      <dgm:prSet/>
      <dgm:spPr/>
      <dgm:t>
        <a:bodyPr/>
        <a:lstStyle/>
        <a:p>
          <a:endParaRPr lang="cs-CZ"/>
        </a:p>
      </dgm:t>
    </dgm:pt>
    <dgm:pt modelId="{F94DF1BE-72A1-4C54-A764-775E25374159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FA2B9A23-7B74-4B24-BAC0-28993EAA8F8D}" type="parTrans" cxnId="{1D5EA2FB-5EB6-411D-BA5F-899748638B10}">
      <dgm:prSet/>
      <dgm:spPr/>
      <dgm:t>
        <a:bodyPr/>
        <a:lstStyle/>
        <a:p>
          <a:endParaRPr lang="cs-CZ"/>
        </a:p>
      </dgm:t>
    </dgm:pt>
    <dgm:pt modelId="{9D314DDC-D18D-4C43-AE19-891189D5874A}" type="sibTrans" cxnId="{1D5EA2FB-5EB6-411D-BA5F-899748638B10}">
      <dgm:prSet/>
      <dgm:spPr/>
      <dgm:t>
        <a:bodyPr/>
        <a:lstStyle/>
        <a:p>
          <a:endParaRPr lang="cs-CZ"/>
        </a:p>
      </dgm:t>
    </dgm:pt>
    <dgm:pt modelId="{29AA2176-1F27-4EED-B64D-D230FDBD8484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1DC66402-C642-4476-94F0-604679B97888}" type="parTrans" cxnId="{A8868F5C-AA5A-4DB6-BD93-724AC482351C}">
      <dgm:prSet/>
      <dgm:spPr/>
      <dgm:t>
        <a:bodyPr/>
        <a:lstStyle/>
        <a:p>
          <a:endParaRPr lang="cs-CZ"/>
        </a:p>
      </dgm:t>
    </dgm:pt>
    <dgm:pt modelId="{5C773313-DDF7-47AE-94FA-E91C74F7EC70}" type="sibTrans" cxnId="{A8868F5C-AA5A-4DB6-BD93-724AC482351C}">
      <dgm:prSet/>
      <dgm:spPr/>
      <dgm:t>
        <a:bodyPr/>
        <a:lstStyle/>
        <a:p>
          <a:endParaRPr lang="cs-CZ"/>
        </a:p>
      </dgm:t>
    </dgm:pt>
    <dgm:pt modelId="{D7162951-D204-4BC7-B70F-C93EB266F27A}">
      <dgm:prSet phldrT="[Text]"/>
      <dgm:spPr/>
      <dgm:t>
        <a:bodyPr/>
        <a:lstStyle/>
        <a:p>
          <a:r>
            <a:rPr lang="cs-CZ" dirty="0" smtClean="0"/>
            <a:t>14</a:t>
          </a:r>
          <a:endParaRPr lang="cs-CZ" dirty="0"/>
        </a:p>
      </dgm:t>
    </dgm:pt>
    <dgm:pt modelId="{FF04660C-C2AA-4A2B-A8D9-8854CDEB6983}" type="parTrans" cxnId="{3C972100-91D4-4520-89EE-B43CB61A456C}">
      <dgm:prSet/>
      <dgm:spPr/>
      <dgm:t>
        <a:bodyPr/>
        <a:lstStyle/>
        <a:p>
          <a:endParaRPr lang="cs-CZ"/>
        </a:p>
      </dgm:t>
    </dgm:pt>
    <dgm:pt modelId="{EA41AB18-A5C3-4B20-BBD0-44A00ED4F6A9}" type="sibTrans" cxnId="{3C972100-91D4-4520-89EE-B43CB61A456C}">
      <dgm:prSet/>
      <dgm:spPr/>
      <dgm:t>
        <a:bodyPr/>
        <a:lstStyle/>
        <a:p>
          <a:endParaRPr lang="cs-CZ"/>
        </a:p>
      </dgm:t>
    </dgm:pt>
    <dgm:pt modelId="{FD25072A-42B4-4E0E-A105-BE296F4401E0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90ED0F74-C47C-4C04-A5E0-4B69354C1FDF}" type="parTrans" cxnId="{384886CB-9CCD-4AE6-971E-4A6BEC378CC4}">
      <dgm:prSet/>
      <dgm:spPr/>
      <dgm:t>
        <a:bodyPr/>
        <a:lstStyle/>
        <a:p>
          <a:endParaRPr lang="cs-CZ"/>
        </a:p>
      </dgm:t>
    </dgm:pt>
    <dgm:pt modelId="{091AF066-9D74-421A-A4A0-A099455F5398}" type="sibTrans" cxnId="{384886CB-9CCD-4AE6-971E-4A6BEC378CC4}">
      <dgm:prSet/>
      <dgm:spPr/>
      <dgm:t>
        <a:bodyPr/>
        <a:lstStyle/>
        <a:p>
          <a:endParaRPr lang="cs-CZ"/>
        </a:p>
      </dgm:t>
    </dgm:pt>
    <dgm:pt modelId="{F7E5B1B5-7A5C-4C21-97EB-B706C9B9C653}">
      <dgm:prSet phldrT="[Text]"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AFAE6A32-EE2F-4860-AE27-FF71EB38C23C}" type="parTrans" cxnId="{23BA2972-D154-44EF-B20E-C756F7898336}">
      <dgm:prSet/>
      <dgm:spPr/>
      <dgm:t>
        <a:bodyPr/>
        <a:lstStyle/>
        <a:p>
          <a:endParaRPr lang="cs-CZ"/>
        </a:p>
      </dgm:t>
    </dgm:pt>
    <dgm:pt modelId="{9C432377-C331-4840-A311-1DB9E50BAF48}" type="sibTrans" cxnId="{23BA2972-D154-44EF-B20E-C756F7898336}">
      <dgm:prSet/>
      <dgm:spPr/>
      <dgm:t>
        <a:bodyPr/>
        <a:lstStyle/>
        <a:p>
          <a:endParaRPr lang="cs-CZ"/>
        </a:p>
      </dgm:t>
    </dgm:pt>
    <dgm:pt modelId="{74DA03B0-08B2-4B64-9C95-4C60B7BD21BA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665CA1C7-795F-4051-A460-6274647C5EAE}" type="parTrans" cxnId="{EB74A2B9-9C0D-4660-9CE5-3B4AEDAEC92C}">
      <dgm:prSet/>
      <dgm:spPr/>
      <dgm:t>
        <a:bodyPr/>
        <a:lstStyle/>
        <a:p>
          <a:endParaRPr lang="cs-CZ"/>
        </a:p>
      </dgm:t>
    </dgm:pt>
    <dgm:pt modelId="{121762EB-92FC-435A-A9B6-D1C5A6D6B71E}" type="sibTrans" cxnId="{EB74A2B9-9C0D-4660-9CE5-3B4AEDAEC92C}">
      <dgm:prSet/>
      <dgm:spPr/>
      <dgm:t>
        <a:bodyPr/>
        <a:lstStyle/>
        <a:p>
          <a:endParaRPr lang="cs-CZ"/>
        </a:p>
      </dgm:t>
    </dgm:pt>
    <dgm:pt modelId="{4A471F76-E0CA-4480-90DF-7B96EB902464}">
      <dgm:prSet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126D2427-F0CB-48C3-AAD2-E7056022C4C3}" type="parTrans" cxnId="{C1CB37D2-01E8-4150-8601-8B8508482C1D}">
      <dgm:prSet/>
      <dgm:spPr/>
      <dgm:t>
        <a:bodyPr/>
        <a:lstStyle/>
        <a:p>
          <a:endParaRPr lang="cs-CZ"/>
        </a:p>
      </dgm:t>
    </dgm:pt>
    <dgm:pt modelId="{A729110B-7003-4C8C-A208-274DDB05AB35}" type="sibTrans" cxnId="{C1CB37D2-01E8-4150-8601-8B8508482C1D}">
      <dgm:prSet/>
      <dgm:spPr/>
      <dgm:t>
        <a:bodyPr/>
        <a:lstStyle/>
        <a:p>
          <a:endParaRPr lang="cs-CZ"/>
        </a:p>
      </dgm:t>
    </dgm:pt>
    <dgm:pt modelId="{7B7898A0-75E8-492F-865E-C22F0060BAF6}" type="pres">
      <dgm:prSet presAssocID="{CC83063F-359C-4117-9B85-74E3B684DD71}" presName="diagram" presStyleCnt="0">
        <dgm:presLayoutVars>
          <dgm:dir/>
          <dgm:resizeHandles/>
        </dgm:presLayoutVars>
      </dgm:prSet>
      <dgm:spPr/>
    </dgm:pt>
    <dgm:pt modelId="{51AF36AD-C638-479A-8744-CEB3A1CB95CD}" type="pres">
      <dgm:prSet presAssocID="{4A471F76-E0CA-4480-90DF-7B96EB902464}" presName="firstNode" presStyleLbl="node1" presStyleIdx="0" presStyleCnt="10">
        <dgm:presLayoutVars>
          <dgm:bulletEnabled val="1"/>
        </dgm:presLayoutVars>
      </dgm:prSet>
      <dgm:spPr/>
    </dgm:pt>
    <dgm:pt modelId="{43E1C69E-7700-490E-809B-2E8F2084399D}" type="pres">
      <dgm:prSet presAssocID="{A729110B-7003-4C8C-A208-274DDB05AB35}" presName="sibTrans" presStyleLbl="sibTrans2D1" presStyleIdx="0" presStyleCnt="9"/>
      <dgm:spPr/>
    </dgm:pt>
    <dgm:pt modelId="{707452C9-3D51-4936-ABF1-5B693D538057}" type="pres">
      <dgm:prSet presAssocID="{88B1CFA9-D766-4E52-B638-69DBAB68A7EA}" presName="middleNode" presStyleCnt="0"/>
      <dgm:spPr/>
    </dgm:pt>
    <dgm:pt modelId="{C1FA78B1-5A99-4B29-8302-C2FBB8AD773D}" type="pres">
      <dgm:prSet presAssocID="{88B1CFA9-D766-4E52-B638-69DBAB68A7EA}" presName="padding" presStyleLbl="node1" presStyleIdx="0" presStyleCnt="10"/>
      <dgm:spPr/>
    </dgm:pt>
    <dgm:pt modelId="{DF814C56-DB29-4191-94E1-06193CC39F39}" type="pres">
      <dgm:prSet presAssocID="{88B1CFA9-D766-4E52-B638-69DBAB68A7EA}" presName="shape" presStyleLbl="node1" presStyleIdx="1" presStyleCnt="10">
        <dgm:presLayoutVars>
          <dgm:bulletEnabled val="1"/>
        </dgm:presLayoutVars>
      </dgm:prSet>
      <dgm:spPr/>
    </dgm:pt>
    <dgm:pt modelId="{EB520C49-9268-4287-99EB-F2720FEFA1AE}" type="pres">
      <dgm:prSet presAssocID="{30F1A09C-52BB-4AD3-8536-7E9D529A1668}" presName="sibTrans" presStyleLbl="sibTrans2D1" presStyleIdx="1" presStyleCnt="9"/>
      <dgm:spPr/>
    </dgm:pt>
    <dgm:pt modelId="{FB39620F-C9AA-492F-A8FF-9BDE79C35FA9}" type="pres">
      <dgm:prSet presAssocID="{981D4241-1744-4DAF-9DCE-CF669638D598}" presName="middleNode" presStyleCnt="0"/>
      <dgm:spPr/>
    </dgm:pt>
    <dgm:pt modelId="{BA8A0A99-ACD2-4E05-836C-094105B8C22C}" type="pres">
      <dgm:prSet presAssocID="{981D4241-1744-4DAF-9DCE-CF669638D598}" presName="padding" presStyleLbl="node1" presStyleIdx="1" presStyleCnt="10"/>
      <dgm:spPr/>
    </dgm:pt>
    <dgm:pt modelId="{C5565F2E-2235-4314-BB41-A8B2E06E9E5D}" type="pres">
      <dgm:prSet presAssocID="{981D4241-1744-4DAF-9DCE-CF669638D598}" presName="shape" presStyleLbl="node1" presStyleIdx="2" presStyleCnt="10">
        <dgm:presLayoutVars>
          <dgm:bulletEnabled val="1"/>
        </dgm:presLayoutVars>
      </dgm:prSet>
      <dgm:spPr/>
    </dgm:pt>
    <dgm:pt modelId="{BD559BAD-25D6-4DCB-ABF4-0B95FA88DD9D}" type="pres">
      <dgm:prSet presAssocID="{84746EF5-016C-4EB9-A896-136E366CE1FE}" presName="sibTrans" presStyleLbl="sibTrans2D1" presStyleIdx="2" presStyleCnt="9"/>
      <dgm:spPr/>
    </dgm:pt>
    <dgm:pt modelId="{FBAB025E-2400-44E9-A744-90C226A0E856}" type="pres">
      <dgm:prSet presAssocID="{A6A771DF-9867-49D5-AFF1-FB23007CAD2B}" presName="middleNode" presStyleCnt="0"/>
      <dgm:spPr/>
    </dgm:pt>
    <dgm:pt modelId="{CE38D39C-83C4-4CBA-826B-814D4441EF8F}" type="pres">
      <dgm:prSet presAssocID="{A6A771DF-9867-49D5-AFF1-FB23007CAD2B}" presName="padding" presStyleLbl="node1" presStyleIdx="2" presStyleCnt="10"/>
      <dgm:spPr/>
    </dgm:pt>
    <dgm:pt modelId="{5DFF62D7-5063-4E54-9D06-9228EBF59CBC}" type="pres">
      <dgm:prSet presAssocID="{A6A771DF-9867-49D5-AFF1-FB23007CAD2B}" presName="shape" presStyleLbl="node1" presStyleIdx="3" presStyleCnt="10">
        <dgm:presLayoutVars>
          <dgm:bulletEnabled val="1"/>
        </dgm:presLayoutVars>
      </dgm:prSet>
      <dgm:spPr/>
    </dgm:pt>
    <dgm:pt modelId="{106BBE7D-A8BA-44C2-8F28-F289C2B77171}" type="pres">
      <dgm:prSet presAssocID="{A0C8B31C-CD63-4862-AE4F-416E4A41CC8B}" presName="sibTrans" presStyleLbl="sibTrans2D1" presStyleIdx="3" presStyleCnt="9"/>
      <dgm:spPr/>
    </dgm:pt>
    <dgm:pt modelId="{6ED571A9-56A4-4258-A812-9047D66F8BB5}" type="pres">
      <dgm:prSet presAssocID="{F94DF1BE-72A1-4C54-A764-775E25374159}" presName="middleNode" presStyleCnt="0"/>
      <dgm:spPr/>
    </dgm:pt>
    <dgm:pt modelId="{AAEE0CFA-E3B1-4B17-AD0E-11DB93594ECB}" type="pres">
      <dgm:prSet presAssocID="{F94DF1BE-72A1-4C54-A764-775E25374159}" presName="padding" presStyleLbl="node1" presStyleIdx="3" presStyleCnt="10"/>
      <dgm:spPr/>
    </dgm:pt>
    <dgm:pt modelId="{F30F7FF8-5278-486F-A33D-94451A9F669C}" type="pres">
      <dgm:prSet presAssocID="{F94DF1BE-72A1-4C54-A764-775E25374159}" presName="shape" presStyleLbl="node1" presStyleIdx="4" presStyleCnt="10">
        <dgm:presLayoutVars>
          <dgm:bulletEnabled val="1"/>
        </dgm:presLayoutVars>
      </dgm:prSet>
      <dgm:spPr/>
    </dgm:pt>
    <dgm:pt modelId="{295E4E8E-0B20-4E1E-8A5B-E5E1503514F5}" type="pres">
      <dgm:prSet presAssocID="{9D314DDC-D18D-4C43-AE19-891189D5874A}" presName="sibTrans" presStyleLbl="sibTrans2D1" presStyleIdx="4" presStyleCnt="9"/>
      <dgm:spPr/>
    </dgm:pt>
    <dgm:pt modelId="{BA876F1E-7864-4AE2-9DFA-32BC40A22FCF}" type="pres">
      <dgm:prSet presAssocID="{29AA2176-1F27-4EED-B64D-D230FDBD8484}" presName="middleNode" presStyleCnt="0"/>
      <dgm:spPr/>
    </dgm:pt>
    <dgm:pt modelId="{89FEC2BB-45D8-4388-B093-46CE8DF12408}" type="pres">
      <dgm:prSet presAssocID="{29AA2176-1F27-4EED-B64D-D230FDBD8484}" presName="padding" presStyleLbl="node1" presStyleIdx="4" presStyleCnt="10"/>
      <dgm:spPr/>
    </dgm:pt>
    <dgm:pt modelId="{04750DCE-9666-4CC6-8BD1-E7A778552D44}" type="pres">
      <dgm:prSet presAssocID="{29AA2176-1F27-4EED-B64D-D230FDBD8484}" presName="shape" presStyleLbl="node1" presStyleIdx="5" presStyleCnt="10">
        <dgm:presLayoutVars>
          <dgm:bulletEnabled val="1"/>
        </dgm:presLayoutVars>
      </dgm:prSet>
      <dgm:spPr/>
    </dgm:pt>
    <dgm:pt modelId="{3CD8073C-E647-458A-95BB-78EB7455BE40}" type="pres">
      <dgm:prSet presAssocID="{5C773313-DDF7-47AE-94FA-E91C74F7EC70}" presName="sibTrans" presStyleLbl="sibTrans2D1" presStyleIdx="5" presStyleCnt="9"/>
      <dgm:spPr/>
    </dgm:pt>
    <dgm:pt modelId="{3D1F9A0D-A134-4189-83B3-8209705B4B94}" type="pres">
      <dgm:prSet presAssocID="{D7162951-D204-4BC7-B70F-C93EB266F27A}" presName="middleNode" presStyleCnt="0"/>
      <dgm:spPr/>
    </dgm:pt>
    <dgm:pt modelId="{A2FF2850-970E-403B-92F1-6600890290DD}" type="pres">
      <dgm:prSet presAssocID="{D7162951-D204-4BC7-B70F-C93EB266F27A}" presName="padding" presStyleLbl="node1" presStyleIdx="5" presStyleCnt="10"/>
      <dgm:spPr/>
    </dgm:pt>
    <dgm:pt modelId="{9E0F674B-7806-4454-80E8-AED8EC445A15}" type="pres">
      <dgm:prSet presAssocID="{D7162951-D204-4BC7-B70F-C93EB266F27A}" presName="shape" presStyleLbl="node1" presStyleIdx="6" presStyleCnt="10">
        <dgm:presLayoutVars>
          <dgm:bulletEnabled val="1"/>
        </dgm:presLayoutVars>
      </dgm:prSet>
      <dgm:spPr/>
    </dgm:pt>
    <dgm:pt modelId="{3DAB4D37-7500-4257-8C9C-4112686D431E}" type="pres">
      <dgm:prSet presAssocID="{EA41AB18-A5C3-4B20-BBD0-44A00ED4F6A9}" presName="sibTrans" presStyleLbl="sibTrans2D1" presStyleIdx="6" presStyleCnt="9"/>
      <dgm:spPr/>
    </dgm:pt>
    <dgm:pt modelId="{CC631772-114B-42ED-B590-EA46002FA240}" type="pres">
      <dgm:prSet presAssocID="{FD25072A-42B4-4E0E-A105-BE296F4401E0}" presName="middleNode" presStyleCnt="0"/>
      <dgm:spPr/>
    </dgm:pt>
    <dgm:pt modelId="{48CEF202-806E-445D-BD06-784B77660BE9}" type="pres">
      <dgm:prSet presAssocID="{FD25072A-42B4-4E0E-A105-BE296F4401E0}" presName="padding" presStyleLbl="node1" presStyleIdx="6" presStyleCnt="10"/>
      <dgm:spPr/>
    </dgm:pt>
    <dgm:pt modelId="{8EC67431-0446-43AF-99A6-09FA81FD6C3E}" type="pres">
      <dgm:prSet presAssocID="{FD25072A-42B4-4E0E-A105-BE296F4401E0}" presName="shape" presStyleLbl="node1" presStyleIdx="7" presStyleCnt="10">
        <dgm:presLayoutVars>
          <dgm:bulletEnabled val="1"/>
        </dgm:presLayoutVars>
      </dgm:prSet>
      <dgm:spPr/>
    </dgm:pt>
    <dgm:pt modelId="{10F72C8C-7078-4A95-9033-EB3A2259EDC3}" type="pres">
      <dgm:prSet presAssocID="{091AF066-9D74-421A-A4A0-A099455F5398}" presName="sibTrans" presStyleLbl="sibTrans2D1" presStyleIdx="7" presStyleCnt="9"/>
      <dgm:spPr/>
    </dgm:pt>
    <dgm:pt modelId="{AEF2221B-0F22-4800-8762-B73104FDEB2E}" type="pres">
      <dgm:prSet presAssocID="{F7E5B1B5-7A5C-4C21-97EB-B706C9B9C653}" presName="middleNode" presStyleCnt="0"/>
      <dgm:spPr/>
    </dgm:pt>
    <dgm:pt modelId="{5521814B-0E58-44F8-8ECF-9E93B4F80A97}" type="pres">
      <dgm:prSet presAssocID="{F7E5B1B5-7A5C-4C21-97EB-B706C9B9C653}" presName="padding" presStyleLbl="node1" presStyleIdx="7" presStyleCnt="10"/>
      <dgm:spPr/>
    </dgm:pt>
    <dgm:pt modelId="{F2F40662-92B9-4267-845E-D7046F963536}" type="pres">
      <dgm:prSet presAssocID="{F7E5B1B5-7A5C-4C21-97EB-B706C9B9C653}" presName="shape" presStyleLbl="node1" presStyleIdx="8" presStyleCnt="10">
        <dgm:presLayoutVars>
          <dgm:bulletEnabled val="1"/>
        </dgm:presLayoutVars>
      </dgm:prSet>
      <dgm:spPr/>
    </dgm:pt>
    <dgm:pt modelId="{6C3E2AFF-9E7A-40C6-9940-F005E8C71F9B}" type="pres">
      <dgm:prSet presAssocID="{9C432377-C331-4840-A311-1DB9E50BAF48}" presName="sibTrans" presStyleLbl="sibTrans2D1" presStyleIdx="8" presStyleCnt="9"/>
      <dgm:spPr/>
    </dgm:pt>
    <dgm:pt modelId="{0F70DF9B-0841-4A27-BBE6-E3BBF545BAD9}" type="pres">
      <dgm:prSet presAssocID="{74DA03B0-08B2-4B64-9C95-4C60B7BD21BA}" presName="lastNode" presStyleLbl="node1" presStyleIdx="9" presStyleCnt="10">
        <dgm:presLayoutVars>
          <dgm:bulletEnabled val="1"/>
        </dgm:presLayoutVars>
      </dgm:prSet>
      <dgm:spPr/>
    </dgm:pt>
  </dgm:ptLst>
  <dgm:cxnLst>
    <dgm:cxn modelId="{605DDEEA-3768-419C-A8C5-76C0D24601EE}" srcId="{CC83063F-359C-4117-9B85-74E3B684DD71}" destId="{88B1CFA9-D766-4E52-B638-69DBAB68A7EA}" srcOrd="1" destOrd="0" parTransId="{B7FE4395-9EFB-455A-826B-FE8EEB7ACC08}" sibTransId="{30F1A09C-52BB-4AD3-8536-7E9D529A1668}"/>
    <dgm:cxn modelId="{3C972100-91D4-4520-89EE-B43CB61A456C}" srcId="{CC83063F-359C-4117-9B85-74E3B684DD71}" destId="{D7162951-D204-4BC7-B70F-C93EB266F27A}" srcOrd="6" destOrd="0" parTransId="{FF04660C-C2AA-4A2B-A8D9-8854CDEB6983}" sibTransId="{EA41AB18-A5C3-4B20-BBD0-44A00ED4F6A9}"/>
    <dgm:cxn modelId="{D0025D6C-717E-4B5A-8D10-26BA82DAD00F}" type="presOf" srcId="{A0C8B31C-CD63-4862-AE4F-416E4A41CC8B}" destId="{106BBE7D-A8BA-44C2-8F28-F289C2B77171}" srcOrd="0" destOrd="0" presId="urn:microsoft.com/office/officeart/2005/8/layout/bProcess2"/>
    <dgm:cxn modelId="{680BB6A1-E617-46A6-AFE3-4037396FF6D7}" type="presOf" srcId="{9C432377-C331-4840-A311-1DB9E50BAF48}" destId="{6C3E2AFF-9E7A-40C6-9940-F005E8C71F9B}" srcOrd="0" destOrd="0" presId="urn:microsoft.com/office/officeart/2005/8/layout/bProcess2"/>
    <dgm:cxn modelId="{18792BA2-4CCF-4284-BD7B-1E8FACCBE063}" type="presOf" srcId="{9D314DDC-D18D-4C43-AE19-891189D5874A}" destId="{295E4E8E-0B20-4E1E-8A5B-E5E1503514F5}" srcOrd="0" destOrd="0" presId="urn:microsoft.com/office/officeart/2005/8/layout/bProcess2"/>
    <dgm:cxn modelId="{D9ADEE8F-185A-4AB2-8724-41A8DD102AF2}" type="presOf" srcId="{5C773313-DDF7-47AE-94FA-E91C74F7EC70}" destId="{3CD8073C-E647-458A-95BB-78EB7455BE40}" srcOrd="0" destOrd="0" presId="urn:microsoft.com/office/officeart/2005/8/layout/bProcess2"/>
    <dgm:cxn modelId="{A8868F5C-AA5A-4DB6-BD93-724AC482351C}" srcId="{CC83063F-359C-4117-9B85-74E3B684DD71}" destId="{29AA2176-1F27-4EED-B64D-D230FDBD8484}" srcOrd="5" destOrd="0" parTransId="{1DC66402-C642-4476-94F0-604679B97888}" sibTransId="{5C773313-DDF7-47AE-94FA-E91C74F7EC70}"/>
    <dgm:cxn modelId="{FAAD28AE-E298-4CE9-AC1E-180106973489}" type="presOf" srcId="{74DA03B0-08B2-4B64-9C95-4C60B7BD21BA}" destId="{0F70DF9B-0841-4A27-BBE6-E3BBF545BAD9}" srcOrd="0" destOrd="0" presId="urn:microsoft.com/office/officeart/2005/8/layout/bProcess2"/>
    <dgm:cxn modelId="{08B6A25F-2D83-45DD-AFFF-458B3EE23962}" srcId="{CC83063F-359C-4117-9B85-74E3B684DD71}" destId="{981D4241-1744-4DAF-9DCE-CF669638D598}" srcOrd="2" destOrd="0" parTransId="{1BCB9EA5-BC3C-4C38-A449-E275BC363FAC}" sibTransId="{84746EF5-016C-4EB9-A896-136E366CE1FE}"/>
    <dgm:cxn modelId="{5992DF7E-8FBD-4E2A-BF15-72F583E70BBA}" type="presOf" srcId="{091AF066-9D74-421A-A4A0-A099455F5398}" destId="{10F72C8C-7078-4A95-9033-EB3A2259EDC3}" srcOrd="0" destOrd="0" presId="urn:microsoft.com/office/officeart/2005/8/layout/bProcess2"/>
    <dgm:cxn modelId="{EB74A2B9-9C0D-4660-9CE5-3B4AEDAEC92C}" srcId="{CC83063F-359C-4117-9B85-74E3B684DD71}" destId="{74DA03B0-08B2-4B64-9C95-4C60B7BD21BA}" srcOrd="9" destOrd="0" parTransId="{665CA1C7-795F-4051-A460-6274647C5EAE}" sibTransId="{121762EB-92FC-435A-A9B6-D1C5A6D6B71E}"/>
    <dgm:cxn modelId="{B5BF1205-C913-4649-93FE-F31258716AC3}" type="presOf" srcId="{4A471F76-E0CA-4480-90DF-7B96EB902464}" destId="{51AF36AD-C638-479A-8744-CEB3A1CB95CD}" srcOrd="0" destOrd="0" presId="urn:microsoft.com/office/officeart/2005/8/layout/bProcess2"/>
    <dgm:cxn modelId="{1CEA34B8-4993-4EED-A760-EB73247DC2BC}" type="presOf" srcId="{A6A771DF-9867-49D5-AFF1-FB23007CAD2B}" destId="{5DFF62D7-5063-4E54-9D06-9228EBF59CBC}" srcOrd="0" destOrd="0" presId="urn:microsoft.com/office/officeart/2005/8/layout/bProcess2"/>
    <dgm:cxn modelId="{17891221-A257-4751-8223-0D0BCF4450ED}" type="presOf" srcId="{A729110B-7003-4C8C-A208-274DDB05AB35}" destId="{43E1C69E-7700-490E-809B-2E8F2084399D}" srcOrd="0" destOrd="0" presId="urn:microsoft.com/office/officeart/2005/8/layout/bProcess2"/>
    <dgm:cxn modelId="{428F4DB0-CC2B-410B-853E-728FFD2530F1}" type="presOf" srcId="{D7162951-D204-4BC7-B70F-C93EB266F27A}" destId="{9E0F674B-7806-4454-80E8-AED8EC445A15}" srcOrd="0" destOrd="0" presId="urn:microsoft.com/office/officeart/2005/8/layout/bProcess2"/>
    <dgm:cxn modelId="{4383DE10-90A9-43FE-AE94-A03E757470C2}" type="presOf" srcId="{29AA2176-1F27-4EED-B64D-D230FDBD8484}" destId="{04750DCE-9666-4CC6-8BD1-E7A778552D44}" srcOrd="0" destOrd="0" presId="urn:microsoft.com/office/officeart/2005/8/layout/bProcess2"/>
    <dgm:cxn modelId="{384886CB-9CCD-4AE6-971E-4A6BEC378CC4}" srcId="{CC83063F-359C-4117-9B85-74E3B684DD71}" destId="{FD25072A-42B4-4E0E-A105-BE296F4401E0}" srcOrd="7" destOrd="0" parTransId="{90ED0F74-C47C-4C04-A5E0-4B69354C1FDF}" sibTransId="{091AF066-9D74-421A-A4A0-A099455F5398}"/>
    <dgm:cxn modelId="{09275108-BC67-42BE-BBB9-9BE3AFB4F60C}" type="presOf" srcId="{F94DF1BE-72A1-4C54-A764-775E25374159}" destId="{F30F7FF8-5278-486F-A33D-94451A9F669C}" srcOrd="0" destOrd="0" presId="urn:microsoft.com/office/officeart/2005/8/layout/bProcess2"/>
    <dgm:cxn modelId="{1D5EA2FB-5EB6-411D-BA5F-899748638B10}" srcId="{CC83063F-359C-4117-9B85-74E3B684DD71}" destId="{F94DF1BE-72A1-4C54-A764-775E25374159}" srcOrd="4" destOrd="0" parTransId="{FA2B9A23-7B74-4B24-BAC0-28993EAA8F8D}" sibTransId="{9D314DDC-D18D-4C43-AE19-891189D5874A}"/>
    <dgm:cxn modelId="{6EA6A346-C80F-4CBA-96E3-B14533FAA7C7}" type="presOf" srcId="{84746EF5-016C-4EB9-A896-136E366CE1FE}" destId="{BD559BAD-25D6-4DCB-ABF4-0B95FA88DD9D}" srcOrd="0" destOrd="0" presId="urn:microsoft.com/office/officeart/2005/8/layout/bProcess2"/>
    <dgm:cxn modelId="{C1CB37D2-01E8-4150-8601-8B8508482C1D}" srcId="{CC83063F-359C-4117-9B85-74E3B684DD71}" destId="{4A471F76-E0CA-4480-90DF-7B96EB902464}" srcOrd="0" destOrd="0" parTransId="{126D2427-F0CB-48C3-AAD2-E7056022C4C3}" sibTransId="{A729110B-7003-4C8C-A208-274DDB05AB35}"/>
    <dgm:cxn modelId="{849B3079-0295-4AF9-9C91-BBBC1D0AF152}" srcId="{CC83063F-359C-4117-9B85-74E3B684DD71}" destId="{A6A771DF-9867-49D5-AFF1-FB23007CAD2B}" srcOrd="3" destOrd="0" parTransId="{6A3947A9-DF78-4609-8935-08EAB5717897}" sibTransId="{A0C8B31C-CD63-4862-AE4F-416E4A41CC8B}"/>
    <dgm:cxn modelId="{33140649-928D-4192-AB21-7C3A25421797}" type="presOf" srcId="{CC83063F-359C-4117-9B85-74E3B684DD71}" destId="{7B7898A0-75E8-492F-865E-C22F0060BAF6}" srcOrd="0" destOrd="0" presId="urn:microsoft.com/office/officeart/2005/8/layout/bProcess2"/>
    <dgm:cxn modelId="{3BBF4EE0-BE21-4978-BE1F-B51A41A42C8B}" type="presOf" srcId="{30F1A09C-52BB-4AD3-8536-7E9D529A1668}" destId="{EB520C49-9268-4287-99EB-F2720FEFA1AE}" srcOrd="0" destOrd="0" presId="urn:microsoft.com/office/officeart/2005/8/layout/bProcess2"/>
    <dgm:cxn modelId="{02682D54-EDE7-4E13-9CF0-FE1D8D46FD8B}" type="presOf" srcId="{981D4241-1744-4DAF-9DCE-CF669638D598}" destId="{C5565F2E-2235-4314-BB41-A8B2E06E9E5D}" srcOrd="0" destOrd="0" presId="urn:microsoft.com/office/officeart/2005/8/layout/bProcess2"/>
    <dgm:cxn modelId="{0A27AD60-DF92-4C2B-BCDE-2137EC7CF0AF}" type="presOf" srcId="{FD25072A-42B4-4E0E-A105-BE296F4401E0}" destId="{8EC67431-0446-43AF-99A6-09FA81FD6C3E}" srcOrd="0" destOrd="0" presId="urn:microsoft.com/office/officeart/2005/8/layout/bProcess2"/>
    <dgm:cxn modelId="{C356F2D1-05D3-4491-84F7-D452D31FE65B}" type="presOf" srcId="{F7E5B1B5-7A5C-4C21-97EB-B706C9B9C653}" destId="{F2F40662-92B9-4267-845E-D7046F963536}" srcOrd="0" destOrd="0" presId="urn:microsoft.com/office/officeart/2005/8/layout/bProcess2"/>
    <dgm:cxn modelId="{23BA2972-D154-44EF-B20E-C756F7898336}" srcId="{CC83063F-359C-4117-9B85-74E3B684DD71}" destId="{F7E5B1B5-7A5C-4C21-97EB-B706C9B9C653}" srcOrd="8" destOrd="0" parTransId="{AFAE6A32-EE2F-4860-AE27-FF71EB38C23C}" sibTransId="{9C432377-C331-4840-A311-1DB9E50BAF48}"/>
    <dgm:cxn modelId="{370F4781-C795-43E3-B4E1-A11DC6BF53BA}" type="presOf" srcId="{88B1CFA9-D766-4E52-B638-69DBAB68A7EA}" destId="{DF814C56-DB29-4191-94E1-06193CC39F39}" srcOrd="0" destOrd="0" presId="urn:microsoft.com/office/officeart/2005/8/layout/bProcess2"/>
    <dgm:cxn modelId="{09547A3E-FD67-417D-963F-60776C5242C0}" type="presOf" srcId="{EA41AB18-A5C3-4B20-BBD0-44A00ED4F6A9}" destId="{3DAB4D37-7500-4257-8C9C-4112686D431E}" srcOrd="0" destOrd="0" presId="urn:microsoft.com/office/officeart/2005/8/layout/bProcess2"/>
    <dgm:cxn modelId="{1E070F58-8895-4511-AABF-0F059D3D6554}" type="presParOf" srcId="{7B7898A0-75E8-492F-865E-C22F0060BAF6}" destId="{51AF36AD-C638-479A-8744-CEB3A1CB95CD}" srcOrd="0" destOrd="0" presId="urn:microsoft.com/office/officeart/2005/8/layout/bProcess2"/>
    <dgm:cxn modelId="{2B6ECB7C-71D0-4305-A909-F45BBF4A566E}" type="presParOf" srcId="{7B7898A0-75E8-492F-865E-C22F0060BAF6}" destId="{43E1C69E-7700-490E-809B-2E8F2084399D}" srcOrd="1" destOrd="0" presId="urn:microsoft.com/office/officeart/2005/8/layout/bProcess2"/>
    <dgm:cxn modelId="{3C904D77-1F47-40C0-AA96-F7F04B368865}" type="presParOf" srcId="{7B7898A0-75E8-492F-865E-C22F0060BAF6}" destId="{707452C9-3D51-4936-ABF1-5B693D538057}" srcOrd="2" destOrd="0" presId="urn:microsoft.com/office/officeart/2005/8/layout/bProcess2"/>
    <dgm:cxn modelId="{A51BBEA8-1700-444A-B35D-15D2ADBAACA6}" type="presParOf" srcId="{707452C9-3D51-4936-ABF1-5B693D538057}" destId="{C1FA78B1-5A99-4B29-8302-C2FBB8AD773D}" srcOrd="0" destOrd="0" presId="urn:microsoft.com/office/officeart/2005/8/layout/bProcess2"/>
    <dgm:cxn modelId="{89CF7C33-5428-437E-982A-D795A8A6F8CB}" type="presParOf" srcId="{707452C9-3D51-4936-ABF1-5B693D538057}" destId="{DF814C56-DB29-4191-94E1-06193CC39F39}" srcOrd="1" destOrd="0" presId="urn:microsoft.com/office/officeart/2005/8/layout/bProcess2"/>
    <dgm:cxn modelId="{88FD2A27-708C-4A7F-8A6A-6458F1D93ABB}" type="presParOf" srcId="{7B7898A0-75E8-492F-865E-C22F0060BAF6}" destId="{EB520C49-9268-4287-99EB-F2720FEFA1AE}" srcOrd="3" destOrd="0" presId="urn:microsoft.com/office/officeart/2005/8/layout/bProcess2"/>
    <dgm:cxn modelId="{3506E5CF-126A-4DB8-B8B1-E8CBBAE00C8D}" type="presParOf" srcId="{7B7898A0-75E8-492F-865E-C22F0060BAF6}" destId="{FB39620F-C9AA-492F-A8FF-9BDE79C35FA9}" srcOrd="4" destOrd="0" presId="urn:microsoft.com/office/officeart/2005/8/layout/bProcess2"/>
    <dgm:cxn modelId="{2EE2F64F-1FD2-4F79-A20A-87A6FEBD9907}" type="presParOf" srcId="{FB39620F-C9AA-492F-A8FF-9BDE79C35FA9}" destId="{BA8A0A99-ACD2-4E05-836C-094105B8C22C}" srcOrd="0" destOrd="0" presId="urn:microsoft.com/office/officeart/2005/8/layout/bProcess2"/>
    <dgm:cxn modelId="{A750110D-0922-4B6A-A124-57055DE5D4C2}" type="presParOf" srcId="{FB39620F-C9AA-492F-A8FF-9BDE79C35FA9}" destId="{C5565F2E-2235-4314-BB41-A8B2E06E9E5D}" srcOrd="1" destOrd="0" presId="urn:microsoft.com/office/officeart/2005/8/layout/bProcess2"/>
    <dgm:cxn modelId="{E0CD6FC6-3225-4F89-8752-EB8DFA842EC4}" type="presParOf" srcId="{7B7898A0-75E8-492F-865E-C22F0060BAF6}" destId="{BD559BAD-25D6-4DCB-ABF4-0B95FA88DD9D}" srcOrd="5" destOrd="0" presId="urn:microsoft.com/office/officeart/2005/8/layout/bProcess2"/>
    <dgm:cxn modelId="{A0853F61-FFEF-4E12-A454-EDB7BE56CEEB}" type="presParOf" srcId="{7B7898A0-75E8-492F-865E-C22F0060BAF6}" destId="{FBAB025E-2400-44E9-A744-90C226A0E856}" srcOrd="6" destOrd="0" presId="urn:microsoft.com/office/officeart/2005/8/layout/bProcess2"/>
    <dgm:cxn modelId="{F3B9D05A-65EE-44A6-8AB8-82BECF955DD7}" type="presParOf" srcId="{FBAB025E-2400-44E9-A744-90C226A0E856}" destId="{CE38D39C-83C4-4CBA-826B-814D4441EF8F}" srcOrd="0" destOrd="0" presId="urn:microsoft.com/office/officeart/2005/8/layout/bProcess2"/>
    <dgm:cxn modelId="{8BE119B7-97E3-4CA6-A7AD-95BE6EAB0F35}" type="presParOf" srcId="{FBAB025E-2400-44E9-A744-90C226A0E856}" destId="{5DFF62D7-5063-4E54-9D06-9228EBF59CBC}" srcOrd="1" destOrd="0" presId="urn:microsoft.com/office/officeart/2005/8/layout/bProcess2"/>
    <dgm:cxn modelId="{FE80885C-83D6-4BD1-A6F5-54E96FBECF55}" type="presParOf" srcId="{7B7898A0-75E8-492F-865E-C22F0060BAF6}" destId="{106BBE7D-A8BA-44C2-8F28-F289C2B77171}" srcOrd="7" destOrd="0" presId="urn:microsoft.com/office/officeart/2005/8/layout/bProcess2"/>
    <dgm:cxn modelId="{1F26E147-D47E-4823-A756-AE7A4FC33C14}" type="presParOf" srcId="{7B7898A0-75E8-492F-865E-C22F0060BAF6}" destId="{6ED571A9-56A4-4258-A812-9047D66F8BB5}" srcOrd="8" destOrd="0" presId="urn:microsoft.com/office/officeart/2005/8/layout/bProcess2"/>
    <dgm:cxn modelId="{E1E32217-DCDA-4869-BF11-D5599595AFC2}" type="presParOf" srcId="{6ED571A9-56A4-4258-A812-9047D66F8BB5}" destId="{AAEE0CFA-E3B1-4B17-AD0E-11DB93594ECB}" srcOrd="0" destOrd="0" presId="urn:microsoft.com/office/officeart/2005/8/layout/bProcess2"/>
    <dgm:cxn modelId="{5B0AD425-A996-44B9-AD89-48ADD889BF70}" type="presParOf" srcId="{6ED571A9-56A4-4258-A812-9047D66F8BB5}" destId="{F30F7FF8-5278-486F-A33D-94451A9F669C}" srcOrd="1" destOrd="0" presId="urn:microsoft.com/office/officeart/2005/8/layout/bProcess2"/>
    <dgm:cxn modelId="{3E6AE898-E3C9-49F1-92B4-76A2CC7AFE08}" type="presParOf" srcId="{7B7898A0-75E8-492F-865E-C22F0060BAF6}" destId="{295E4E8E-0B20-4E1E-8A5B-E5E1503514F5}" srcOrd="9" destOrd="0" presId="urn:microsoft.com/office/officeart/2005/8/layout/bProcess2"/>
    <dgm:cxn modelId="{4AF97328-360B-4BC9-AC10-3EA843453976}" type="presParOf" srcId="{7B7898A0-75E8-492F-865E-C22F0060BAF6}" destId="{BA876F1E-7864-4AE2-9DFA-32BC40A22FCF}" srcOrd="10" destOrd="0" presId="urn:microsoft.com/office/officeart/2005/8/layout/bProcess2"/>
    <dgm:cxn modelId="{C4A3D291-48F7-4D33-9C1A-C2220E10DA70}" type="presParOf" srcId="{BA876F1E-7864-4AE2-9DFA-32BC40A22FCF}" destId="{89FEC2BB-45D8-4388-B093-46CE8DF12408}" srcOrd="0" destOrd="0" presId="urn:microsoft.com/office/officeart/2005/8/layout/bProcess2"/>
    <dgm:cxn modelId="{E570E5B7-5A2A-4801-8FDF-D27BA8033CC3}" type="presParOf" srcId="{BA876F1E-7864-4AE2-9DFA-32BC40A22FCF}" destId="{04750DCE-9666-4CC6-8BD1-E7A778552D44}" srcOrd="1" destOrd="0" presId="urn:microsoft.com/office/officeart/2005/8/layout/bProcess2"/>
    <dgm:cxn modelId="{0248545D-4C57-4CAD-8CF8-B3DF7D14AAF8}" type="presParOf" srcId="{7B7898A0-75E8-492F-865E-C22F0060BAF6}" destId="{3CD8073C-E647-458A-95BB-78EB7455BE40}" srcOrd="11" destOrd="0" presId="urn:microsoft.com/office/officeart/2005/8/layout/bProcess2"/>
    <dgm:cxn modelId="{D120BAD6-52EA-4FA7-9112-3A1BAE8D5B94}" type="presParOf" srcId="{7B7898A0-75E8-492F-865E-C22F0060BAF6}" destId="{3D1F9A0D-A134-4189-83B3-8209705B4B94}" srcOrd="12" destOrd="0" presId="urn:microsoft.com/office/officeart/2005/8/layout/bProcess2"/>
    <dgm:cxn modelId="{63275D80-DA48-4543-A477-13A2203FE1BA}" type="presParOf" srcId="{3D1F9A0D-A134-4189-83B3-8209705B4B94}" destId="{A2FF2850-970E-403B-92F1-6600890290DD}" srcOrd="0" destOrd="0" presId="urn:microsoft.com/office/officeart/2005/8/layout/bProcess2"/>
    <dgm:cxn modelId="{114F1D00-693B-4DF4-AD28-111BE559F67B}" type="presParOf" srcId="{3D1F9A0D-A134-4189-83B3-8209705B4B94}" destId="{9E0F674B-7806-4454-80E8-AED8EC445A15}" srcOrd="1" destOrd="0" presId="urn:microsoft.com/office/officeart/2005/8/layout/bProcess2"/>
    <dgm:cxn modelId="{D834D4EF-D30A-4A8A-A357-78BA7F2268FD}" type="presParOf" srcId="{7B7898A0-75E8-492F-865E-C22F0060BAF6}" destId="{3DAB4D37-7500-4257-8C9C-4112686D431E}" srcOrd="13" destOrd="0" presId="urn:microsoft.com/office/officeart/2005/8/layout/bProcess2"/>
    <dgm:cxn modelId="{EC37F668-05DA-4FC5-AD97-58479F774B7A}" type="presParOf" srcId="{7B7898A0-75E8-492F-865E-C22F0060BAF6}" destId="{CC631772-114B-42ED-B590-EA46002FA240}" srcOrd="14" destOrd="0" presId="urn:microsoft.com/office/officeart/2005/8/layout/bProcess2"/>
    <dgm:cxn modelId="{DA142C3D-5FA3-4349-A342-56510298E139}" type="presParOf" srcId="{CC631772-114B-42ED-B590-EA46002FA240}" destId="{48CEF202-806E-445D-BD06-784B77660BE9}" srcOrd="0" destOrd="0" presId="urn:microsoft.com/office/officeart/2005/8/layout/bProcess2"/>
    <dgm:cxn modelId="{5AA64D3B-ADCB-4D00-A03A-8423F497C768}" type="presParOf" srcId="{CC631772-114B-42ED-B590-EA46002FA240}" destId="{8EC67431-0446-43AF-99A6-09FA81FD6C3E}" srcOrd="1" destOrd="0" presId="urn:microsoft.com/office/officeart/2005/8/layout/bProcess2"/>
    <dgm:cxn modelId="{45D4A2A9-1957-4D80-BAB2-C757D8C73D14}" type="presParOf" srcId="{7B7898A0-75E8-492F-865E-C22F0060BAF6}" destId="{10F72C8C-7078-4A95-9033-EB3A2259EDC3}" srcOrd="15" destOrd="0" presId="urn:microsoft.com/office/officeart/2005/8/layout/bProcess2"/>
    <dgm:cxn modelId="{0F8B038D-41A0-431B-8652-D311C3FF64C2}" type="presParOf" srcId="{7B7898A0-75E8-492F-865E-C22F0060BAF6}" destId="{AEF2221B-0F22-4800-8762-B73104FDEB2E}" srcOrd="16" destOrd="0" presId="urn:microsoft.com/office/officeart/2005/8/layout/bProcess2"/>
    <dgm:cxn modelId="{F4214102-D0E1-4DE9-88E1-3AE2BB34098A}" type="presParOf" srcId="{AEF2221B-0F22-4800-8762-B73104FDEB2E}" destId="{5521814B-0E58-44F8-8ECF-9E93B4F80A97}" srcOrd="0" destOrd="0" presId="urn:microsoft.com/office/officeart/2005/8/layout/bProcess2"/>
    <dgm:cxn modelId="{3D9C7D62-C201-415E-B215-3987B4BD4845}" type="presParOf" srcId="{AEF2221B-0F22-4800-8762-B73104FDEB2E}" destId="{F2F40662-92B9-4267-845E-D7046F963536}" srcOrd="1" destOrd="0" presId="urn:microsoft.com/office/officeart/2005/8/layout/bProcess2"/>
    <dgm:cxn modelId="{F5D030EB-753B-4285-B9BF-3C763ED2D6F3}" type="presParOf" srcId="{7B7898A0-75E8-492F-865E-C22F0060BAF6}" destId="{6C3E2AFF-9E7A-40C6-9940-F005E8C71F9B}" srcOrd="17" destOrd="0" presId="urn:microsoft.com/office/officeart/2005/8/layout/bProcess2"/>
    <dgm:cxn modelId="{B871CCAE-860C-49C6-BC8B-3C4DE8395CE4}" type="presParOf" srcId="{7B7898A0-75E8-492F-865E-C22F0060BAF6}" destId="{0F70DF9B-0841-4A27-BBE6-E3BBF545BAD9}" srcOrd="18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1FB89D-9DF4-4F4C-93C9-AC3D78C948C9}" type="doc">
      <dgm:prSet loTypeId="urn:microsoft.com/office/officeart/2005/8/layout/venn3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4190DB9-F34F-4E86-9578-465CBEF8A2AA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E4455162-FD32-4D52-AE94-92F4569DFE42}" type="parTrans" cxnId="{6DE0EF8C-2EBF-49C2-821F-59FC6ADD32BB}">
      <dgm:prSet/>
      <dgm:spPr/>
      <dgm:t>
        <a:bodyPr/>
        <a:lstStyle/>
        <a:p>
          <a:endParaRPr lang="cs-CZ"/>
        </a:p>
      </dgm:t>
    </dgm:pt>
    <dgm:pt modelId="{3227F112-9FDB-41F4-AE96-0669B8A2F00C}" type="sibTrans" cxnId="{6DE0EF8C-2EBF-49C2-821F-59FC6ADD32BB}">
      <dgm:prSet/>
      <dgm:spPr/>
      <dgm:t>
        <a:bodyPr/>
        <a:lstStyle/>
        <a:p>
          <a:endParaRPr lang="cs-CZ"/>
        </a:p>
      </dgm:t>
    </dgm:pt>
    <dgm:pt modelId="{0BFDFC19-334F-4233-8DD7-0A29C06FD0DA}">
      <dgm:prSet phldrT="[Text]"/>
      <dgm:spPr/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A8DCDC11-FFCB-4311-9CBD-B9146EB8A3F7}" type="parTrans" cxnId="{290DB241-F2C9-4552-B92F-91EE7E1F5141}">
      <dgm:prSet/>
      <dgm:spPr/>
      <dgm:t>
        <a:bodyPr/>
        <a:lstStyle/>
        <a:p>
          <a:endParaRPr lang="cs-CZ"/>
        </a:p>
      </dgm:t>
    </dgm:pt>
    <dgm:pt modelId="{1EF2907F-290F-468D-9362-8D069881A97D}" type="sibTrans" cxnId="{290DB241-F2C9-4552-B92F-91EE7E1F5141}">
      <dgm:prSet/>
      <dgm:spPr/>
      <dgm:t>
        <a:bodyPr/>
        <a:lstStyle/>
        <a:p>
          <a:endParaRPr lang="cs-CZ"/>
        </a:p>
      </dgm:t>
    </dgm:pt>
    <dgm:pt modelId="{D13CD82A-C815-4485-BDF5-AF8415987AF4}">
      <dgm:prSet phldrT="[Text]"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5C770BD7-DA94-4E66-B843-F86BE9EC2949}" type="parTrans" cxnId="{EA37AB92-5E37-4580-8389-82610606F70F}">
      <dgm:prSet/>
      <dgm:spPr/>
      <dgm:t>
        <a:bodyPr/>
        <a:lstStyle/>
        <a:p>
          <a:endParaRPr lang="cs-CZ"/>
        </a:p>
      </dgm:t>
    </dgm:pt>
    <dgm:pt modelId="{BE99AB9C-1762-4F35-8F15-ACBF1EEAB785}" type="sibTrans" cxnId="{EA37AB92-5E37-4580-8389-82610606F70F}">
      <dgm:prSet/>
      <dgm:spPr/>
      <dgm:t>
        <a:bodyPr/>
        <a:lstStyle/>
        <a:p>
          <a:endParaRPr lang="cs-CZ"/>
        </a:p>
      </dgm:t>
    </dgm:pt>
    <dgm:pt modelId="{CE035D2B-ED0E-4D0B-B535-F7FBC3FB1DB1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A4AF856C-F530-4C15-927C-912C86A933BC}" type="parTrans" cxnId="{5F1292C1-D0DF-4C1E-9E72-789BF233B3FF}">
      <dgm:prSet/>
      <dgm:spPr/>
      <dgm:t>
        <a:bodyPr/>
        <a:lstStyle/>
        <a:p>
          <a:endParaRPr lang="cs-CZ"/>
        </a:p>
      </dgm:t>
    </dgm:pt>
    <dgm:pt modelId="{24147B0B-D21D-43AC-A38F-4ABBF5CD46EB}" type="sibTrans" cxnId="{5F1292C1-D0DF-4C1E-9E72-789BF233B3FF}">
      <dgm:prSet/>
      <dgm:spPr/>
      <dgm:t>
        <a:bodyPr/>
        <a:lstStyle/>
        <a:p>
          <a:endParaRPr lang="cs-CZ"/>
        </a:p>
      </dgm:t>
    </dgm:pt>
    <dgm:pt modelId="{7D04D4C9-48C7-405A-AC72-7CB3F221E910}">
      <dgm:prSet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91DA3F00-6D93-466F-84AD-79DD1E438757}" type="parTrans" cxnId="{712C3F3C-76E3-4D76-B17C-6A47B48B6DA2}">
      <dgm:prSet/>
      <dgm:spPr/>
      <dgm:t>
        <a:bodyPr/>
        <a:lstStyle/>
        <a:p>
          <a:endParaRPr lang="cs-CZ"/>
        </a:p>
      </dgm:t>
    </dgm:pt>
    <dgm:pt modelId="{3932D631-928D-416A-AB8F-A18495869E75}" type="sibTrans" cxnId="{712C3F3C-76E3-4D76-B17C-6A47B48B6DA2}">
      <dgm:prSet/>
      <dgm:spPr/>
      <dgm:t>
        <a:bodyPr/>
        <a:lstStyle/>
        <a:p>
          <a:endParaRPr lang="cs-CZ"/>
        </a:p>
      </dgm:t>
    </dgm:pt>
    <dgm:pt modelId="{B5AD95FB-66E8-4AA9-BC35-DE01EB8D6411}">
      <dgm:prSet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CF1C4A59-2F2F-4508-9942-055735EF003C}" type="parTrans" cxnId="{30F0E82C-86C9-4A37-9553-2FE596543A0A}">
      <dgm:prSet/>
      <dgm:spPr/>
      <dgm:t>
        <a:bodyPr/>
        <a:lstStyle/>
        <a:p>
          <a:endParaRPr lang="cs-CZ"/>
        </a:p>
      </dgm:t>
    </dgm:pt>
    <dgm:pt modelId="{081D46D6-0B9F-4873-BF48-A48DA9311C24}" type="sibTrans" cxnId="{30F0E82C-86C9-4A37-9553-2FE596543A0A}">
      <dgm:prSet/>
      <dgm:spPr/>
      <dgm:t>
        <a:bodyPr/>
        <a:lstStyle/>
        <a:p>
          <a:endParaRPr lang="cs-CZ"/>
        </a:p>
      </dgm:t>
    </dgm:pt>
    <dgm:pt modelId="{433121FB-A448-438F-8869-DA2F692DA8E0}">
      <dgm:prSet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479751CA-030B-4258-9C23-3D07C864FD27}" type="parTrans" cxnId="{B06BE9D4-B922-4FF6-B544-7EB0E9520C70}">
      <dgm:prSet/>
      <dgm:spPr/>
      <dgm:t>
        <a:bodyPr/>
        <a:lstStyle/>
        <a:p>
          <a:endParaRPr lang="cs-CZ"/>
        </a:p>
      </dgm:t>
    </dgm:pt>
    <dgm:pt modelId="{069B83E6-923F-4EE8-83D3-155EFC25475C}" type="sibTrans" cxnId="{B06BE9D4-B922-4FF6-B544-7EB0E9520C70}">
      <dgm:prSet/>
      <dgm:spPr/>
      <dgm:t>
        <a:bodyPr/>
        <a:lstStyle/>
        <a:p>
          <a:endParaRPr lang="cs-CZ"/>
        </a:p>
      </dgm:t>
    </dgm:pt>
    <dgm:pt modelId="{63DD4072-E06C-414F-9081-F5626A57AFC8}">
      <dgm:prSet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7B067FA4-6D02-49F1-AEF7-6359138A0420}" type="parTrans" cxnId="{0B49B33F-7C44-4DB8-9E84-343A7FEA5F2D}">
      <dgm:prSet/>
      <dgm:spPr/>
      <dgm:t>
        <a:bodyPr/>
        <a:lstStyle/>
        <a:p>
          <a:endParaRPr lang="cs-CZ"/>
        </a:p>
      </dgm:t>
    </dgm:pt>
    <dgm:pt modelId="{22813BC8-D6B7-48BC-B28E-91B9E8BA272E}" type="sibTrans" cxnId="{0B49B33F-7C44-4DB8-9E84-343A7FEA5F2D}">
      <dgm:prSet/>
      <dgm:spPr/>
      <dgm:t>
        <a:bodyPr/>
        <a:lstStyle/>
        <a:p>
          <a:endParaRPr lang="cs-CZ"/>
        </a:p>
      </dgm:t>
    </dgm:pt>
    <dgm:pt modelId="{4CE3BDF1-1E7E-4A41-8468-C1D1E53684EF}">
      <dgm:prSet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6D9662DE-4989-4F04-817A-36B16035CF7E}" type="parTrans" cxnId="{ECF5AC6D-C521-4936-A642-E48DAB14333A}">
      <dgm:prSet/>
      <dgm:spPr/>
      <dgm:t>
        <a:bodyPr/>
        <a:lstStyle/>
        <a:p>
          <a:endParaRPr lang="cs-CZ"/>
        </a:p>
      </dgm:t>
    </dgm:pt>
    <dgm:pt modelId="{A730844F-B1E3-400E-8C61-7AFC8A2F0F4F}" type="sibTrans" cxnId="{ECF5AC6D-C521-4936-A642-E48DAB14333A}">
      <dgm:prSet/>
      <dgm:spPr/>
      <dgm:t>
        <a:bodyPr/>
        <a:lstStyle/>
        <a:p>
          <a:endParaRPr lang="cs-CZ"/>
        </a:p>
      </dgm:t>
    </dgm:pt>
    <dgm:pt modelId="{53528CED-E78B-4DF1-B140-420BEE2BA7B4}">
      <dgm:prSet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528C774E-10EB-4CF2-BE6E-6D6F32AEC192}" type="parTrans" cxnId="{640041C6-443B-4637-89B4-4BAB4B68A539}">
      <dgm:prSet/>
      <dgm:spPr/>
      <dgm:t>
        <a:bodyPr/>
        <a:lstStyle/>
        <a:p>
          <a:endParaRPr lang="cs-CZ"/>
        </a:p>
      </dgm:t>
    </dgm:pt>
    <dgm:pt modelId="{EEE0351D-8D02-4FDA-A32B-85F8677C82C1}" type="sibTrans" cxnId="{640041C6-443B-4637-89B4-4BAB4B68A539}">
      <dgm:prSet/>
      <dgm:spPr/>
      <dgm:t>
        <a:bodyPr/>
        <a:lstStyle/>
        <a:p>
          <a:endParaRPr lang="cs-CZ"/>
        </a:p>
      </dgm:t>
    </dgm:pt>
    <dgm:pt modelId="{07A9F5E0-CA61-4639-864C-6393BAA81FAF}">
      <dgm:prSet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AC2BF7C8-014E-4A11-81FD-4C8C3AEB87F2}" type="parTrans" cxnId="{0285978B-FCA9-4F19-8601-C988C26920EE}">
      <dgm:prSet/>
      <dgm:spPr/>
      <dgm:t>
        <a:bodyPr/>
        <a:lstStyle/>
        <a:p>
          <a:endParaRPr lang="cs-CZ"/>
        </a:p>
      </dgm:t>
    </dgm:pt>
    <dgm:pt modelId="{6DD5B285-BD4F-4835-8A53-5C16AE5CD926}" type="sibTrans" cxnId="{0285978B-FCA9-4F19-8601-C988C26920EE}">
      <dgm:prSet/>
      <dgm:spPr/>
      <dgm:t>
        <a:bodyPr/>
        <a:lstStyle/>
        <a:p>
          <a:endParaRPr lang="cs-CZ"/>
        </a:p>
      </dgm:t>
    </dgm:pt>
    <dgm:pt modelId="{8E2FCFE3-428D-4EA9-A9E2-D6FA2DB1189F}" type="pres">
      <dgm:prSet presAssocID="{5A1FB89D-9DF4-4F4C-93C9-AC3D78C948C9}" presName="Name0" presStyleCnt="0">
        <dgm:presLayoutVars>
          <dgm:dir/>
          <dgm:resizeHandles val="exact"/>
        </dgm:presLayoutVars>
      </dgm:prSet>
      <dgm:spPr/>
    </dgm:pt>
    <dgm:pt modelId="{13D9A6D4-00BF-462C-83DC-FF235745807D}" type="pres">
      <dgm:prSet presAssocID="{D4190DB9-F34F-4E86-9578-465CBEF8A2AA}" presName="Name5" presStyleLbl="vennNode1" presStyleIdx="0" presStyleCnt="11">
        <dgm:presLayoutVars>
          <dgm:bulletEnabled val="1"/>
        </dgm:presLayoutVars>
      </dgm:prSet>
      <dgm:spPr/>
    </dgm:pt>
    <dgm:pt modelId="{590620EB-16D0-466E-8ADC-A2B2F661518A}" type="pres">
      <dgm:prSet presAssocID="{3227F112-9FDB-41F4-AE96-0669B8A2F00C}" presName="space" presStyleCnt="0"/>
      <dgm:spPr/>
    </dgm:pt>
    <dgm:pt modelId="{636D589E-C085-4229-A1F8-4813F399D9F0}" type="pres">
      <dgm:prSet presAssocID="{7D04D4C9-48C7-405A-AC72-7CB3F221E910}" presName="Name5" presStyleLbl="vennNode1" presStyleIdx="1" presStyleCnt="11">
        <dgm:presLayoutVars>
          <dgm:bulletEnabled val="1"/>
        </dgm:presLayoutVars>
      </dgm:prSet>
      <dgm:spPr/>
    </dgm:pt>
    <dgm:pt modelId="{AEDD6BF6-02B6-46B1-B28D-831396F9D80D}" type="pres">
      <dgm:prSet presAssocID="{3932D631-928D-416A-AB8F-A18495869E75}" presName="space" presStyleCnt="0"/>
      <dgm:spPr/>
    </dgm:pt>
    <dgm:pt modelId="{F5F35F10-2D1D-4CD3-8629-578F944C0121}" type="pres">
      <dgm:prSet presAssocID="{B5AD95FB-66E8-4AA9-BC35-DE01EB8D6411}" presName="Name5" presStyleLbl="vennNode1" presStyleIdx="2" presStyleCnt="11">
        <dgm:presLayoutVars>
          <dgm:bulletEnabled val="1"/>
        </dgm:presLayoutVars>
      </dgm:prSet>
      <dgm:spPr/>
    </dgm:pt>
    <dgm:pt modelId="{F1657B53-2EB2-4359-B3DD-DD50D7A40DE7}" type="pres">
      <dgm:prSet presAssocID="{081D46D6-0B9F-4873-BF48-A48DA9311C24}" presName="space" presStyleCnt="0"/>
      <dgm:spPr/>
    </dgm:pt>
    <dgm:pt modelId="{C3D5C268-B21B-4DFA-AE39-3BA8346BC91E}" type="pres">
      <dgm:prSet presAssocID="{433121FB-A448-438F-8869-DA2F692DA8E0}" presName="Name5" presStyleLbl="vennNode1" presStyleIdx="3" presStyleCnt="11">
        <dgm:presLayoutVars>
          <dgm:bulletEnabled val="1"/>
        </dgm:presLayoutVars>
      </dgm:prSet>
      <dgm:spPr/>
    </dgm:pt>
    <dgm:pt modelId="{BBCE359D-2007-4BEA-B725-B9498BA7C452}" type="pres">
      <dgm:prSet presAssocID="{069B83E6-923F-4EE8-83D3-155EFC25475C}" presName="space" presStyleCnt="0"/>
      <dgm:spPr/>
    </dgm:pt>
    <dgm:pt modelId="{B2375031-D195-4FE4-B9C9-6E4AEC2BFE89}" type="pres">
      <dgm:prSet presAssocID="{63DD4072-E06C-414F-9081-F5626A57AFC8}" presName="Name5" presStyleLbl="vennNode1" presStyleIdx="4" presStyleCnt="11">
        <dgm:presLayoutVars>
          <dgm:bulletEnabled val="1"/>
        </dgm:presLayoutVars>
      </dgm:prSet>
      <dgm:spPr/>
    </dgm:pt>
    <dgm:pt modelId="{43148326-DE89-4B41-B43E-8AF00D2532B0}" type="pres">
      <dgm:prSet presAssocID="{22813BC8-D6B7-48BC-B28E-91B9E8BA272E}" presName="space" presStyleCnt="0"/>
      <dgm:spPr/>
    </dgm:pt>
    <dgm:pt modelId="{A875D6E9-128D-45B2-9416-5B337AC0EC86}" type="pres">
      <dgm:prSet presAssocID="{4CE3BDF1-1E7E-4A41-8468-C1D1E53684EF}" presName="Name5" presStyleLbl="vennNode1" presStyleIdx="5" presStyleCnt="11">
        <dgm:presLayoutVars>
          <dgm:bulletEnabled val="1"/>
        </dgm:presLayoutVars>
      </dgm:prSet>
      <dgm:spPr/>
    </dgm:pt>
    <dgm:pt modelId="{1D9ED6C0-F249-49E2-86AE-C5A1560CEA76}" type="pres">
      <dgm:prSet presAssocID="{A730844F-B1E3-400E-8C61-7AFC8A2F0F4F}" presName="space" presStyleCnt="0"/>
      <dgm:spPr/>
    </dgm:pt>
    <dgm:pt modelId="{94BC8633-A09A-47A2-A1A3-59EFF3CB0166}" type="pres">
      <dgm:prSet presAssocID="{53528CED-E78B-4DF1-B140-420BEE2BA7B4}" presName="Name5" presStyleLbl="vennNode1" presStyleIdx="6" presStyleCnt="11">
        <dgm:presLayoutVars>
          <dgm:bulletEnabled val="1"/>
        </dgm:presLayoutVars>
      </dgm:prSet>
      <dgm:spPr/>
    </dgm:pt>
    <dgm:pt modelId="{947BDAB9-8887-4BF0-8B81-44D2E7C4FB74}" type="pres">
      <dgm:prSet presAssocID="{EEE0351D-8D02-4FDA-A32B-85F8677C82C1}" presName="space" presStyleCnt="0"/>
      <dgm:spPr/>
    </dgm:pt>
    <dgm:pt modelId="{B58619EF-A795-490B-945A-D08B4754E9D3}" type="pres">
      <dgm:prSet presAssocID="{07A9F5E0-CA61-4639-864C-6393BAA81FAF}" presName="Name5" presStyleLbl="vennNode1" presStyleIdx="7" presStyleCnt="11">
        <dgm:presLayoutVars>
          <dgm:bulletEnabled val="1"/>
        </dgm:presLayoutVars>
      </dgm:prSet>
      <dgm:spPr/>
    </dgm:pt>
    <dgm:pt modelId="{8FA3CACD-3228-4179-873F-A25E452B1179}" type="pres">
      <dgm:prSet presAssocID="{6DD5B285-BD4F-4835-8A53-5C16AE5CD926}" presName="space" presStyleCnt="0"/>
      <dgm:spPr/>
    </dgm:pt>
    <dgm:pt modelId="{EA388A4A-731D-4940-BD64-EFD69DC92117}" type="pres">
      <dgm:prSet presAssocID="{0BFDFC19-334F-4233-8DD7-0A29C06FD0DA}" presName="Name5" presStyleLbl="vennNode1" presStyleIdx="8" presStyleCnt="11">
        <dgm:presLayoutVars>
          <dgm:bulletEnabled val="1"/>
        </dgm:presLayoutVars>
      </dgm:prSet>
      <dgm:spPr/>
    </dgm:pt>
    <dgm:pt modelId="{81618269-CDFD-4D79-9AFE-402641208DF9}" type="pres">
      <dgm:prSet presAssocID="{1EF2907F-290F-468D-9362-8D069881A97D}" presName="space" presStyleCnt="0"/>
      <dgm:spPr/>
    </dgm:pt>
    <dgm:pt modelId="{B6674E9C-463A-4F85-9616-0F995E398760}" type="pres">
      <dgm:prSet presAssocID="{D13CD82A-C815-4485-BDF5-AF8415987AF4}" presName="Name5" presStyleLbl="vennNode1" presStyleIdx="9" presStyleCnt="11">
        <dgm:presLayoutVars>
          <dgm:bulletEnabled val="1"/>
        </dgm:presLayoutVars>
      </dgm:prSet>
      <dgm:spPr/>
    </dgm:pt>
    <dgm:pt modelId="{15C3614E-C508-4389-A775-1849265A823C}" type="pres">
      <dgm:prSet presAssocID="{BE99AB9C-1762-4F35-8F15-ACBF1EEAB785}" presName="space" presStyleCnt="0"/>
      <dgm:spPr/>
    </dgm:pt>
    <dgm:pt modelId="{3A72D50D-F7CC-4B30-8048-FC7BEDBEBFC0}" type="pres">
      <dgm:prSet presAssocID="{CE035D2B-ED0E-4D0B-B535-F7FBC3FB1DB1}" presName="Name5" presStyleLbl="vennNode1" presStyleIdx="10" presStyleCnt="11">
        <dgm:presLayoutVars>
          <dgm:bulletEnabled val="1"/>
        </dgm:presLayoutVars>
      </dgm:prSet>
      <dgm:spPr/>
    </dgm:pt>
  </dgm:ptLst>
  <dgm:cxnLst>
    <dgm:cxn modelId="{EA37AB92-5E37-4580-8389-82610606F70F}" srcId="{5A1FB89D-9DF4-4F4C-93C9-AC3D78C948C9}" destId="{D13CD82A-C815-4485-BDF5-AF8415987AF4}" srcOrd="9" destOrd="0" parTransId="{5C770BD7-DA94-4E66-B843-F86BE9EC2949}" sibTransId="{BE99AB9C-1762-4F35-8F15-ACBF1EEAB785}"/>
    <dgm:cxn modelId="{7ECD7E55-76B5-4B85-9830-088FC55E6DA0}" type="presOf" srcId="{53528CED-E78B-4DF1-B140-420BEE2BA7B4}" destId="{94BC8633-A09A-47A2-A1A3-59EFF3CB0166}" srcOrd="0" destOrd="0" presId="urn:microsoft.com/office/officeart/2005/8/layout/venn3"/>
    <dgm:cxn modelId="{D13D28B8-BD57-40F4-ADDE-08AEEB387837}" type="presOf" srcId="{5A1FB89D-9DF4-4F4C-93C9-AC3D78C948C9}" destId="{8E2FCFE3-428D-4EA9-A9E2-D6FA2DB1189F}" srcOrd="0" destOrd="0" presId="urn:microsoft.com/office/officeart/2005/8/layout/venn3"/>
    <dgm:cxn modelId="{712C3F3C-76E3-4D76-B17C-6A47B48B6DA2}" srcId="{5A1FB89D-9DF4-4F4C-93C9-AC3D78C948C9}" destId="{7D04D4C9-48C7-405A-AC72-7CB3F221E910}" srcOrd="1" destOrd="0" parTransId="{91DA3F00-6D93-466F-84AD-79DD1E438757}" sibTransId="{3932D631-928D-416A-AB8F-A18495869E75}"/>
    <dgm:cxn modelId="{6DE0EF8C-2EBF-49C2-821F-59FC6ADD32BB}" srcId="{5A1FB89D-9DF4-4F4C-93C9-AC3D78C948C9}" destId="{D4190DB9-F34F-4E86-9578-465CBEF8A2AA}" srcOrd="0" destOrd="0" parTransId="{E4455162-FD32-4D52-AE94-92F4569DFE42}" sibTransId="{3227F112-9FDB-41F4-AE96-0669B8A2F00C}"/>
    <dgm:cxn modelId="{72AF812B-1251-4139-8A35-CEF0D9F2C74B}" type="presOf" srcId="{63DD4072-E06C-414F-9081-F5626A57AFC8}" destId="{B2375031-D195-4FE4-B9C9-6E4AEC2BFE89}" srcOrd="0" destOrd="0" presId="urn:microsoft.com/office/officeart/2005/8/layout/venn3"/>
    <dgm:cxn modelId="{0B49B33F-7C44-4DB8-9E84-343A7FEA5F2D}" srcId="{5A1FB89D-9DF4-4F4C-93C9-AC3D78C948C9}" destId="{63DD4072-E06C-414F-9081-F5626A57AFC8}" srcOrd="4" destOrd="0" parTransId="{7B067FA4-6D02-49F1-AEF7-6359138A0420}" sibTransId="{22813BC8-D6B7-48BC-B28E-91B9E8BA272E}"/>
    <dgm:cxn modelId="{B06BE9D4-B922-4FF6-B544-7EB0E9520C70}" srcId="{5A1FB89D-9DF4-4F4C-93C9-AC3D78C948C9}" destId="{433121FB-A448-438F-8869-DA2F692DA8E0}" srcOrd="3" destOrd="0" parTransId="{479751CA-030B-4258-9C23-3D07C864FD27}" sibTransId="{069B83E6-923F-4EE8-83D3-155EFC25475C}"/>
    <dgm:cxn modelId="{30F0E82C-86C9-4A37-9553-2FE596543A0A}" srcId="{5A1FB89D-9DF4-4F4C-93C9-AC3D78C948C9}" destId="{B5AD95FB-66E8-4AA9-BC35-DE01EB8D6411}" srcOrd="2" destOrd="0" parTransId="{CF1C4A59-2F2F-4508-9942-055735EF003C}" sibTransId="{081D46D6-0B9F-4873-BF48-A48DA9311C24}"/>
    <dgm:cxn modelId="{5F1292C1-D0DF-4C1E-9E72-789BF233B3FF}" srcId="{5A1FB89D-9DF4-4F4C-93C9-AC3D78C948C9}" destId="{CE035D2B-ED0E-4D0B-B535-F7FBC3FB1DB1}" srcOrd="10" destOrd="0" parTransId="{A4AF856C-F530-4C15-927C-912C86A933BC}" sibTransId="{24147B0B-D21D-43AC-A38F-4ABBF5CD46EB}"/>
    <dgm:cxn modelId="{963A02F1-4677-43E5-A913-D70EBA138EAD}" type="presOf" srcId="{433121FB-A448-438F-8869-DA2F692DA8E0}" destId="{C3D5C268-B21B-4DFA-AE39-3BA8346BC91E}" srcOrd="0" destOrd="0" presId="urn:microsoft.com/office/officeart/2005/8/layout/venn3"/>
    <dgm:cxn modelId="{257DFEEC-E9E5-4B52-B10B-5D3790E088BA}" type="presOf" srcId="{7D04D4C9-48C7-405A-AC72-7CB3F221E910}" destId="{636D589E-C085-4229-A1F8-4813F399D9F0}" srcOrd="0" destOrd="0" presId="urn:microsoft.com/office/officeart/2005/8/layout/venn3"/>
    <dgm:cxn modelId="{6E3B152A-EEA6-4C28-B6A3-EF4BCC4C366D}" type="presOf" srcId="{07A9F5E0-CA61-4639-864C-6393BAA81FAF}" destId="{B58619EF-A795-490B-945A-D08B4754E9D3}" srcOrd="0" destOrd="0" presId="urn:microsoft.com/office/officeart/2005/8/layout/venn3"/>
    <dgm:cxn modelId="{0285978B-FCA9-4F19-8601-C988C26920EE}" srcId="{5A1FB89D-9DF4-4F4C-93C9-AC3D78C948C9}" destId="{07A9F5E0-CA61-4639-864C-6393BAA81FAF}" srcOrd="7" destOrd="0" parTransId="{AC2BF7C8-014E-4A11-81FD-4C8C3AEB87F2}" sibTransId="{6DD5B285-BD4F-4835-8A53-5C16AE5CD926}"/>
    <dgm:cxn modelId="{91A4EAFF-9509-40AA-B293-5DD403285D20}" type="presOf" srcId="{CE035D2B-ED0E-4D0B-B535-F7FBC3FB1DB1}" destId="{3A72D50D-F7CC-4B30-8048-FC7BEDBEBFC0}" srcOrd="0" destOrd="0" presId="urn:microsoft.com/office/officeart/2005/8/layout/venn3"/>
    <dgm:cxn modelId="{BDF33399-DFCE-430F-A2DB-222143EC7C54}" type="presOf" srcId="{B5AD95FB-66E8-4AA9-BC35-DE01EB8D6411}" destId="{F5F35F10-2D1D-4CD3-8629-578F944C0121}" srcOrd="0" destOrd="0" presId="urn:microsoft.com/office/officeart/2005/8/layout/venn3"/>
    <dgm:cxn modelId="{7C07C113-3366-42D0-AD69-CF4F55957DF7}" type="presOf" srcId="{D13CD82A-C815-4485-BDF5-AF8415987AF4}" destId="{B6674E9C-463A-4F85-9616-0F995E398760}" srcOrd="0" destOrd="0" presId="urn:microsoft.com/office/officeart/2005/8/layout/venn3"/>
    <dgm:cxn modelId="{290DB241-F2C9-4552-B92F-91EE7E1F5141}" srcId="{5A1FB89D-9DF4-4F4C-93C9-AC3D78C948C9}" destId="{0BFDFC19-334F-4233-8DD7-0A29C06FD0DA}" srcOrd="8" destOrd="0" parTransId="{A8DCDC11-FFCB-4311-9CBD-B9146EB8A3F7}" sibTransId="{1EF2907F-290F-468D-9362-8D069881A97D}"/>
    <dgm:cxn modelId="{BF05F436-9440-45FC-9CC3-C2E4A45C512A}" type="presOf" srcId="{D4190DB9-F34F-4E86-9578-465CBEF8A2AA}" destId="{13D9A6D4-00BF-462C-83DC-FF235745807D}" srcOrd="0" destOrd="0" presId="urn:microsoft.com/office/officeart/2005/8/layout/venn3"/>
    <dgm:cxn modelId="{ECF5AC6D-C521-4936-A642-E48DAB14333A}" srcId="{5A1FB89D-9DF4-4F4C-93C9-AC3D78C948C9}" destId="{4CE3BDF1-1E7E-4A41-8468-C1D1E53684EF}" srcOrd="5" destOrd="0" parTransId="{6D9662DE-4989-4F04-817A-36B16035CF7E}" sibTransId="{A730844F-B1E3-400E-8C61-7AFC8A2F0F4F}"/>
    <dgm:cxn modelId="{640041C6-443B-4637-89B4-4BAB4B68A539}" srcId="{5A1FB89D-9DF4-4F4C-93C9-AC3D78C948C9}" destId="{53528CED-E78B-4DF1-B140-420BEE2BA7B4}" srcOrd="6" destOrd="0" parTransId="{528C774E-10EB-4CF2-BE6E-6D6F32AEC192}" sibTransId="{EEE0351D-8D02-4FDA-A32B-85F8677C82C1}"/>
    <dgm:cxn modelId="{AF6EB4E8-D7DB-4DEB-AC88-605D0B912DCC}" type="presOf" srcId="{4CE3BDF1-1E7E-4A41-8468-C1D1E53684EF}" destId="{A875D6E9-128D-45B2-9416-5B337AC0EC86}" srcOrd="0" destOrd="0" presId="urn:microsoft.com/office/officeart/2005/8/layout/venn3"/>
    <dgm:cxn modelId="{9752D553-81E9-4501-ACF7-C41CB07B66F8}" type="presOf" srcId="{0BFDFC19-334F-4233-8DD7-0A29C06FD0DA}" destId="{EA388A4A-731D-4940-BD64-EFD69DC92117}" srcOrd="0" destOrd="0" presId="urn:microsoft.com/office/officeart/2005/8/layout/venn3"/>
    <dgm:cxn modelId="{CAB00ED0-A97A-4042-958C-98B73F291CC9}" type="presParOf" srcId="{8E2FCFE3-428D-4EA9-A9E2-D6FA2DB1189F}" destId="{13D9A6D4-00BF-462C-83DC-FF235745807D}" srcOrd="0" destOrd="0" presId="urn:microsoft.com/office/officeart/2005/8/layout/venn3"/>
    <dgm:cxn modelId="{4C4EB98E-E9D7-4521-A220-80A3C1B84131}" type="presParOf" srcId="{8E2FCFE3-428D-4EA9-A9E2-D6FA2DB1189F}" destId="{590620EB-16D0-466E-8ADC-A2B2F661518A}" srcOrd="1" destOrd="0" presId="urn:microsoft.com/office/officeart/2005/8/layout/venn3"/>
    <dgm:cxn modelId="{78562835-F8BE-485A-A57D-07BD724D5C46}" type="presParOf" srcId="{8E2FCFE3-428D-4EA9-A9E2-D6FA2DB1189F}" destId="{636D589E-C085-4229-A1F8-4813F399D9F0}" srcOrd="2" destOrd="0" presId="urn:microsoft.com/office/officeart/2005/8/layout/venn3"/>
    <dgm:cxn modelId="{C72C45F5-E561-428E-A35F-9AABCED8749E}" type="presParOf" srcId="{8E2FCFE3-428D-4EA9-A9E2-D6FA2DB1189F}" destId="{AEDD6BF6-02B6-46B1-B28D-831396F9D80D}" srcOrd="3" destOrd="0" presId="urn:microsoft.com/office/officeart/2005/8/layout/venn3"/>
    <dgm:cxn modelId="{0AA10277-6B35-4F88-AF5B-42EEDE64361F}" type="presParOf" srcId="{8E2FCFE3-428D-4EA9-A9E2-D6FA2DB1189F}" destId="{F5F35F10-2D1D-4CD3-8629-578F944C0121}" srcOrd="4" destOrd="0" presId="urn:microsoft.com/office/officeart/2005/8/layout/venn3"/>
    <dgm:cxn modelId="{01F32FAF-6CDC-4788-975D-D3FCCA7808D9}" type="presParOf" srcId="{8E2FCFE3-428D-4EA9-A9E2-D6FA2DB1189F}" destId="{F1657B53-2EB2-4359-B3DD-DD50D7A40DE7}" srcOrd="5" destOrd="0" presId="urn:microsoft.com/office/officeart/2005/8/layout/venn3"/>
    <dgm:cxn modelId="{A49142EB-3BFC-4B0C-AB70-A6C40C6A72AB}" type="presParOf" srcId="{8E2FCFE3-428D-4EA9-A9E2-D6FA2DB1189F}" destId="{C3D5C268-B21B-4DFA-AE39-3BA8346BC91E}" srcOrd="6" destOrd="0" presId="urn:microsoft.com/office/officeart/2005/8/layout/venn3"/>
    <dgm:cxn modelId="{07DA6B5A-421E-47C6-8454-A787D5F80680}" type="presParOf" srcId="{8E2FCFE3-428D-4EA9-A9E2-D6FA2DB1189F}" destId="{BBCE359D-2007-4BEA-B725-B9498BA7C452}" srcOrd="7" destOrd="0" presId="urn:microsoft.com/office/officeart/2005/8/layout/venn3"/>
    <dgm:cxn modelId="{AE76C4BA-A3D7-4FA0-8C8F-FD7F40E40FEB}" type="presParOf" srcId="{8E2FCFE3-428D-4EA9-A9E2-D6FA2DB1189F}" destId="{B2375031-D195-4FE4-B9C9-6E4AEC2BFE89}" srcOrd="8" destOrd="0" presId="urn:microsoft.com/office/officeart/2005/8/layout/venn3"/>
    <dgm:cxn modelId="{D6F668ED-B54D-49DF-A1CD-97C43C3AA124}" type="presParOf" srcId="{8E2FCFE3-428D-4EA9-A9E2-D6FA2DB1189F}" destId="{43148326-DE89-4B41-B43E-8AF00D2532B0}" srcOrd="9" destOrd="0" presId="urn:microsoft.com/office/officeart/2005/8/layout/venn3"/>
    <dgm:cxn modelId="{D513034B-2313-40B1-87BB-E45151BB4CE1}" type="presParOf" srcId="{8E2FCFE3-428D-4EA9-A9E2-D6FA2DB1189F}" destId="{A875D6E9-128D-45B2-9416-5B337AC0EC86}" srcOrd="10" destOrd="0" presId="urn:microsoft.com/office/officeart/2005/8/layout/venn3"/>
    <dgm:cxn modelId="{ADFD8B71-957F-4987-896C-7F42D2B615B0}" type="presParOf" srcId="{8E2FCFE3-428D-4EA9-A9E2-D6FA2DB1189F}" destId="{1D9ED6C0-F249-49E2-86AE-C5A1560CEA76}" srcOrd="11" destOrd="0" presId="urn:microsoft.com/office/officeart/2005/8/layout/venn3"/>
    <dgm:cxn modelId="{798238A8-E189-4899-A9CE-7E7177D33326}" type="presParOf" srcId="{8E2FCFE3-428D-4EA9-A9E2-D6FA2DB1189F}" destId="{94BC8633-A09A-47A2-A1A3-59EFF3CB0166}" srcOrd="12" destOrd="0" presId="urn:microsoft.com/office/officeart/2005/8/layout/venn3"/>
    <dgm:cxn modelId="{C67DB730-843F-4CA8-B2F8-953BD0A9801D}" type="presParOf" srcId="{8E2FCFE3-428D-4EA9-A9E2-D6FA2DB1189F}" destId="{947BDAB9-8887-4BF0-8B81-44D2E7C4FB74}" srcOrd="13" destOrd="0" presId="urn:microsoft.com/office/officeart/2005/8/layout/venn3"/>
    <dgm:cxn modelId="{8362E1ED-6311-453F-B843-763971EB0D88}" type="presParOf" srcId="{8E2FCFE3-428D-4EA9-A9E2-D6FA2DB1189F}" destId="{B58619EF-A795-490B-945A-D08B4754E9D3}" srcOrd="14" destOrd="0" presId="urn:microsoft.com/office/officeart/2005/8/layout/venn3"/>
    <dgm:cxn modelId="{42B0C09F-B3F0-4FA9-B820-331AE6DBECC6}" type="presParOf" srcId="{8E2FCFE3-428D-4EA9-A9E2-D6FA2DB1189F}" destId="{8FA3CACD-3228-4179-873F-A25E452B1179}" srcOrd="15" destOrd="0" presId="urn:microsoft.com/office/officeart/2005/8/layout/venn3"/>
    <dgm:cxn modelId="{CBDFC843-704F-45A8-A019-B4A4EC731029}" type="presParOf" srcId="{8E2FCFE3-428D-4EA9-A9E2-D6FA2DB1189F}" destId="{EA388A4A-731D-4940-BD64-EFD69DC92117}" srcOrd="16" destOrd="0" presId="urn:microsoft.com/office/officeart/2005/8/layout/venn3"/>
    <dgm:cxn modelId="{4867871E-46D6-466C-B38C-BB0231E48145}" type="presParOf" srcId="{8E2FCFE3-428D-4EA9-A9E2-D6FA2DB1189F}" destId="{81618269-CDFD-4D79-9AFE-402641208DF9}" srcOrd="17" destOrd="0" presId="urn:microsoft.com/office/officeart/2005/8/layout/venn3"/>
    <dgm:cxn modelId="{30D2ED07-726C-4044-B64C-DB8B6A836699}" type="presParOf" srcId="{8E2FCFE3-428D-4EA9-A9E2-D6FA2DB1189F}" destId="{B6674E9C-463A-4F85-9616-0F995E398760}" srcOrd="18" destOrd="0" presId="urn:microsoft.com/office/officeart/2005/8/layout/venn3"/>
    <dgm:cxn modelId="{CCA417D1-3F6E-4321-AAF7-5AD3CF9436A8}" type="presParOf" srcId="{8E2FCFE3-428D-4EA9-A9E2-D6FA2DB1189F}" destId="{15C3614E-C508-4389-A775-1849265A823C}" srcOrd="19" destOrd="0" presId="urn:microsoft.com/office/officeart/2005/8/layout/venn3"/>
    <dgm:cxn modelId="{DB615268-33C0-4172-A015-02EDDFA72D27}" type="presParOf" srcId="{8E2FCFE3-428D-4EA9-A9E2-D6FA2DB1189F}" destId="{3A72D50D-F7CC-4B30-8048-FC7BEDBEBFC0}" srcOrd="20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5E8D26-D769-45D1-9E48-97303ABA699A}" type="doc">
      <dgm:prSet loTypeId="urn:microsoft.com/office/officeart/2005/8/layout/funnel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9AFAA779-75F5-45D1-888A-F2CBE149501C}">
      <dgm:prSet phldrT="[Text]"/>
      <dgm:spPr/>
      <dgm:t>
        <a:bodyPr/>
        <a:lstStyle/>
        <a:p>
          <a:r>
            <a:rPr lang="cs-CZ" dirty="0" smtClean="0"/>
            <a:t>**2</a:t>
          </a:r>
          <a:endParaRPr lang="cs-CZ" dirty="0"/>
        </a:p>
      </dgm:t>
    </dgm:pt>
    <dgm:pt modelId="{BBE72852-2634-4935-A0E9-78AD9B186F32}" type="parTrans" cxnId="{C66F00FC-9EA3-4C9A-98A4-D36824BB8296}">
      <dgm:prSet/>
      <dgm:spPr/>
      <dgm:t>
        <a:bodyPr/>
        <a:lstStyle/>
        <a:p>
          <a:endParaRPr lang="cs-CZ"/>
        </a:p>
      </dgm:t>
    </dgm:pt>
    <dgm:pt modelId="{1E685331-AEAC-4D98-A3DC-2CF81D1FC8B5}" type="sibTrans" cxnId="{C66F00FC-9EA3-4C9A-98A4-D36824BB8296}">
      <dgm:prSet/>
      <dgm:spPr/>
      <dgm:t>
        <a:bodyPr/>
        <a:lstStyle/>
        <a:p>
          <a:endParaRPr lang="cs-CZ"/>
        </a:p>
      </dgm:t>
    </dgm:pt>
    <dgm:pt modelId="{630F5587-4AAA-4358-B824-0B951B75085E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07CD1F05-85DE-497C-9C7C-D2CB289327AE}" type="parTrans" cxnId="{552B9220-362B-444E-9175-9141376C2116}">
      <dgm:prSet/>
      <dgm:spPr/>
      <dgm:t>
        <a:bodyPr/>
        <a:lstStyle/>
        <a:p>
          <a:endParaRPr lang="cs-CZ"/>
        </a:p>
      </dgm:t>
    </dgm:pt>
    <dgm:pt modelId="{09E52B67-3B8B-42AF-BF1A-21D2F8904A12}" type="sibTrans" cxnId="{552B9220-362B-444E-9175-9141376C2116}">
      <dgm:prSet/>
      <dgm:spPr/>
      <dgm:t>
        <a:bodyPr/>
        <a:lstStyle/>
        <a:p>
          <a:endParaRPr lang="cs-CZ"/>
        </a:p>
      </dgm:t>
    </dgm:pt>
    <dgm:pt modelId="{62F15014-3F16-4BBC-9A74-A1192372546D}">
      <dgm:prSet phldrT="[Text]"/>
      <dgm:spPr/>
      <dgm:t>
        <a:bodyPr/>
        <a:lstStyle/>
        <a:p>
          <a:r>
            <a:rPr lang="cs-CZ" dirty="0" smtClean="0"/>
            <a:t>2 x 2 = 4</a:t>
          </a:r>
          <a:endParaRPr lang="cs-CZ" dirty="0"/>
        </a:p>
      </dgm:t>
    </dgm:pt>
    <dgm:pt modelId="{F32C2B34-99E6-4836-82EF-DAB046EC7E86}" type="parTrans" cxnId="{35F874EB-58F2-4ACE-821D-63E5E643B1D0}">
      <dgm:prSet/>
      <dgm:spPr/>
      <dgm:t>
        <a:bodyPr/>
        <a:lstStyle/>
        <a:p>
          <a:endParaRPr lang="cs-CZ"/>
        </a:p>
      </dgm:t>
    </dgm:pt>
    <dgm:pt modelId="{19528CF5-A7DF-4BBA-A863-41BDE6B0298F}" type="sibTrans" cxnId="{35F874EB-58F2-4ACE-821D-63E5E643B1D0}">
      <dgm:prSet/>
      <dgm:spPr/>
      <dgm:t>
        <a:bodyPr/>
        <a:lstStyle/>
        <a:p>
          <a:endParaRPr lang="cs-CZ"/>
        </a:p>
      </dgm:t>
    </dgm:pt>
    <dgm:pt modelId="{66894FD1-EFBF-4A30-A308-71C738FE4290}" type="pres">
      <dgm:prSet presAssocID="{935E8D26-D769-45D1-9E48-97303ABA699A}" presName="Name0" presStyleCnt="0">
        <dgm:presLayoutVars>
          <dgm:chMax val="4"/>
          <dgm:resizeHandles val="exact"/>
        </dgm:presLayoutVars>
      </dgm:prSet>
      <dgm:spPr/>
    </dgm:pt>
    <dgm:pt modelId="{9C814CFC-6E91-4AA3-AA68-045C1F865B6B}" type="pres">
      <dgm:prSet presAssocID="{935E8D26-D769-45D1-9E48-97303ABA699A}" presName="ellipse" presStyleLbl="trBgShp" presStyleIdx="0" presStyleCnt="1" custLinFactY="75258" custLinFactNeighborX="822" custLinFactNeighborY="100000"/>
      <dgm:spPr/>
    </dgm:pt>
    <dgm:pt modelId="{415D279E-623F-4AAF-957A-5E312D9CB98A}" type="pres">
      <dgm:prSet presAssocID="{935E8D26-D769-45D1-9E48-97303ABA699A}" presName="arrow1" presStyleLbl="fgShp" presStyleIdx="0" presStyleCnt="1"/>
      <dgm:spPr/>
    </dgm:pt>
    <dgm:pt modelId="{0107AB47-AFB1-47E7-A89A-6217E7B62B31}" type="pres">
      <dgm:prSet presAssocID="{935E8D26-D769-45D1-9E48-97303ABA699A}" presName="rectangle" presStyleLbl="revTx" presStyleIdx="0" presStyleCnt="1">
        <dgm:presLayoutVars>
          <dgm:bulletEnabled val="1"/>
        </dgm:presLayoutVars>
      </dgm:prSet>
      <dgm:spPr/>
    </dgm:pt>
    <dgm:pt modelId="{D918C860-84BF-46D4-9786-0091829F1C23}" type="pres">
      <dgm:prSet presAssocID="{630F5587-4AAA-4358-B824-0B951B75085E}" presName="item1" presStyleLbl="node1" presStyleIdx="0" presStyleCnt="2" custScaleX="92249" custScaleY="101295">
        <dgm:presLayoutVars>
          <dgm:bulletEnabled val="1"/>
        </dgm:presLayoutVars>
      </dgm:prSet>
      <dgm:spPr/>
    </dgm:pt>
    <dgm:pt modelId="{846DF656-C0CB-4A19-8BC7-6D94ED19676B}" type="pres">
      <dgm:prSet presAssocID="{62F15014-3F16-4BBC-9A74-A1192372546D}" presName="item2" presStyleLbl="node1" presStyleIdx="1" presStyleCnt="2">
        <dgm:presLayoutVars>
          <dgm:bulletEnabled val="1"/>
        </dgm:presLayoutVars>
      </dgm:prSet>
      <dgm:spPr/>
    </dgm:pt>
    <dgm:pt modelId="{8A56CC74-47AC-44D9-A572-CAF23FFD9F68}" type="pres">
      <dgm:prSet presAssocID="{935E8D26-D769-45D1-9E48-97303ABA699A}" presName="funnel" presStyleLbl="trAlignAcc1" presStyleIdx="0" presStyleCnt="1" custLinFactNeighborX="-4549" custLinFactNeighborY="2283"/>
      <dgm:spPr/>
    </dgm:pt>
  </dgm:ptLst>
  <dgm:cxnLst>
    <dgm:cxn modelId="{C66F00FC-9EA3-4C9A-98A4-D36824BB8296}" srcId="{935E8D26-D769-45D1-9E48-97303ABA699A}" destId="{9AFAA779-75F5-45D1-888A-F2CBE149501C}" srcOrd="0" destOrd="0" parTransId="{BBE72852-2634-4935-A0E9-78AD9B186F32}" sibTransId="{1E685331-AEAC-4D98-A3DC-2CF81D1FC8B5}"/>
    <dgm:cxn modelId="{552B9220-362B-444E-9175-9141376C2116}" srcId="{935E8D26-D769-45D1-9E48-97303ABA699A}" destId="{630F5587-4AAA-4358-B824-0B951B75085E}" srcOrd="1" destOrd="0" parTransId="{07CD1F05-85DE-497C-9C7C-D2CB289327AE}" sibTransId="{09E52B67-3B8B-42AF-BF1A-21D2F8904A12}"/>
    <dgm:cxn modelId="{AFD27F58-8C01-4525-A1DA-0DD0C9484287}" type="presOf" srcId="{935E8D26-D769-45D1-9E48-97303ABA699A}" destId="{66894FD1-EFBF-4A30-A308-71C738FE4290}" srcOrd="0" destOrd="0" presId="urn:microsoft.com/office/officeart/2005/8/layout/funnel1"/>
    <dgm:cxn modelId="{2CB07272-6367-4F44-8BA3-618ADB27C66B}" type="presOf" srcId="{630F5587-4AAA-4358-B824-0B951B75085E}" destId="{D918C860-84BF-46D4-9786-0091829F1C23}" srcOrd="0" destOrd="0" presId="urn:microsoft.com/office/officeart/2005/8/layout/funnel1"/>
    <dgm:cxn modelId="{35F874EB-58F2-4ACE-821D-63E5E643B1D0}" srcId="{935E8D26-D769-45D1-9E48-97303ABA699A}" destId="{62F15014-3F16-4BBC-9A74-A1192372546D}" srcOrd="2" destOrd="0" parTransId="{F32C2B34-99E6-4836-82EF-DAB046EC7E86}" sibTransId="{19528CF5-A7DF-4BBA-A863-41BDE6B0298F}"/>
    <dgm:cxn modelId="{7F77FEE0-2526-4FBF-A4D0-77BFDCAA0B91}" type="presOf" srcId="{62F15014-3F16-4BBC-9A74-A1192372546D}" destId="{0107AB47-AFB1-47E7-A89A-6217E7B62B31}" srcOrd="0" destOrd="0" presId="urn:microsoft.com/office/officeart/2005/8/layout/funnel1"/>
    <dgm:cxn modelId="{62CBF134-2A46-446F-A36A-C47A65240E1E}" type="presOf" srcId="{9AFAA779-75F5-45D1-888A-F2CBE149501C}" destId="{846DF656-C0CB-4A19-8BC7-6D94ED19676B}" srcOrd="0" destOrd="0" presId="urn:microsoft.com/office/officeart/2005/8/layout/funnel1"/>
    <dgm:cxn modelId="{A171F8EA-06FC-4CF4-ADC2-57D40CAB7A80}" type="presParOf" srcId="{66894FD1-EFBF-4A30-A308-71C738FE4290}" destId="{9C814CFC-6E91-4AA3-AA68-045C1F865B6B}" srcOrd="0" destOrd="0" presId="urn:microsoft.com/office/officeart/2005/8/layout/funnel1"/>
    <dgm:cxn modelId="{457D1C98-3EAC-45F3-9F8E-8BAF1CBE2F5D}" type="presParOf" srcId="{66894FD1-EFBF-4A30-A308-71C738FE4290}" destId="{415D279E-623F-4AAF-957A-5E312D9CB98A}" srcOrd="1" destOrd="0" presId="urn:microsoft.com/office/officeart/2005/8/layout/funnel1"/>
    <dgm:cxn modelId="{4E537754-BBF1-4396-9A1A-10CC687E5A46}" type="presParOf" srcId="{66894FD1-EFBF-4A30-A308-71C738FE4290}" destId="{0107AB47-AFB1-47E7-A89A-6217E7B62B31}" srcOrd="2" destOrd="0" presId="urn:microsoft.com/office/officeart/2005/8/layout/funnel1"/>
    <dgm:cxn modelId="{218F9A01-85C9-43F1-B7B7-A1CAA00DEA82}" type="presParOf" srcId="{66894FD1-EFBF-4A30-A308-71C738FE4290}" destId="{D918C860-84BF-46D4-9786-0091829F1C23}" srcOrd="3" destOrd="0" presId="urn:microsoft.com/office/officeart/2005/8/layout/funnel1"/>
    <dgm:cxn modelId="{FD8D77AA-42A9-4D47-AEAE-8B44319CA708}" type="presParOf" srcId="{66894FD1-EFBF-4A30-A308-71C738FE4290}" destId="{846DF656-C0CB-4A19-8BC7-6D94ED19676B}" srcOrd="4" destOrd="0" presId="urn:microsoft.com/office/officeart/2005/8/layout/funnel1"/>
    <dgm:cxn modelId="{85A7BCE3-C6B4-43C2-BFF8-CEC7ADDB3D6D}" type="presParOf" srcId="{66894FD1-EFBF-4A30-A308-71C738FE4290}" destId="{8A56CC74-47AC-44D9-A572-CAF23FFD9F68}" srcOrd="5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14D8C4-03D2-485C-918D-1A461A5B64C7}" type="doc">
      <dgm:prSet loTypeId="urn:microsoft.com/office/officeart/2005/8/layout/funnel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6002627B-3027-459F-84E4-4E921CB50138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33676865-DB86-4980-A9AB-7EFA1C3C0591}" type="parTrans" cxnId="{03DCA410-9CEF-4DA2-A9CE-EA770E1DF90E}">
      <dgm:prSet/>
      <dgm:spPr/>
      <dgm:t>
        <a:bodyPr/>
        <a:lstStyle/>
        <a:p>
          <a:endParaRPr lang="cs-CZ"/>
        </a:p>
      </dgm:t>
    </dgm:pt>
    <dgm:pt modelId="{441B0429-4C26-4CD0-9658-DE73D636E12C}" type="sibTrans" cxnId="{03DCA410-9CEF-4DA2-A9CE-EA770E1DF90E}">
      <dgm:prSet/>
      <dgm:spPr/>
      <dgm:t>
        <a:bodyPr/>
        <a:lstStyle/>
        <a:p>
          <a:endParaRPr lang="cs-CZ"/>
        </a:p>
      </dgm:t>
    </dgm:pt>
    <dgm:pt modelId="{4CE170D7-D9DA-44ED-81A4-1743F37890F2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667C8AC6-FEB8-4131-A518-9DD8BB2D1868}" type="parTrans" cxnId="{ABAC923A-28DA-4FE6-93F1-45CD595DD613}">
      <dgm:prSet/>
      <dgm:spPr/>
      <dgm:t>
        <a:bodyPr/>
        <a:lstStyle/>
        <a:p>
          <a:endParaRPr lang="cs-CZ"/>
        </a:p>
      </dgm:t>
    </dgm:pt>
    <dgm:pt modelId="{5E1BCDE3-6727-455B-80DF-25AAB3187431}" type="sibTrans" cxnId="{ABAC923A-28DA-4FE6-93F1-45CD595DD613}">
      <dgm:prSet/>
      <dgm:spPr/>
      <dgm:t>
        <a:bodyPr/>
        <a:lstStyle/>
        <a:p>
          <a:endParaRPr lang="cs-CZ"/>
        </a:p>
      </dgm:t>
    </dgm:pt>
    <dgm:pt modelId="{A3C490BF-6904-45A2-B0BA-BE6DD692FE42}">
      <dgm:prSet phldrT="[Text]"/>
      <dgm:spPr/>
      <dgm:t>
        <a:bodyPr/>
        <a:lstStyle/>
        <a:p>
          <a:r>
            <a:rPr lang="cs-CZ" dirty="0" smtClean="0"/>
            <a:t>2 + 2 = 4</a:t>
          </a:r>
          <a:endParaRPr lang="cs-CZ" dirty="0"/>
        </a:p>
      </dgm:t>
    </dgm:pt>
    <dgm:pt modelId="{4C2479EC-67FA-42BD-8553-49B64CA29AEB}" type="parTrans" cxnId="{B5F5ECD9-40E4-44F2-99B5-A2121EECD4A9}">
      <dgm:prSet/>
      <dgm:spPr/>
      <dgm:t>
        <a:bodyPr/>
        <a:lstStyle/>
        <a:p>
          <a:endParaRPr lang="cs-CZ"/>
        </a:p>
      </dgm:t>
    </dgm:pt>
    <dgm:pt modelId="{E5FBB6C8-9111-40D9-8BD9-0CB0CF607C97}" type="sibTrans" cxnId="{B5F5ECD9-40E4-44F2-99B5-A2121EECD4A9}">
      <dgm:prSet/>
      <dgm:spPr/>
      <dgm:t>
        <a:bodyPr/>
        <a:lstStyle/>
        <a:p>
          <a:endParaRPr lang="cs-CZ"/>
        </a:p>
      </dgm:t>
    </dgm:pt>
    <dgm:pt modelId="{13836585-B691-4B24-A5D6-62073B2F82FD}" type="pres">
      <dgm:prSet presAssocID="{8D14D8C4-03D2-485C-918D-1A461A5B64C7}" presName="Name0" presStyleCnt="0">
        <dgm:presLayoutVars>
          <dgm:chMax val="4"/>
          <dgm:resizeHandles val="exact"/>
        </dgm:presLayoutVars>
      </dgm:prSet>
      <dgm:spPr/>
    </dgm:pt>
    <dgm:pt modelId="{D047E7CE-9602-4713-9E6B-14FCB9E3FA36}" type="pres">
      <dgm:prSet presAssocID="{8D14D8C4-03D2-485C-918D-1A461A5B64C7}" presName="ellipse" presStyleLbl="trBgShp" presStyleIdx="0" presStyleCnt="1"/>
      <dgm:spPr/>
    </dgm:pt>
    <dgm:pt modelId="{0D12F4A2-27AB-4C0E-9972-01304A93F32D}" type="pres">
      <dgm:prSet presAssocID="{8D14D8C4-03D2-485C-918D-1A461A5B64C7}" presName="arrow1" presStyleLbl="fgShp" presStyleIdx="0" presStyleCnt="1"/>
      <dgm:spPr/>
    </dgm:pt>
    <dgm:pt modelId="{0C392C51-A656-439C-AC5F-C282ACC195E5}" type="pres">
      <dgm:prSet presAssocID="{8D14D8C4-03D2-485C-918D-1A461A5B64C7}" presName="rectangle" presStyleLbl="revTx" presStyleIdx="0" presStyleCnt="1">
        <dgm:presLayoutVars>
          <dgm:bulletEnabled val="1"/>
        </dgm:presLayoutVars>
      </dgm:prSet>
      <dgm:spPr/>
    </dgm:pt>
    <dgm:pt modelId="{66FAE749-478C-469D-BEF1-8191A50E4D18}" type="pres">
      <dgm:prSet presAssocID="{4CE170D7-D9DA-44ED-81A4-1743F37890F2}" presName="item1" presStyleLbl="node1" presStyleIdx="0" presStyleCnt="2">
        <dgm:presLayoutVars>
          <dgm:bulletEnabled val="1"/>
        </dgm:presLayoutVars>
      </dgm:prSet>
      <dgm:spPr/>
    </dgm:pt>
    <dgm:pt modelId="{DF3FF068-A72E-49EF-A0F8-21B6E614BC6B}" type="pres">
      <dgm:prSet presAssocID="{A3C490BF-6904-45A2-B0BA-BE6DD692FE42}" presName="item2" presStyleLbl="node1" presStyleIdx="1" presStyleCnt="2">
        <dgm:presLayoutVars>
          <dgm:bulletEnabled val="1"/>
        </dgm:presLayoutVars>
      </dgm:prSet>
      <dgm:spPr/>
    </dgm:pt>
    <dgm:pt modelId="{6707FE18-FFB6-42F5-888B-8ABBA7B709A4}" type="pres">
      <dgm:prSet presAssocID="{8D14D8C4-03D2-485C-918D-1A461A5B64C7}" presName="funnel" presStyleLbl="trAlignAcc1" presStyleIdx="0" presStyleCnt="1" custLinFactNeighborX="-3747" custLinFactNeighborY="3579"/>
      <dgm:spPr/>
    </dgm:pt>
  </dgm:ptLst>
  <dgm:cxnLst>
    <dgm:cxn modelId="{9C268DBA-C6BE-4118-AC3C-54BFDA0B4A06}" type="presOf" srcId="{6002627B-3027-459F-84E4-4E921CB50138}" destId="{DF3FF068-A72E-49EF-A0F8-21B6E614BC6B}" srcOrd="0" destOrd="0" presId="urn:microsoft.com/office/officeart/2005/8/layout/funnel1"/>
    <dgm:cxn modelId="{B5F5ECD9-40E4-44F2-99B5-A2121EECD4A9}" srcId="{8D14D8C4-03D2-485C-918D-1A461A5B64C7}" destId="{A3C490BF-6904-45A2-B0BA-BE6DD692FE42}" srcOrd="2" destOrd="0" parTransId="{4C2479EC-67FA-42BD-8553-49B64CA29AEB}" sibTransId="{E5FBB6C8-9111-40D9-8BD9-0CB0CF607C97}"/>
    <dgm:cxn modelId="{ABAC923A-28DA-4FE6-93F1-45CD595DD613}" srcId="{8D14D8C4-03D2-485C-918D-1A461A5B64C7}" destId="{4CE170D7-D9DA-44ED-81A4-1743F37890F2}" srcOrd="1" destOrd="0" parTransId="{667C8AC6-FEB8-4131-A518-9DD8BB2D1868}" sibTransId="{5E1BCDE3-6727-455B-80DF-25AAB3187431}"/>
    <dgm:cxn modelId="{03DCA410-9CEF-4DA2-A9CE-EA770E1DF90E}" srcId="{8D14D8C4-03D2-485C-918D-1A461A5B64C7}" destId="{6002627B-3027-459F-84E4-4E921CB50138}" srcOrd="0" destOrd="0" parTransId="{33676865-DB86-4980-A9AB-7EFA1C3C0591}" sibTransId="{441B0429-4C26-4CD0-9658-DE73D636E12C}"/>
    <dgm:cxn modelId="{FF0B2F47-E4B4-4FB7-AC2F-4689D91ED588}" type="presOf" srcId="{A3C490BF-6904-45A2-B0BA-BE6DD692FE42}" destId="{0C392C51-A656-439C-AC5F-C282ACC195E5}" srcOrd="0" destOrd="0" presId="urn:microsoft.com/office/officeart/2005/8/layout/funnel1"/>
    <dgm:cxn modelId="{CCCFDD56-CD66-418C-ABE6-6443FB03E5A6}" type="presOf" srcId="{8D14D8C4-03D2-485C-918D-1A461A5B64C7}" destId="{13836585-B691-4B24-A5D6-62073B2F82FD}" srcOrd="0" destOrd="0" presId="urn:microsoft.com/office/officeart/2005/8/layout/funnel1"/>
    <dgm:cxn modelId="{1381EAD4-B37F-45E2-A1C0-CC4147178364}" type="presOf" srcId="{4CE170D7-D9DA-44ED-81A4-1743F37890F2}" destId="{66FAE749-478C-469D-BEF1-8191A50E4D18}" srcOrd="0" destOrd="0" presId="urn:microsoft.com/office/officeart/2005/8/layout/funnel1"/>
    <dgm:cxn modelId="{E81F0B2D-3D1A-46BF-ACE2-2D3BC8990990}" type="presParOf" srcId="{13836585-B691-4B24-A5D6-62073B2F82FD}" destId="{D047E7CE-9602-4713-9E6B-14FCB9E3FA36}" srcOrd="0" destOrd="0" presId="urn:microsoft.com/office/officeart/2005/8/layout/funnel1"/>
    <dgm:cxn modelId="{9DB1C959-4A03-4BF6-BA2E-32FECC546008}" type="presParOf" srcId="{13836585-B691-4B24-A5D6-62073B2F82FD}" destId="{0D12F4A2-27AB-4C0E-9972-01304A93F32D}" srcOrd="1" destOrd="0" presId="urn:microsoft.com/office/officeart/2005/8/layout/funnel1"/>
    <dgm:cxn modelId="{EA1E8C36-06DE-4EE6-BBF6-798EAFD298A0}" type="presParOf" srcId="{13836585-B691-4B24-A5D6-62073B2F82FD}" destId="{0C392C51-A656-439C-AC5F-C282ACC195E5}" srcOrd="2" destOrd="0" presId="urn:microsoft.com/office/officeart/2005/8/layout/funnel1"/>
    <dgm:cxn modelId="{AFC0AA03-2977-4A25-83CC-221D0349DE9F}" type="presParOf" srcId="{13836585-B691-4B24-A5D6-62073B2F82FD}" destId="{66FAE749-478C-469D-BEF1-8191A50E4D18}" srcOrd="3" destOrd="0" presId="urn:microsoft.com/office/officeart/2005/8/layout/funnel1"/>
    <dgm:cxn modelId="{3ADAEB65-43BE-41EF-A99F-E53147AEE632}" type="presParOf" srcId="{13836585-B691-4B24-A5D6-62073B2F82FD}" destId="{DF3FF068-A72E-49EF-A0F8-21B6E614BC6B}" srcOrd="4" destOrd="0" presId="urn:microsoft.com/office/officeart/2005/8/layout/funnel1"/>
    <dgm:cxn modelId="{B4E8DABA-D9DA-4B75-A582-1F7EFFA6674C}" type="presParOf" srcId="{13836585-B691-4B24-A5D6-62073B2F82FD}" destId="{6707FE18-FFB6-42F5-888B-8ABBA7B709A4}" srcOrd="5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40D8DC9-3352-40DA-A60B-B94B2D254C42}" type="doc">
      <dgm:prSet loTypeId="urn:microsoft.com/office/officeart/2005/8/layout/funnel1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0A0CE77A-9EB0-4B21-B0CE-A71DAF309E3C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FFF965BD-AA53-4B36-80D2-C07935DF2D2E}" type="parTrans" cxnId="{3E845B3C-D3A0-439A-83D9-67956C491499}">
      <dgm:prSet/>
      <dgm:spPr/>
      <dgm:t>
        <a:bodyPr/>
        <a:lstStyle/>
        <a:p>
          <a:endParaRPr lang="cs-CZ"/>
        </a:p>
      </dgm:t>
    </dgm:pt>
    <dgm:pt modelId="{2AFFE1B2-049C-4B14-AF52-9D6D2392FD7A}" type="sibTrans" cxnId="{3E845B3C-D3A0-439A-83D9-67956C491499}">
      <dgm:prSet/>
      <dgm:spPr/>
      <dgm:t>
        <a:bodyPr/>
        <a:lstStyle/>
        <a:p>
          <a:endParaRPr lang="cs-CZ"/>
        </a:p>
      </dgm:t>
    </dgm:pt>
    <dgm:pt modelId="{F78BE0CF-5390-4D91-89E0-E8A60B619E3B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E1BD61E7-6748-4EB5-9924-AD63BC84A2CC}" type="parTrans" cxnId="{1B60E94A-FDC8-4E02-BD5A-1F42A3E24E0A}">
      <dgm:prSet/>
      <dgm:spPr/>
      <dgm:t>
        <a:bodyPr/>
        <a:lstStyle/>
        <a:p>
          <a:endParaRPr lang="cs-CZ"/>
        </a:p>
      </dgm:t>
    </dgm:pt>
    <dgm:pt modelId="{56AF90C6-9D7B-46C4-AE77-247DF9B4117B}" type="sibTrans" cxnId="{1B60E94A-FDC8-4E02-BD5A-1F42A3E24E0A}">
      <dgm:prSet/>
      <dgm:spPr/>
      <dgm:t>
        <a:bodyPr/>
        <a:lstStyle/>
        <a:p>
          <a:endParaRPr lang="cs-CZ"/>
        </a:p>
      </dgm:t>
    </dgm:pt>
    <dgm:pt modelId="{29A05F13-D48F-4C0B-86DA-D58BF5A9319F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7B4BA61C-2C45-4A84-A530-2536496BD100}" type="parTrans" cxnId="{5B93655B-FC1F-48A1-97E1-83220F4D128E}">
      <dgm:prSet/>
      <dgm:spPr/>
      <dgm:t>
        <a:bodyPr/>
        <a:lstStyle/>
        <a:p>
          <a:endParaRPr lang="cs-CZ"/>
        </a:p>
      </dgm:t>
    </dgm:pt>
    <dgm:pt modelId="{95769897-5160-45DA-B511-5FFEB5345F0C}" type="sibTrans" cxnId="{5B93655B-FC1F-48A1-97E1-83220F4D128E}">
      <dgm:prSet/>
      <dgm:spPr/>
      <dgm:t>
        <a:bodyPr/>
        <a:lstStyle/>
        <a:p>
          <a:endParaRPr lang="cs-CZ"/>
        </a:p>
      </dgm:t>
    </dgm:pt>
    <dgm:pt modelId="{C3C06F38-9227-4E44-9C4E-CA051C1C5463}">
      <dgm:prSet phldrT="[Text]"/>
      <dgm:spPr/>
      <dgm:t>
        <a:bodyPr/>
        <a:lstStyle/>
        <a:p>
          <a:r>
            <a:rPr lang="cs-CZ" dirty="0" smtClean="0"/>
            <a:t>3 x 2 = 6</a:t>
          </a:r>
          <a:endParaRPr lang="cs-CZ" dirty="0"/>
        </a:p>
      </dgm:t>
    </dgm:pt>
    <dgm:pt modelId="{B6FADC1F-2DA4-4388-ACCB-90FBECA00EA6}" type="parTrans" cxnId="{5AB446AF-3D3A-4D92-B8EC-010A8F4C023D}">
      <dgm:prSet/>
      <dgm:spPr/>
      <dgm:t>
        <a:bodyPr/>
        <a:lstStyle/>
        <a:p>
          <a:endParaRPr lang="cs-CZ"/>
        </a:p>
      </dgm:t>
    </dgm:pt>
    <dgm:pt modelId="{7BF32D59-475B-4263-9574-67E7EC18819F}" type="sibTrans" cxnId="{5AB446AF-3D3A-4D92-B8EC-010A8F4C023D}">
      <dgm:prSet/>
      <dgm:spPr/>
      <dgm:t>
        <a:bodyPr/>
        <a:lstStyle/>
        <a:p>
          <a:endParaRPr lang="cs-CZ"/>
        </a:p>
      </dgm:t>
    </dgm:pt>
    <dgm:pt modelId="{DE00993A-F34C-462D-8747-754D0F08B0CB}" type="pres">
      <dgm:prSet presAssocID="{940D8DC9-3352-40DA-A60B-B94B2D254C42}" presName="Name0" presStyleCnt="0">
        <dgm:presLayoutVars>
          <dgm:chMax val="4"/>
          <dgm:resizeHandles val="exact"/>
        </dgm:presLayoutVars>
      </dgm:prSet>
      <dgm:spPr/>
    </dgm:pt>
    <dgm:pt modelId="{66E9749F-B86E-4E92-BC82-561CCFEDFE6A}" type="pres">
      <dgm:prSet presAssocID="{940D8DC9-3352-40DA-A60B-B94B2D254C42}" presName="ellipse" presStyleLbl="trBgShp" presStyleIdx="0" presStyleCnt="1"/>
      <dgm:spPr/>
    </dgm:pt>
    <dgm:pt modelId="{BCD6956D-05C4-4864-B4C8-5C59FD156246}" type="pres">
      <dgm:prSet presAssocID="{940D8DC9-3352-40DA-A60B-B94B2D254C42}" presName="arrow1" presStyleLbl="fgShp" presStyleIdx="0" presStyleCnt="1"/>
      <dgm:spPr/>
    </dgm:pt>
    <dgm:pt modelId="{74922F60-C0FA-463C-B896-5227310C5E8F}" type="pres">
      <dgm:prSet presAssocID="{940D8DC9-3352-40DA-A60B-B94B2D254C42}" presName="rectangle" presStyleLbl="revTx" presStyleIdx="0" presStyleCnt="1">
        <dgm:presLayoutVars>
          <dgm:bulletEnabled val="1"/>
        </dgm:presLayoutVars>
      </dgm:prSet>
      <dgm:spPr/>
    </dgm:pt>
    <dgm:pt modelId="{A8A44B97-EB1B-4B7D-8FFD-994FCBDE07E7}" type="pres">
      <dgm:prSet presAssocID="{F78BE0CF-5390-4D91-89E0-E8A60B619E3B}" presName="item1" presStyleLbl="node1" presStyleIdx="0" presStyleCnt="3">
        <dgm:presLayoutVars>
          <dgm:bulletEnabled val="1"/>
        </dgm:presLayoutVars>
      </dgm:prSet>
      <dgm:spPr/>
    </dgm:pt>
    <dgm:pt modelId="{005B7B24-A92F-456E-8B2B-49D4D0D274D2}" type="pres">
      <dgm:prSet presAssocID="{29A05F13-D48F-4C0B-86DA-D58BF5A9319F}" presName="item2" presStyleLbl="node1" presStyleIdx="1" presStyleCnt="3">
        <dgm:presLayoutVars>
          <dgm:bulletEnabled val="1"/>
        </dgm:presLayoutVars>
      </dgm:prSet>
      <dgm:spPr/>
    </dgm:pt>
    <dgm:pt modelId="{0D93486B-102B-4C16-A1FE-61AA86ADE3F1}" type="pres">
      <dgm:prSet presAssocID="{C3C06F38-9227-4E44-9C4E-CA051C1C5463}" presName="item3" presStyleLbl="node1" presStyleIdx="2" presStyleCnt="3">
        <dgm:presLayoutVars>
          <dgm:bulletEnabled val="1"/>
        </dgm:presLayoutVars>
      </dgm:prSet>
      <dgm:spPr/>
    </dgm:pt>
    <dgm:pt modelId="{C3639588-45DE-44F6-BF88-3295EC52B2A8}" type="pres">
      <dgm:prSet presAssocID="{940D8DC9-3352-40DA-A60B-B94B2D254C42}" presName="funnel" presStyleLbl="trAlignAcc1" presStyleIdx="0" presStyleCnt="1" custScaleX="98677" custScaleY="110139" custLinFactNeighborX="-3233" custLinFactNeighborY="395"/>
      <dgm:spPr/>
    </dgm:pt>
  </dgm:ptLst>
  <dgm:cxnLst>
    <dgm:cxn modelId="{5AB446AF-3D3A-4D92-B8EC-010A8F4C023D}" srcId="{940D8DC9-3352-40DA-A60B-B94B2D254C42}" destId="{C3C06F38-9227-4E44-9C4E-CA051C1C5463}" srcOrd="3" destOrd="0" parTransId="{B6FADC1F-2DA4-4388-ACCB-90FBECA00EA6}" sibTransId="{7BF32D59-475B-4263-9574-67E7EC18819F}"/>
    <dgm:cxn modelId="{5B93655B-FC1F-48A1-97E1-83220F4D128E}" srcId="{940D8DC9-3352-40DA-A60B-B94B2D254C42}" destId="{29A05F13-D48F-4C0B-86DA-D58BF5A9319F}" srcOrd="2" destOrd="0" parTransId="{7B4BA61C-2C45-4A84-A530-2536496BD100}" sibTransId="{95769897-5160-45DA-B511-5FFEB5345F0C}"/>
    <dgm:cxn modelId="{064A14E2-9104-4AD4-86DD-D9AE2D384DBE}" type="presOf" srcId="{940D8DC9-3352-40DA-A60B-B94B2D254C42}" destId="{DE00993A-F34C-462D-8747-754D0F08B0CB}" srcOrd="0" destOrd="0" presId="urn:microsoft.com/office/officeart/2005/8/layout/funnel1"/>
    <dgm:cxn modelId="{1DBF3431-642E-4D82-ADCF-B3375B22CAC1}" type="presOf" srcId="{F78BE0CF-5390-4D91-89E0-E8A60B619E3B}" destId="{005B7B24-A92F-456E-8B2B-49D4D0D274D2}" srcOrd="0" destOrd="0" presId="urn:microsoft.com/office/officeart/2005/8/layout/funnel1"/>
    <dgm:cxn modelId="{753512D0-87D6-4C27-96BF-0BDDC88783AA}" type="presOf" srcId="{29A05F13-D48F-4C0B-86DA-D58BF5A9319F}" destId="{A8A44B97-EB1B-4B7D-8FFD-994FCBDE07E7}" srcOrd="0" destOrd="0" presId="urn:microsoft.com/office/officeart/2005/8/layout/funnel1"/>
    <dgm:cxn modelId="{1B60E94A-FDC8-4E02-BD5A-1F42A3E24E0A}" srcId="{940D8DC9-3352-40DA-A60B-B94B2D254C42}" destId="{F78BE0CF-5390-4D91-89E0-E8A60B619E3B}" srcOrd="1" destOrd="0" parTransId="{E1BD61E7-6748-4EB5-9924-AD63BC84A2CC}" sibTransId="{56AF90C6-9D7B-46C4-AE77-247DF9B4117B}"/>
    <dgm:cxn modelId="{C57E9CD0-AD68-4A45-A0A9-034D8FE9D0BE}" type="presOf" srcId="{C3C06F38-9227-4E44-9C4E-CA051C1C5463}" destId="{74922F60-C0FA-463C-B896-5227310C5E8F}" srcOrd="0" destOrd="0" presId="urn:microsoft.com/office/officeart/2005/8/layout/funnel1"/>
    <dgm:cxn modelId="{998546A6-D461-45AD-B85F-9D8DC19D8EAD}" type="presOf" srcId="{0A0CE77A-9EB0-4B21-B0CE-A71DAF309E3C}" destId="{0D93486B-102B-4C16-A1FE-61AA86ADE3F1}" srcOrd="0" destOrd="0" presId="urn:microsoft.com/office/officeart/2005/8/layout/funnel1"/>
    <dgm:cxn modelId="{3E845B3C-D3A0-439A-83D9-67956C491499}" srcId="{940D8DC9-3352-40DA-A60B-B94B2D254C42}" destId="{0A0CE77A-9EB0-4B21-B0CE-A71DAF309E3C}" srcOrd="0" destOrd="0" parTransId="{FFF965BD-AA53-4B36-80D2-C07935DF2D2E}" sibTransId="{2AFFE1B2-049C-4B14-AF52-9D6D2392FD7A}"/>
    <dgm:cxn modelId="{83F18E13-B470-4EFB-84E5-0BD7823DD1BC}" type="presParOf" srcId="{DE00993A-F34C-462D-8747-754D0F08B0CB}" destId="{66E9749F-B86E-4E92-BC82-561CCFEDFE6A}" srcOrd="0" destOrd="0" presId="urn:microsoft.com/office/officeart/2005/8/layout/funnel1"/>
    <dgm:cxn modelId="{7E4B929C-ACCB-4923-8BE1-9A9C7059E675}" type="presParOf" srcId="{DE00993A-F34C-462D-8747-754D0F08B0CB}" destId="{BCD6956D-05C4-4864-B4C8-5C59FD156246}" srcOrd="1" destOrd="0" presId="urn:microsoft.com/office/officeart/2005/8/layout/funnel1"/>
    <dgm:cxn modelId="{6A5ECA9E-A1FB-4966-AA14-DE475B1CD0B3}" type="presParOf" srcId="{DE00993A-F34C-462D-8747-754D0F08B0CB}" destId="{74922F60-C0FA-463C-B896-5227310C5E8F}" srcOrd="2" destOrd="0" presId="urn:microsoft.com/office/officeart/2005/8/layout/funnel1"/>
    <dgm:cxn modelId="{563C4378-D781-4D61-AA07-1C001D04E436}" type="presParOf" srcId="{DE00993A-F34C-462D-8747-754D0F08B0CB}" destId="{A8A44B97-EB1B-4B7D-8FFD-994FCBDE07E7}" srcOrd="3" destOrd="0" presId="urn:microsoft.com/office/officeart/2005/8/layout/funnel1"/>
    <dgm:cxn modelId="{A8A0E545-DB78-4C41-8A45-F7DF70045987}" type="presParOf" srcId="{DE00993A-F34C-462D-8747-754D0F08B0CB}" destId="{005B7B24-A92F-456E-8B2B-49D4D0D274D2}" srcOrd="4" destOrd="0" presId="urn:microsoft.com/office/officeart/2005/8/layout/funnel1"/>
    <dgm:cxn modelId="{7498D860-EB4B-4F9B-A82A-7437B3B5EE7C}" type="presParOf" srcId="{DE00993A-F34C-462D-8747-754D0F08B0CB}" destId="{0D93486B-102B-4C16-A1FE-61AA86ADE3F1}" srcOrd="5" destOrd="0" presId="urn:microsoft.com/office/officeart/2005/8/layout/funnel1"/>
    <dgm:cxn modelId="{49EC5540-C3D2-4926-B21A-AD31F409A99F}" type="presParOf" srcId="{DE00993A-F34C-462D-8747-754D0F08B0CB}" destId="{C3639588-45DE-44F6-BF88-3295EC52B2A8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3C93339-03C1-424C-971F-D4D5EA8A1600}" type="doc">
      <dgm:prSet loTypeId="urn:microsoft.com/office/officeart/2005/8/layout/funnel1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AE91668-A63B-4E33-AAB0-88D7C0477B90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04169D73-0687-4419-AD40-7DE2FE283607}" type="parTrans" cxnId="{AEE08AA4-3D35-4A14-8218-DCEF63323642}">
      <dgm:prSet/>
      <dgm:spPr/>
      <dgm:t>
        <a:bodyPr/>
        <a:lstStyle/>
        <a:p>
          <a:endParaRPr lang="cs-CZ"/>
        </a:p>
      </dgm:t>
    </dgm:pt>
    <dgm:pt modelId="{97735589-8418-4F6D-B21F-1432076DC963}" type="sibTrans" cxnId="{AEE08AA4-3D35-4A14-8218-DCEF63323642}">
      <dgm:prSet/>
      <dgm:spPr/>
      <dgm:t>
        <a:bodyPr/>
        <a:lstStyle/>
        <a:p>
          <a:endParaRPr lang="cs-CZ"/>
        </a:p>
      </dgm:t>
    </dgm:pt>
    <dgm:pt modelId="{DA6A2108-9AE7-4218-8977-76BE45ACFB59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02E4C993-CAB2-49FD-95AC-D31177E1AD53}" type="parTrans" cxnId="{1C4F455B-3374-4020-93E1-17525C2D4EA1}">
      <dgm:prSet/>
      <dgm:spPr/>
      <dgm:t>
        <a:bodyPr/>
        <a:lstStyle/>
        <a:p>
          <a:endParaRPr lang="cs-CZ"/>
        </a:p>
      </dgm:t>
    </dgm:pt>
    <dgm:pt modelId="{24036894-D3D6-4C02-BEED-0682F5FA91BE}" type="sibTrans" cxnId="{1C4F455B-3374-4020-93E1-17525C2D4EA1}">
      <dgm:prSet/>
      <dgm:spPr/>
      <dgm:t>
        <a:bodyPr/>
        <a:lstStyle/>
        <a:p>
          <a:endParaRPr lang="cs-CZ"/>
        </a:p>
      </dgm:t>
    </dgm:pt>
    <dgm:pt modelId="{DD29C455-A0AF-4216-AF5A-30356376A8B0}">
      <dgm:prSet phldrT="[Text]"/>
      <dgm:spPr/>
      <dgm:t>
        <a:bodyPr/>
        <a:lstStyle/>
        <a:p>
          <a:r>
            <a:rPr lang="cs-CZ" dirty="0" smtClean="0"/>
            <a:t>2**</a:t>
          </a:r>
          <a:endParaRPr lang="cs-CZ" dirty="0"/>
        </a:p>
      </dgm:t>
    </dgm:pt>
    <dgm:pt modelId="{BF50DB77-B834-4EF1-9CD5-A37DFACB477C}" type="parTrans" cxnId="{9A20733F-EBF6-4BBA-BB7F-F47DC1907E4B}">
      <dgm:prSet/>
      <dgm:spPr/>
      <dgm:t>
        <a:bodyPr/>
        <a:lstStyle/>
        <a:p>
          <a:endParaRPr lang="cs-CZ"/>
        </a:p>
      </dgm:t>
    </dgm:pt>
    <dgm:pt modelId="{42E36C14-D317-41A8-B3AA-60A0A6D0B4A3}" type="sibTrans" cxnId="{9A20733F-EBF6-4BBA-BB7F-F47DC1907E4B}">
      <dgm:prSet/>
      <dgm:spPr/>
      <dgm:t>
        <a:bodyPr/>
        <a:lstStyle/>
        <a:p>
          <a:endParaRPr lang="cs-CZ"/>
        </a:p>
      </dgm:t>
    </dgm:pt>
    <dgm:pt modelId="{3C9A4B86-E573-4ABE-8F7A-5F29D1DF90F2}">
      <dgm:prSet phldrT="[Text]"/>
      <dgm:spPr/>
      <dgm:t>
        <a:bodyPr/>
        <a:lstStyle/>
        <a:p>
          <a:r>
            <a:rPr lang="cs-CZ" dirty="0" smtClean="0"/>
            <a:t>2 + 2 + 2 = 6</a:t>
          </a:r>
          <a:endParaRPr lang="cs-CZ" dirty="0"/>
        </a:p>
      </dgm:t>
    </dgm:pt>
    <dgm:pt modelId="{06A76EA5-CBB5-4C90-BCF6-303CA25BB381}" type="parTrans" cxnId="{F8CA20E3-0B9A-4A73-A8AE-D186B09C437C}">
      <dgm:prSet/>
      <dgm:spPr/>
      <dgm:t>
        <a:bodyPr/>
        <a:lstStyle/>
        <a:p>
          <a:endParaRPr lang="cs-CZ"/>
        </a:p>
      </dgm:t>
    </dgm:pt>
    <dgm:pt modelId="{35084C91-0294-48B9-8C2F-D5FD95C5995A}" type="sibTrans" cxnId="{F8CA20E3-0B9A-4A73-A8AE-D186B09C437C}">
      <dgm:prSet/>
      <dgm:spPr/>
      <dgm:t>
        <a:bodyPr/>
        <a:lstStyle/>
        <a:p>
          <a:endParaRPr lang="cs-CZ"/>
        </a:p>
      </dgm:t>
    </dgm:pt>
    <dgm:pt modelId="{82022138-E632-445E-B15A-A8A8201BA00E}" type="pres">
      <dgm:prSet presAssocID="{A3C93339-03C1-424C-971F-D4D5EA8A1600}" presName="Name0" presStyleCnt="0">
        <dgm:presLayoutVars>
          <dgm:chMax val="4"/>
          <dgm:resizeHandles val="exact"/>
        </dgm:presLayoutVars>
      </dgm:prSet>
      <dgm:spPr/>
    </dgm:pt>
    <dgm:pt modelId="{6B135A1B-A532-459B-8CC6-A616FFFD7CE4}" type="pres">
      <dgm:prSet presAssocID="{A3C93339-03C1-424C-971F-D4D5EA8A1600}" presName="ellipse" presStyleLbl="trBgShp" presStyleIdx="0" presStyleCnt="1"/>
      <dgm:spPr/>
    </dgm:pt>
    <dgm:pt modelId="{3224D7CB-F45D-4E8F-99E1-886C7D90A0B5}" type="pres">
      <dgm:prSet presAssocID="{A3C93339-03C1-424C-971F-D4D5EA8A1600}" presName="arrow1" presStyleLbl="fgShp" presStyleIdx="0" presStyleCnt="1"/>
      <dgm:spPr/>
    </dgm:pt>
    <dgm:pt modelId="{A766DC65-84CE-4BB6-9325-37DB6D73F37F}" type="pres">
      <dgm:prSet presAssocID="{A3C93339-03C1-424C-971F-D4D5EA8A1600}" presName="rectangle" presStyleLbl="revTx" presStyleIdx="0" presStyleCnt="1">
        <dgm:presLayoutVars>
          <dgm:bulletEnabled val="1"/>
        </dgm:presLayoutVars>
      </dgm:prSet>
      <dgm:spPr/>
    </dgm:pt>
    <dgm:pt modelId="{FDF9FFE1-EFB8-46B8-ACA7-04859ECEE9FC}" type="pres">
      <dgm:prSet presAssocID="{DA6A2108-9AE7-4218-8977-76BE45ACFB59}" presName="item1" presStyleLbl="node1" presStyleIdx="0" presStyleCnt="3">
        <dgm:presLayoutVars>
          <dgm:bulletEnabled val="1"/>
        </dgm:presLayoutVars>
      </dgm:prSet>
      <dgm:spPr/>
    </dgm:pt>
    <dgm:pt modelId="{87C79E52-13B9-4EE8-9CEC-79F450846CFB}" type="pres">
      <dgm:prSet presAssocID="{DD29C455-A0AF-4216-AF5A-30356376A8B0}" presName="item2" presStyleLbl="node1" presStyleIdx="1" presStyleCnt="3">
        <dgm:presLayoutVars>
          <dgm:bulletEnabled val="1"/>
        </dgm:presLayoutVars>
      </dgm:prSet>
      <dgm:spPr/>
    </dgm:pt>
    <dgm:pt modelId="{3586336D-F8C3-494C-8B89-7850E00DF39D}" type="pres">
      <dgm:prSet presAssocID="{3C9A4B86-E573-4ABE-8F7A-5F29D1DF90F2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A2727D-FC01-48EE-A690-7E82AB168DD0}" type="pres">
      <dgm:prSet presAssocID="{A3C93339-03C1-424C-971F-D4D5EA8A1600}" presName="funnel" presStyleLbl="trAlignAcc1" presStyleIdx="0" presStyleCnt="1" custLinFactNeighborX="-1200" custLinFactNeighborY="3579"/>
      <dgm:spPr/>
    </dgm:pt>
  </dgm:ptLst>
  <dgm:cxnLst>
    <dgm:cxn modelId="{9A20733F-EBF6-4BBA-BB7F-F47DC1907E4B}" srcId="{A3C93339-03C1-424C-971F-D4D5EA8A1600}" destId="{DD29C455-A0AF-4216-AF5A-30356376A8B0}" srcOrd="2" destOrd="0" parTransId="{BF50DB77-B834-4EF1-9CD5-A37DFACB477C}" sibTransId="{42E36C14-D317-41A8-B3AA-60A0A6D0B4A3}"/>
    <dgm:cxn modelId="{A5551D05-6464-4814-9598-E8E52DDC8B69}" type="presOf" srcId="{A3C93339-03C1-424C-971F-D4D5EA8A1600}" destId="{82022138-E632-445E-B15A-A8A8201BA00E}" srcOrd="0" destOrd="0" presId="urn:microsoft.com/office/officeart/2005/8/layout/funnel1"/>
    <dgm:cxn modelId="{F674B32F-5631-4A03-A15A-87A5CE818F01}" type="presOf" srcId="{DA6A2108-9AE7-4218-8977-76BE45ACFB59}" destId="{87C79E52-13B9-4EE8-9CEC-79F450846CFB}" srcOrd="0" destOrd="0" presId="urn:microsoft.com/office/officeart/2005/8/layout/funnel1"/>
    <dgm:cxn modelId="{F8CA20E3-0B9A-4A73-A8AE-D186B09C437C}" srcId="{A3C93339-03C1-424C-971F-D4D5EA8A1600}" destId="{3C9A4B86-E573-4ABE-8F7A-5F29D1DF90F2}" srcOrd="3" destOrd="0" parTransId="{06A76EA5-CBB5-4C90-BCF6-303CA25BB381}" sibTransId="{35084C91-0294-48B9-8C2F-D5FD95C5995A}"/>
    <dgm:cxn modelId="{D1A2C6AB-9E34-426E-B38F-A2E322AB72CC}" type="presOf" srcId="{3C9A4B86-E573-4ABE-8F7A-5F29D1DF90F2}" destId="{A766DC65-84CE-4BB6-9325-37DB6D73F37F}" srcOrd="0" destOrd="0" presId="urn:microsoft.com/office/officeart/2005/8/layout/funnel1"/>
    <dgm:cxn modelId="{1C4F455B-3374-4020-93E1-17525C2D4EA1}" srcId="{A3C93339-03C1-424C-971F-D4D5EA8A1600}" destId="{DA6A2108-9AE7-4218-8977-76BE45ACFB59}" srcOrd="1" destOrd="0" parTransId="{02E4C993-CAB2-49FD-95AC-D31177E1AD53}" sibTransId="{24036894-D3D6-4C02-BEED-0682F5FA91BE}"/>
    <dgm:cxn modelId="{117F5E30-1085-4CA8-9F23-12C7165945B5}" type="presOf" srcId="{DD29C455-A0AF-4216-AF5A-30356376A8B0}" destId="{FDF9FFE1-EFB8-46B8-ACA7-04859ECEE9FC}" srcOrd="0" destOrd="0" presId="urn:microsoft.com/office/officeart/2005/8/layout/funnel1"/>
    <dgm:cxn modelId="{D72338E9-225A-4EE4-870F-E3B610A07225}" type="presOf" srcId="{DAE91668-A63B-4E33-AAB0-88D7C0477B90}" destId="{3586336D-F8C3-494C-8B89-7850E00DF39D}" srcOrd="0" destOrd="0" presId="urn:microsoft.com/office/officeart/2005/8/layout/funnel1"/>
    <dgm:cxn modelId="{AEE08AA4-3D35-4A14-8218-DCEF63323642}" srcId="{A3C93339-03C1-424C-971F-D4D5EA8A1600}" destId="{DAE91668-A63B-4E33-AAB0-88D7C0477B90}" srcOrd="0" destOrd="0" parTransId="{04169D73-0687-4419-AD40-7DE2FE283607}" sibTransId="{97735589-8418-4F6D-B21F-1432076DC963}"/>
    <dgm:cxn modelId="{C26663CA-2CD3-4D02-9DFA-67A2FD5EEB66}" type="presParOf" srcId="{82022138-E632-445E-B15A-A8A8201BA00E}" destId="{6B135A1B-A532-459B-8CC6-A616FFFD7CE4}" srcOrd="0" destOrd="0" presId="urn:microsoft.com/office/officeart/2005/8/layout/funnel1"/>
    <dgm:cxn modelId="{A01BF9CD-6253-4BE7-82AB-7DAC1C657B83}" type="presParOf" srcId="{82022138-E632-445E-B15A-A8A8201BA00E}" destId="{3224D7CB-F45D-4E8F-99E1-886C7D90A0B5}" srcOrd="1" destOrd="0" presId="urn:microsoft.com/office/officeart/2005/8/layout/funnel1"/>
    <dgm:cxn modelId="{66F801BA-EEC3-4E3F-8468-5DC07FB72B52}" type="presParOf" srcId="{82022138-E632-445E-B15A-A8A8201BA00E}" destId="{A766DC65-84CE-4BB6-9325-37DB6D73F37F}" srcOrd="2" destOrd="0" presId="urn:microsoft.com/office/officeart/2005/8/layout/funnel1"/>
    <dgm:cxn modelId="{2A4AE7A6-81AE-44DF-B612-91A48850699F}" type="presParOf" srcId="{82022138-E632-445E-B15A-A8A8201BA00E}" destId="{FDF9FFE1-EFB8-46B8-ACA7-04859ECEE9FC}" srcOrd="3" destOrd="0" presId="urn:microsoft.com/office/officeart/2005/8/layout/funnel1"/>
    <dgm:cxn modelId="{8824800A-A797-4422-A919-F870B6FDA301}" type="presParOf" srcId="{82022138-E632-445E-B15A-A8A8201BA00E}" destId="{87C79E52-13B9-4EE8-9CEC-79F450846CFB}" srcOrd="4" destOrd="0" presId="urn:microsoft.com/office/officeart/2005/8/layout/funnel1"/>
    <dgm:cxn modelId="{1277E784-B660-4771-A770-B785FEBA16F5}" type="presParOf" srcId="{82022138-E632-445E-B15A-A8A8201BA00E}" destId="{3586336D-F8C3-494C-8B89-7850E00DF39D}" srcOrd="5" destOrd="0" presId="urn:microsoft.com/office/officeart/2005/8/layout/funnel1"/>
    <dgm:cxn modelId="{045AE0C7-D358-45BF-9403-8A74E135D94E}" type="presParOf" srcId="{82022138-E632-445E-B15A-A8A8201BA00E}" destId="{F6A2727D-FC01-48EE-A690-7E82AB168DD0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200B032-9595-4DDD-B7AB-AE790EDB9A25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2FB8F3F2-4AE0-43A7-9F76-6768F11D7A79}">
      <dgm:prSet phldrT="[Text]"/>
      <dgm:spPr/>
      <dgm:t>
        <a:bodyPr/>
        <a:lstStyle/>
        <a:p>
          <a:endParaRPr lang="cs-CZ" dirty="0"/>
        </a:p>
      </dgm:t>
    </dgm:pt>
    <dgm:pt modelId="{80745FD5-7F05-4EED-A5BE-320A417FC17A}" type="parTrans" cxnId="{126FC2E7-1D69-4216-8DFE-5F41A591FE07}">
      <dgm:prSet/>
      <dgm:spPr/>
      <dgm:t>
        <a:bodyPr/>
        <a:lstStyle/>
        <a:p>
          <a:endParaRPr lang="cs-CZ"/>
        </a:p>
      </dgm:t>
    </dgm:pt>
    <dgm:pt modelId="{BC8D43B7-3BE3-4998-9096-4885C6EECC1D}" type="sibTrans" cxnId="{126FC2E7-1D69-4216-8DFE-5F41A591FE07}">
      <dgm:prSet/>
      <dgm:spPr/>
      <dgm:t>
        <a:bodyPr/>
        <a:lstStyle/>
        <a:p>
          <a:endParaRPr lang="cs-CZ"/>
        </a:p>
      </dgm:t>
    </dgm:pt>
    <dgm:pt modelId="{F162A26E-1D8D-4507-8C2D-DC81BA890D58}">
      <dgm:prSet phldrT="[Text]"/>
      <dgm:spPr/>
      <dgm:t>
        <a:bodyPr/>
        <a:lstStyle/>
        <a:p>
          <a:r>
            <a:rPr lang="cs-CZ" dirty="0" smtClean="0"/>
            <a:t>4 = 2 + 2</a:t>
          </a:r>
          <a:endParaRPr lang="cs-CZ" dirty="0"/>
        </a:p>
      </dgm:t>
    </dgm:pt>
    <dgm:pt modelId="{994748B1-52F8-4D17-93E7-8FE6E903F9B5}" type="parTrans" cxnId="{3D017F33-4E04-4EDB-AE0F-051CEFD8BE04}">
      <dgm:prSet/>
      <dgm:spPr/>
      <dgm:t>
        <a:bodyPr/>
        <a:lstStyle/>
        <a:p>
          <a:endParaRPr lang="cs-CZ"/>
        </a:p>
      </dgm:t>
    </dgm:pt>
    <dgm:pt modelId="{90EA8A52-4586-4070-AE4C-E8051081378E}" type="sibTrans" cxnId="{3D017F33-4E04-4EDB-AE0F-051CEFD8BE04}">
      <dgm:prSet/>
      <dgm:spPr/>
      <dgm:t>
        <a:bodyPr/>
        <a:lstStyle/>
        <a:p>
          <a:endParaRPr lang="cs-CZ"/>
        </a:p>
      </dgm:t>
    </dgm:pt>
    <dgm:pt modelId="{E21A2C66-C3F2-40BD-825F-FE1E8E5D81C7}">
      <dgm:prSet phldrT="[Text]" phldr="1"/>
      <dgm:spPr/>
      <dgm:t>
        <a:bodyPr/>
        <a:lstStyle/>
        <a:p>
          <a:endParaRPr lang="cs-CZ"/>
        </a:p>
      </dgm:t>
    </dgm:pt>
    <dgm:pt modelId="{6D04C3CB-1141-447C-B4D2-5DAD69A5DE8D}" type="parTrans" cxnId="{2C76727A-BCD0-4F1F-8BC2-AC0D2690277B}">
      <dgm:prSet/>
      <dgm:spPr/>
      <dgm:t>
        <a:bodyPr/>
        <a:lstStyle/>
        <a:p>
          <a:endParaRPr lang="cs-CZ"/>
        </a:p>
      </dgm:t>
    </dgm:pt>
    <dgm:pt modelId="{02E1C06E-CB86-472A-BB3F-578929A22C0A}" type="sibTrans" cxnId="{2C76727A-BCD0-4F1F-8BC2-AC0D2690277B}">
      <dgm:prSet/>
      <dgm:spPr/>
      <dgm:t>
        <a:bodyPr/>
        <a:lstStyle/>
        <a:p>
          <a:endParaRPr lang="cs-CZ"/>
        </a:p>
      </dgm:t>
    </dgm:pt>
    <dgm:pt modelId="{70D6CD34-330F-4DA2-9E4E-E5CAD9E4CA1D}">
      <dgm:prSet phldrT="[Text]"/>
      <dgm:spPr/>
      <dgm:t>
        <a:bodyPr/>
        <a:lstStyle/>
        <a:p>
          <a:r>
            <a:rPr lang="cs-CZ" dirty="0" smtClean="0"/>
            <a:t>6 = 2 + 2 + 2</a:t>
          </a:r>
          <a:endParaRPr lang="cs-CZ" dirty="0"/>
        </a:p>
      </dgm:t>
    </dgm:pt>
    <dgm:pt modelId="{7DD9D67D-48B1-45E1-95F6-64E1E6648BA9}" type="parTrans" cxnId="{18B83EA6-2401-4D99-BE90-E05AA38D3990}">
      <dgm:prSet/>
      <dgm:spPr/>
      <dgm:t>
        <a:bodyPr/>
        <a:lstStyle/>
        <a:p>
          <a:endParaRPr lang="cs-CZ"/>
        </a:p>
      </dgm:t>
    </dgm:pt>
    <dgm:pt modelId="{F0E569A9-16F6-4E2C-B695-9AFE33255782}" type="sibTrans" cxnId="{18B83EA6-2401-4D99-BE90-E05AA38D3990}">
      <dgm:prSet/>
      <dgm:spPr/>
      <dgm:t>
        <a:bodyPr/>
        <a:lstStyle/>
        <a:p>
          <a:endParaRPr lang="cs-CZ"/>
        </a:p>
      </dgm:t>
    </dgm:pt>
    <dgm:pt modelId="{39CF442F-62D2-41A2-A92D-E7851EAF816F}">
      <dgm:prSet phldrT="[Text]" phldr="1"/>
      <dgm:spPr/>
      <dgm:t>
        <a:bodyPr/>
        <a:lstStyle/>
        <a:p>
          <a:endParaRPr lang="cs-CZ"/>
        </a:p>
      </dgm:t>
    </dgm:pt>
    <dgm:pt modelId="{EB19235F-8272-47F8-B9CC-CDDAC151EEAB}" type="parTrans" cxnId="{097C2004-9C75-4515-A430-1A227E22DE1D}">
      <dgm:prSet/>
      <dgm:spPr/>
      <dgm:t>
        <a:bodyPr/>
        <a:lstStyle/>
        <a:p>
          <a:endParaRPr lang="cs-CZ"/>
        </a:p>
      </dgm:t>
    </dgm:pt>
    <dgm:pt modelId="{BCAC4F06-2810-4125-A9C2-06B0BC541DF8}" type="sibTrans" cxnId="{097C2004-9C75-4515-A430-1A227E22DE1D}">
      <dgm:prSet/>
      <dgm:spPr/>
      <dgm:t>
        <a:bodyPr/>
        <a:lstStyle/>
        <a:p>
          <a:endParaRPr lang="cs-CZ"/>
        </a:p>
      </dgm:t>
    </dgm:pt>
    <dgm:pt modelId="{3188740A-5BBB-4001-AC2B-68B1E1B18949}">
      <dgm:prSet phldrT="[Text]"/>
      <dgm:spPr/>
      <dgm:t>
        <a:bodyPr/>
        <a:lstStyle/>
        <a:p>
          <a:r>
            <a:rPr lang="cs-CZ" dirty="0" smtClean="0"/>
            <a:t>8 = 2 + 2 + 2 + 2</a:t>
          </a:r>
          <a:endParaRPr lang="cs-CZ" dirty="0"/>
        </a:p>
      </dgm:t>
    </dgm:pt>
    <dgm:pt modelId="{9587F1AC-12A1-405C-B7CD-A46D2F1599EC}" type="parTrans" cxnId="{49025ABB-876F-4A3D-B4CE-88C4DA554E84}">
      <dgm:prSet/>
      <dgm:spPr/>
      <dgm:t>
        <a:bodyPr/>
        <a:lstStyle/>
        <a:p>
          <a:endParaRPr lang="cs-CZ"/>
        </a:p>
      </dgm:t>
    </dgm:pt>
    <dgm:pt modelId="{EDD2315D-09CA-4F8A-A11E-DBBF076F4660}" type="sibTrans" cxnId="{49025ABB-876F-4A3D-B4CE-88C4DA554E84}">
      <dgm:prSet/>
      <dgm:spPr/>
      <dgm:t>
        <a:bodyPr/>
        <a:lstStyle/>
        <a:p>
          <a:endParaRPr lang="cs-CZ"/>
        </a:p>
      </dgm:t>
    </dgm:pt>
    <dgm:pt modelId="{227CECD4-19A7-408D-9C9F-715CD57E90D8}" type="pres">
      <dgm:prSet presAssocID="{7200B032-9595-4DDD-B7AB-AE790EDB9A25}" presName="Name0" presStyleCnt="0">
        <dgm:presLayoutVars>
          <dgm:chMax/>
          <dgm:chPref/>
          <dgm:dir/>
        </dgm:presLayoutVars>
      </dgm:prSet>
      <dgm:spPr/>
    </dgm:pt>
    <dgm:pt modelId="{F10F3471-964C-40C0-86B8-7458930A20A2}" type="pres">
      <dgm:prSet presAssocID="{2FB8F3F2-4AE0-43A7-9F76-6768F11D7A79}" presName="parenttextcomposite" presStyleCnt="0"/>
      <dgm:spPr/>
    </dgm:pt>
    <dgm:pt modelId="{2D4403D2-69F7-47B5-B8A1-534B162A0D51}" type="pres">
      <dgm:prSet presAssocID="{2FB8F3F2-4AE0-43A7-9F76-6768F11D7A79}" presName="parenttext" presStyleLbl="revTx" presStyleIdx="0" presStyleCnt="3">
        <dgm:presLayoutVars>
          <dgm:chMax/>
          <dgm:chPref val="2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304D21-EA06-4CF9-9E0B-3AEF39945F7E}" type="pres">
      <dgm:prSet presAssocID="{2FB8F3F2-4AE0-43A7-9F76-6768F11D7A79}" presName="composite" presStyleCnt="0"/>
      <dgm:spPr/>
    </dgm:pt>
    <dgm:pt modelId="{32674C2F-4FDC-4624-8668-A950DF52D9FD}" type="pres">
      <dgm:prSet presAssocID="{2FB8F3F2-4AE0-43A7-9F76-6768F11D7A79}" presName="chevron1" presStyleLbl="alignNode1" presStyleIdx="0" presStyleCnt="21"/>
      <dgm:spPr/>
    </dgm:pt>
    <dgm:pt modelId="{F7D7CF1B-D7EA-4DB1-84D7-D3E08F7FC6BB}" type="pres">
      <dgm:prSet presAssocID="{2FB8F3F2-4AE0-43A7-9F76-6768F11D7A79}" presName="chevron2" presStyleLbl="alignNode1" presStyleIdx="1" presStyleCnt="21"/>
      <dgm:spPr/>
    </dgm:pt>
    <dgm:pt modelId="{2A0B35C3-24E9-4053-8920-028D0D888ACD}" type="pres">
      <dgm:prSet presAssocID="{2FB8F3F2-4AE0-43A7-9F76-6768F11D7A79}" presName="chevron3" presStyleLbl="alignNode1" presStyleIdx="2" presStyleCnt="21"/>
      <dgm:spPr/>
    </dgm:pt>
    <dgm:pt modelId="{910E94F4-CF17-48B7-B68B-22F855242FEF}" type="pres">
      <dgm:prSet presAssocID="{2FB8F3F2-4AE0-43A7-9F76-6768F11D7A79}" presName="chevron4" presStyleLbl="alignNode1" presStyleIdx="3" presStyleCnt="21"/>
      <dgm:spPr/>
    </dgm:pt>
    <dgm:pt modelId="{C57D2B5E-68A6-453D-9506-38D247AFE2F1}" type="pres">
      <dgm:prSet presAssocID="{2FB8F3F2-4AE0-43A7-9F76-6768F11D7A79}" presName="chevron5" presStyleLbl="alignNode1" presStyleIdx="4" presStyleCnt="21"/>
      <dgm:spPr/>
    </dgm:pt>
    <dgm:pt modelId="{E42BF033-9F40-4007-B3B0-169D3081D6C0}" type="pres">
      <dgm:prSet presAssocID="{2FB8F3F2-4AE0-43A7-9F76-6768F11D7A79}" presName="chevron6" presStyleLbl="alignNode1" presStyleIdx="5" presStyleCnt="21"/>
      <dgm:spPr/>
    </dgm:pt>
    <dgm:pt modelId="{E124FDAC-C954-4B6B-9C58-9AF2E81ABA45}" type="pres">
      <dgm:prSet presAssocID="{2FB8F3F2-4AE0-43A7-9F76-6768F11D7A79}" presName="chevron7" presStyleLbl="alignNode1" presStyleIdx="6" presStyleCnt="21"/>
      <dgm:spPr/>
    </dgm:pt>
    <dgm:pt modelId="{70880719-DC63-4E05-B54F-9298DACB04BC}" type="pres">
      <dgm:prSet presAssocID="{2FB8F3F2-4AE0-43A7-9F76-6768F11D7A79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</dgm:pt>
    <dgm:pt modelId="{072237E0-A745-4ECB-B303-E6C567CE7873}" type="pres">
      <dgm:prSet presAssocID="{BC8D43B7-3BE3-4998-9096-4885C6EECC1D}" presName="sibTrans" presStyleCnt="0"/>
      <dgm:spPr/>
    </dgm:pt>
    <dgm:pt modelId="{B3E97F5C-11B8-4C27-9DAB-20E64C0EB06E}" type="pres">
      <dgm:prSet presAssocID="{E21A2C66-C3F2-40BD-825F-FE1E8E5D81C7}" presName="parenttextcomposite" presStyleCnt="0"/>
      <dgm:spPr/>
    </dgm:pt>
    <dgm:pt modelId="{6E54D713-7542-43A3-8817-380F4D4A0B92}" type="pres">
      <dgm:prSet presAssocID="{E21A2C66-C3F2-40BD-825F-FE1E8E5D81C7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F9A00A64-723A-4D1E-A16C-6F20DB1ECAA9}" type="pres">
      <dgm:prSet presAssocID="{E21A2C66-C3F2-40BD-825F-FE1E8E5D81C7}" presName="composite" presStyleCnt="0"/>
      <dgm:spPr/>
    </dgm:pt>
    <dgm:pt modelId="{9D9F736E-F01A-4968-9DD0-0D7B69FD3447}" type="pres">
      <dgm:prSet presAssocID="{E21A2C66-C3F2-40BD-825F-FE1E8E5D81C7}" presName="chevron1" presStyleLbl="alignNode1" presStyleIdx="7" presStyleCnt="21"/>
      <dgm:spPr/>
    </dgm:pt>
    <dgm:pt modelId="{53E4B69D-7E5A-4321-AA08-882287EEDCF5}" type="pres">
      <dgm:prSet presAssocID="{E21A2C66-C3F2-40BD-825F-FE1E8E5D81C7}" presName="chevron2" presStyleLbl="alignNode1" presStyleIdx="8" presStyleCnt="21"/>
      <dgm:spPr/>
    </dgm:pt>
    <dgm:pt modelId="{551977DA-0DE1-4DF5-87F5-979F2A4C771A}" type="pres">
      <dgm:prSet presAssocID="{E21A2C66-C3F2-40BD-825F-FE1E8E5D81C7}" presName="chevron3" presStyleLbl="alignNode1" presStyleIdx="9" presStyleCnt="21"/>
      <dgm:spPr/>
    </dgm:pt>
    <dgm:pt modelId="{DE7230E5-AF43-400B-ADB6-7ADE5F306A94}" type="pres">
      <dgm:prSet presAssocID="{E21A2C66-C3F2-40BD-825F-FE1E8E5D81C7}" presName="chevron4" presStyleLbl="alignNode1" presStyleIdx="10" presStyleCnt="21"/>
      <dgm:spPr/>
    </dgm:pt>
    <dgm:pt modelId="{0E4BD48F-CD9F-4143-93C6-2AA89943E2F8}" type="pres">
      <dgm:prSet presAssocID="{E21A2C66-C3F2-40BD-825F-FE1E8E5D81C7}" presName="chevron5" presStyleLbl="alignNode1" presStyleIdx="11" presStyleCnt="21"/>
      <dgm:spPr/>
    </dgm:pt>
    <dgm:pt modelId="{857DFFEE-1A47-4CA7-84D3-085BDCF97261}" type="pres">
      <dgm:prSet presAssocID="{E21A2C66-C3F2-40BD-825F-FE1E8E5D81C7}" presName="chevron6" presStyleLbl="alignNode1" presStyleIdx="12" presStyleCnt="21"/>
      <dgm:spPr/>
    </dgm:pt>
    <dgm:pt modelId="{41B7F21B-858D-4393-BFB8-B50FF9283948}" type="pres">
      <dgm:prSet presAssocID="{E21A2C66-C3F2-40BD-825F-FE1E8E5D81C7}" presName="chevron7" presStyleLbl="alignNode1" presStyleIdx="13" presStyleCnt="21" custLinFactNeighborX="-16037" custLinFactNeighborY="-11433"/>
      <dgm:spPr/>
    </dgm:pt>
    <dgm:pt modelId="{8A232B0F-78B9-43F3-A94D-2396F9F91E0E}" type="pres">
      <dgm:prSet presAssocID="{E21A2C66-C3F2-40BD-825F-FE1E8E5D81C7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</dgm:pt>
    <dgm:pt modelId="{E7D45B7B-F342-48D2-99BC-F7DB2766D536}" type="pres">
      <dgm:prSet presAssocID="{02E1C06E-CB86-472A-BB3F-578929A22C0A}" presName="sibTrans" presStyleCnt="0"/>
      <dgm:spPr/>
    </dgm:pt>
    <dgm:pt modelId="{A23712B5-C228-48EE-B3BE-C3E3D191CDAD}" type="pres">
      <dgm:prSet presAssocID="{39CF442F-62D2-41A2-A92D-E7851EAF816F}" presName="parenttextcomposite" presStyleCnt="0"/>
      <dgm:spPr/>
    </dgm:pt>
    <dgm:pt modelId="{EAEF8ED4-9A54-45A3-B286-5C4281C5E771}" type="pres">
      <dgm:prSet presAssocID="{39CF442F-62D2-41A2-A92D-E7851EAF816F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2BECC0B1-82D1-413F-85C6-C2E37CFDA7EC}" type="pres">
      <dgm:prSet presAssocID="{39CF442F-62D2-41A2-A92D-E7851EAF816F}" presName="composite" presStyleCnt="0"/>
      <dgm:spPr/>
    </dgm:pt>
    <dgm:pt modelId="{F921C09E-8A0C-452C-A9E1-42C50C349D6D}" type="pres">
      <dgm:prSet presAssocID="{39CF442F-62D2-41A2-A92D-E7851EAF816F}" presName="chevron1" presStyleLbl="alignNode1" presStyleIdx="14" presStyleCnt="21"/>
      <dgm:spPr/>
    </dgm:pt>
    <dgm:pt modelId="{29E962A2-82DF-4FBB-A256-5215F097E251}" type="pres">
      <dgm:prSet presAssocID="{39CF442F-62D2-41A2-A92D-E7851EAF816F}" presName="chevron2" presStyleLbl="alignNode1" presStyleIdx="15" presStyleCnt="21"/>
      <dgm:spPr/>
    </dgm:pt>
    <dgm:pt modelId="{23EEDB0C-2157-4D6C-AF75-481DCEE8331D}" type="pres">
      <dgm:prSet presAssocID="{39CF442F-62D2-41A2-A92D-E7851EAF816F}" presName="chevron3" presStyleLbl="alignNode1" presStyleIdx="16" presStyleCnt="21"/>
      <dgm:spPr/>
    </dgm:pt>
    <dgm:pt modelId="{0EF8DBBE-6ABF-489A-9B4A-F48B3E0E652E}" type="pres">
      <dgm:prSet presAssocID="{39CF442F-62D2-41A2-A92D-E7851EAF816F}" presName="chevron4" presStyleLbl="alignNode1" presStyleIdx="17" presStyleCnt="21"/>
      <dgm:spPr/>
    </dgm:pt>
    <dgm:pt modelId="{B21E0812-BAA5-458E-9F65-474DE961DF5C}" type="pres">
      <dgm:prSet presAssocID="{39CF442F-62D2-41A2-A92D-E7851EAF816F}" presName="chevron5" presStyleLbl="alignNode1" presStyleIdx="18" presStyleCnt="21"/>
      <dgm:spPr/>
    </dgm:pt>
    <dgm:pt modelId="{44DFFBEE-8C96-4A79-A2C6-84A40777D4F9}" type="pres">
      <dgm:prSet presAssocID="{39CF442F-62D2-41A2-A92D-E7851EAF816F}" presName="chevron6" presStyleLbl="alignNode1" presStyleIdx="19" presStyleCnt="21"/>
      <dgm:spPr/>
    </dgm:pt>
    <dgm:pt modelId="{C477C619-0FB5-47D7-92A1-8FB703A65BAB}" type="pres">
      <dgm:prSet presAssocID="{39CF442F-62D2-41A2-A92D-E7851EAF816F}" presName="chevron7" presStyleLbl="alignNode1" presStyleIdx="20" presStyleCnt="21"/>
      <dgm:spPr/>
    </dgm:pt>
    <dgm:pt modelId="{39C8E5FE-C6D1-4F62-BAF9-285B92572554}" type="pres">
      <dgm:prSet presAssocID="{39CF442F-62D2-41A2-A92D-E7851EAF816F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9358F0-0C87-4D84-B913-516955853037}" type="presOf" srcId="{39CF442F-62D2-41A2-A92D-E7851EAF816F}" destId="{EAEF8ED4-9A54-45A3-B286-5C4281C5E771}" srcOrd="0" destOrd="0" presId="urn:microsoft.com/office/officeart/2008/layout/VerticalAccentList"/>
    <dgm:cxn modelId="{139336E0-0F60-42EA-81A8-E86EFE1E060D}" type="presOf" srcId="{7200B032-9595-4DDD-B7AB-AE790EDB9A25}" destId="{227CECD4-19A7-408D-9C9F-715CD57E90D8}" srcOrd="0" destOrd="0" presId="urn:microsoft.com/office/officeart/2008/layout/VerticalAccentList"/>
    <dgm:cxn modelId="{49025ABB-876F-4A3D-B4CE-88C4DA554E84}" srcId="{39CF442F-62D2-41A2-A92D-E7851EAF816F}" destId="{3188740A-5BBB-4001-AC2B-68B1E1B18949}" srcOrd="0" destOrd="0" parTransId="{9587F1AC-12A1-405C-B7CD-A46D2F1599EC}" sibTransId="{EDD2315D-09CA-4F8A-A11E-DBBF076F4660}"/>
    <dgm:cxn modelId="{453A9EC5-1976-4A4A-94E0-E55D15683221}" type="presOf" srcId="{F162A26E-1D8D-4507-8C2D-DC81BA890D58}" destId="{70880719-DC63-4E05-B54F-9298DACB04BC}" srcOrd="0" destOrd="0" presId="urn:microsoft.com/office/officeart/2008/layout/VerticalAccentList"/>
    <dgm:cxn modelId="{2C76727A-BCD0-4F1F-8BC2-AC0D2690277B}" srcId="{7200B032-9595-4DDD-B7AB-AE790EDB9A25}" destId="{E21A2C66-C3F2-40BD-825F-FE1E8E5D81C7}" srcOrd="1" destOrd="0" parTransId="{6D04C3CB-1141-447C-B4D2-5DAD69A5DE8D}" sibTransId="{02E1C06E-CB86-472A-BB3F-578929A22C0A}"/>
    <dgm:cxn modelId="{5ABCDD0C-7CD9-4016-884C-14EA96757436}" type="presOf" srcId="{70D6CD34-330F-4DA2-9E4E-E5CAD9E4CA1D}" destId="{8A232B0F-78B9-43F3-A94D-2396F9F91E0E}" srcOrd="0" destOrd="0" presId="urn:microsoft.com/office/officeart/2008/layout/VerticalAccentList"/>
    <dgm:cxn modelId="{8A0D80D8-C08C-41CC-8A8B-6D772803A1EA}" type="presOf" srcId="{3188740A-5BBB-4001-AC2B-68B1E1B18949}" destId="{39C8E5FE-C6D1-4F62-BAF9-285B92572554}" srcOrd="0" destOrd="0" presId="urn:microsoft.com/office/officeart/2008/layout/VerticalAccentList"/>
    <dgm:cxn modelId="{18B83EA6-2401-4D99-BE90-E05AA38D3990}" srcId="{E21A2C66-C3F2-40BD-825F-FE1E8E5D81C7}" destId="{70D6CD34-330F-4DA2-9E4E-E5CAD9E4CA1D}" srcOrd="0" destOrd="0" parTransId="{7DD9D67D-48B1-45E1-95F6-64E1E6648BA9}" sibTransId="{F0E569A9-16F6-4E2C-B695-9AFE33255782}"/>
    <dgm:cxn modelId="{126FC2E7-1D69-4216-8DFE-5F41A591FE07}" srcId="{7200B032-9595-4DDD-B7AB-AE790EDB9A25}" destId="{2FB8F3F2-4AE0-43A7-9F76-6768F11D7A79}" srcOrd="0" destOrd="0" parTransId="{80745FD5-7F05-4EED-A5BE-320A417FC17A}" sibTransId="{BC8D43B7-3BE3-4998-9096-4885C6EECC1D}"/>
    <dgm:cxn modelId="{D470D425-00A4-4B55-A606-E59676B7B4F7}" type="presOf" srcId="{E21A2C66-C3F2-40BD-825F-FE1E8E5D81C7}" destId="{6E54D713-7542-43A3-8817-380F4D4A0B92}" srcOrd="0" destOrd="0" presId="urn:microsoft.com/office/officeart/2008/layout/VerticalAccentList"/>
    <dgm:cxn modelId="{FEF8C86B-9EAB-4C24-B118-DEAD685B2653}" type="presOf" srcId="{2FB8F3F2-4AE0-43A7-9F76-6768F11D7A79}" destId="{2D4403D2-69F7-47B5-B8A1-534B162A0D51}" srcOrd="0" destOrd="0" presId="urn:microsoft.com/office/officeart/2008/layout/VerticalAccentList"/>
    <dgm:cxn modelId="{097C2004-9C75-4515-A430-1A227E22DE1D}" srcId="{7200B032-9595-4DDD-B7AB-AE790EDB9A25}" destId="{39CF442F-62D2-41A2-A92D-E7851EAF816F}" srcOrd="2" destOrd="0" parTransId="{EB19235F-8272-47F8-B9CC-CDDAC151EEAB}" sibTransId="{BCAC4F06-2810-4125-A9C2-06B0BC541DF8}"/>
    <dgm:cxn modelId="{3D017F33-4E04-4EDB-AE0F-051CEFD8BE04}" srcId="{2FB8F3F2-4AE0-43A7-9F76-6768F11D7A79}" destId="{F162A26E-1D8D-4507-8C2D-DC81BA890D58}" srcOrd="0" destOrd="0" parTransId="{994748B1-52F8-4D17-93E7-8FE6E903F9B5}" sibTransId="{90EA8A52-4586-4070-AE4C-E8051081378E}"/>
    <dgm:cxn modelId="{BAEFA217-3010-4A7E-8EFE-592BBBA719B7}" type="presParOf" srcId="{227CECD4-19A7-408D-9C9F-715CD57E90D8}" destId="{F10F3471-964C-40C0-86B8-7458930A20A2}" srcOrd="0" destOrd="0" presId="urn:microsoft.com/office/officeart/2008/layout/VerticalAccentList"/>
    <dgm:cxn modelId="{C9D99158-1E34-4ECC-AA0E-709AD6B9B0E6}" type="presParOf" srcId="{F10F3471-964C-40C0-86B8-7458930A20A2}" destId="{2D4403D2-69F7-47B5-B8A1-534B162A0D51}" srcOrd="0" destOrd="0" presId="urn:microsoft.com/office/officeart/2008/layout/VerticalAccentList"/>
    <dgm:cxn modelId="{5A4C8CB3-4CD0-4D84-BFC4-D9F4C04DC63B}" type="presParOf" srcId="{227CECD4-19A7-408D-9C9F-715CD57E90D8}" destId="{5F304D21-EA06-4CF9-9E0B-3AEF39945F7E}" srcOrd="1" destOrd="0" presId="urn:microsoft.com/office/officeart/2008/layout/VerticalAccentList"/>
    <dgm:cxn modelId="{9326BD15-D61F-4994-B7FF-3D1540A893FE}" type="presParOf" srcId="{5F304D21-EA06-4CF9-9E0B-3AEF39945F7E}" destId="{32674C2F-4FDC-4624-8668-A950DF52D9FD}" srcOrd="0" destOrd="0" presId="urn:microsoft.com/office/officeart/2008/layout/VerticalAccentList"/>
    <dgm:cxn modelId="{575E62DA-EEFC-479E-B609-7E713F0891BE}" type="presParOf" srcId="{5F304D21-EA06-4CF9-9E0B-3AEF39945F7E}" destId="{F7D7CF1B-D7EA-4DB1-84D7-D3E08F7FC6BB}" srcOrd="1" destOrd="0" presId="urn:microsoft.com/office/officeart/2008/layout/VerticalAccentList"/>
    <dgm:cxn modelId="{8843F49A-4742-47A2-8CBB-F0BBA8D62F63}" type="presParOf" srcId="{5F304D21-EA06-4CF9-9E0B-3AEF39945F7E}" destId="{2A0B35C3-24E9-4053-8920-028D0D888ACD}" srcOrd="2" destOrd="0" presId="urn:microsoft.com/office/officeart/2008/layout/VerticalAccentList"/>
    <dgm:cxn modelId="{5C5CE63B-02AC-4D23-BE36-41F2AFD9756A}" type="presParOf" srcId="{5F304D21-EA06-4CF9-9E0B-3AEF39945F7E}" destId="{910E94F4-CF17-48B7-B68B-22F855242FEF}" srcOrd="3" destOrd="0" presId="urn:microsoft.com/office/officeart/2008/layout/VerticalAccentList"/>
    <dgm:cxn modelId="{0FA67968-3E13-41FD-9079-8E6F327C7024}" type="presParOf" srcId="{5F304D21-EA06-4CF9-9E0B-3AEF39945F7E}" destId="{C57D2B5E-68A6-453D-9506-38D247AFE2F1}" srcOrd="4" destOrd="0" presId="urn:microsoft.com/office/officeart/2008/layout/VerticalAccentList"/>
    <dgm:cxn modelId="{2C0D1581-7871-44BA-83D4-1A9F07A4EF7D}" type="presParOf" srcId="{5F304D21-EA06-4CF9-9E0B-3AEF39945F7E}" destId="{E42BF033-9F40-4007-B3B0-169D3081D6C0}" srcOrd="5" destOrd="0" presId="urn:microsoft.com/office/officeart/2008/layout/VerticalAccentList"/>
    <dgm:cxn modelId="{9896F4FE-22B9-4ECF-B75D-15FAAC1B4BA6}" type="presParOf" srcId="{5F304D21-EA06-4CF9-9E0B-3AEF39945F7E}" destId="{E124FDAC-C954-4B6B-9C58-9AF2E81ABA45}" srcOrd="6" destOrd="0" presId="urn:microsoft.com/office/officeart/2008/layout/VerticalAccentList"/>
    <dgm:cxn modelId="{4D70B796-8766-4FAB-A084-BD5F5F7B3084}" type="presParOf" srcId="{5F304D21-EA06-4CF9-9E0B-3AEF39945F7E}" destId="{70880719-DC63-4E05-B54F-9298DACB04BC}" srcOrd="7" destOrd="0" presId="urn:microsoft.com/office/officeart/2008/layout/VerticalAccentList"/>
    <dgm:cxn modelId="{980A3B2E-4069-4862-AD24-873A96EC3CED}" type="presParOf" srcId="{227CECD4-19A7-408D-9C9F-715CD57E90D8}" destId="{072237E0-A745-4ECB-B303-E6C567CE7873}" srcOrd="2" destOrd="0" presId="urn:microsoft.com/office/officeart/2008/layout/VerticalAccentList"/>
    <dgm:cxn modelId="{A5B04CF3-BC4F-4908-9E36-41795AD3D123}" type="presParOf" srcId="{227CECD4-19A7-408D-9C9F-715CD57E90D8}" destId="{B3E97F5C-11B8-4C27-9DAB-20E64C0EB06E}" srcOrd="3" destOrd="0" presId="urn:microsoft.com/office/officeart/2008/layout/VerticalAccentList"/>
    <dgm:cxn modelId="{0BAC71B3-F95F-45B1-B831-1A54AFCB173D}" type="presParOf" srcId="{B3E97F5C-11B8-4C27-9DAB-20E64C0EB06E}" destId="{6E54D713-7542-43A3-8817-380F4D4A0B92}" srcOrd="0" destOrd="0" presId="urn:microsoft.com/office/officeart/2008/layout/VerticalAccentList"/>
    <dgm:cxn modelId="{D76DCC76-3CA3-4851-8DE3-5EEF0FCA3D41}" type="presParOf" srcId="{227CECD4-19A7-408D-9C9F-715CD57E90D8}" destId="{F9A00A64-723A-4D1E-A16C-6F20DB1ECAA9}" srcOrd="4" destOrd="0" presId="urn:microsoft.com/office/officeart/2008/layout/VerticalAccentList"/>
    <dgm:cxn modelId="{A236B029-DFFD-42EE-8EC2-D4F25B2E019A}" type="presParOf" srcId="{F9A00A64-723A-4D1E-A16C-6F20DB1ECAA9}" destId="{9D9F736E-F01A-4968-9DD0-0D7B69FD3447}" srcOrd="0" destOrd="0" presId="urn:microsoft.com/office/officeart/2008/layout/VerticalAccentList"/>
    <dgm:cxn modelId="{979456CF-C383-4657-9D90-A34DAD4B2BF8}" type="presParOf" srcId="{F9A00A64-723A-4D1E-A16C-6F20DB1ECAA9}" destId="{53E4B69D-7E5A-4321-AA08-882287EEDCF5}" srcOrd="1" destOrd="0" presId="urn:microsoft.com/office/officeart/2008/layout/VerticalAccentList"/>
    <dgm:cxn modelId="{0789A63E-4992-4A1E-B0C4-A572E73D0B9D}" type="presParOf" srcId="{F9A00A64-723A-4D1E-A16C-6F20DB1ECAA9}" destId="{551977DA-0DE1-4DF5-87F5-979F2A4C771A}" srcOrd="2" destOrd="0" presId="urn:microsoft.com/office/officeart/2008/layout/VerticalAccentList"/>
    <dgm:cxn modelId="{EFC65C13-4ECF-419B-9EAF-6184ED1A64C5}" type="presParOf" srcId="{F9A00A64-723A-4D1E-A16C-6F20DB1ECAA9}" destId="{DE7230E5-AF43-400B-ADB6-7ADE5F306A94}" srcOrd="3" destOrd="0" presId="urn:microsoft.com/office/officeart/2008/layout/VerticalAccentList"/>
    <dgm:cxn modelId="{51475C27-290E-45D3-93A3-B41DBFB6A9D0}" type="presParOf" srcId="{F9A00A64-723A-4D1E-A16C-6F20DB1ECAA9}" destId="{0E4BD48F-CD9F-4143-93C6-2AA89943E2F8}" srcOrd="4" destOrd="0" presId="urn:microsoft.com/office/officeart/2008/layout/VerticalAccentList"/>
    <dgm:cxn modelId="{4DC191C1-F2D6-4DA1-97DC-78650807A597}" type="presParOf" srcId="{F9A00A64-723A-4D1E-A16C-6F20DB1ECAA9}" destId="{857DFFEE-1A47-4CA7-84D3-085BDCF97261}" srcOrd="5" destOrd="0" presId="urn:microsoft.com/office/officeart/2008/layout/VerticalAccentList"/>
    <dgm:cxn modelId="{A8A147AE-9B4E-468F-A524-6C5E0E10461D}" type="presParOf" srcId="{F9A00A64-723A-4D1E-A16C-6F20DB1ECAA9}" destId="{41B7F21B-858D-4393-BFB8-B50FF9283948}" srcOrd="6" destOrd="0" presId="urn:microsoft.com/office/officeart/2008/layout/VerticalAccentList"/>
    <dgm:cxn modelId="{3A4BECC6-0EA3-4464-B8A0-01564F788A6A}" type="presParOf" srcId="{F9A00A64-723A-4D1E-A16C-6F20DB1ECAA9}" destId="{8A232B0F-78B9-43F3-A94D-2396F9F91E0E}" srcOrd="7" destOrd="0" presId="urn:microsoft.com/office/officeart/2008/layout/VerticalAccentList"/>
    <dgm:cxn modelId="{2D198EEC-CC0D-485B-8D76-A028127832A8}" type="presParOf" srcId="{227CECD4-19A7-408D-9C9F-715CD57E90D8}" destId="{E7D45B7B-F342-48D2-99BC-F7DB2766D536}" srcOrd="5" destOrd="0" presId="urn:microsoft.com/office/officeart/2008/layout/VerticalAccentList"/>
    <dgm:cxn modelId="{7F990D83-DDE4-46AC-A323-838957359637}" type="presParOf" srcId="{227CECD4-19A7-408D-9C9F-715CD57E90D8}" destId="{A23712B5-C228-48EE-B3BE-C3E3D191CDAD}" srcOrd="6" destOrd="0" presId="urn:microsoft.com/office/officeart/2008/layout/VerticalAccentList"/>
    <dgm:cxn modelId="{550FC0FB-1284-46C0-927F-AE201DE7395F}" type="presParOf" srcId="{A23712B5-C228-48EE-B3BE-C3E3D191CDAD}" destId="{EAEF8ED4-9A54-45A3-B286-5C4281C5E771}" srcOrd="0" destOrd="0" presId="urn:microsoft.com/office/officeart/2008/layout/VerticalAccentList"/>
    <dgm:cxn modelId="{D236A9B0-68DB-47B8-9A0C-CAFD05FF04B5}" type="presParOf" srcId="{227CECD4-19A7-408D-9C9F-715CD57E90D8}" destId="{2BECC0B1-82D1-413F-85C6-C2E37CFDA7EC}" srcOrd="7" destOrd="0" presId="urn:microsoft.com/office/officeart/2008/layout/VerticalAccentList"/>
    <dgm:cxn modelId="{F0F28CF8-1CE9-4165-9F63-E59E23FC6EDD}" type="presParOf" srcId="{2BECC0B1-82D1-413F-85C6-C2E37CFDA7EC}" destId="{F921C09E-8A0C-452C-A9E1-42C50C349D6D}" srcOrd="0" destOrd="0" presId="urn:microsoft.com/office/officeart/2008/layout/VerticalAccentList"/>
    <dgm:cxn modelId="{BD80216C-F7F4-4D7A-9A04-D1CAE0BF2DDB}" type="presParOf" srcId="{2BECC0B1-82D1-413F-85C6-C2E37CFDA7EC}" destId="{29E962A2-82DF-4FBB-A256-5215F097E251}" srcOrd="1" destOrd="0" presId="urn:microsoft.com/office/officeart/2008/layout/VerticalAccentList"/>
    <dgm:cxn modelId="{5C627BFA-B806-485D-BF4D-679E8E834AF4}" type="presParOf" srcId="{2BECC0B1-82D1-413F-85C6-C2E37CFDA7EC}" destId="{23EEDB0C-2157-4D6C-AF75-481DCEE8331D}" srcOrd="2" destOrd="0" presId="urn:microsoft.com/office/officeart/2008/layout/VerticalAccentList"/>
    <dgm:cxn modelId="{6C656723-805C-4958-A978-88312EEE366C}" type="presParOf" srcId="{2BECC0B1-82D1-413F-85C6-C2E37CFDA7EC}" destId="{0EF8DBBE-6ABF-489A-9B4A-F48B3E0E652E}" srcOrd="3" destOrd="0" presId="urn:microsoft.com/office/officeart/2008/layout/VerticalAccentList"/>
    <dgm:cxn modelId="{5ED38EF2-820E-44AF-9CA2-8856F1C3613B}" type="presParOf" srcId="{2BECC0B1-82D1-413F-85C6-C2E37CFDA7EC}" destId="{B21E0812-BAA5-458E-9F65-474DE961DF5C}" srcOrd="4" destOrd="0" presId="urn:microsoft.com/office/officeart/2008/layout/VerticalAccentList"/>
    <dgm:cxn modelId="{24FEFADC-FD17-43F7-97BB-5C72D0D3D28B}" type="presParOf" srcId="{2BECC0B1-82D1-413F-85C6-C2E37CFDA7EC}" destId="{44DFFBEE-8C96-4A79-A2C6-84A40777D4F9}" srcOrd="5" destOrd="0" presId="urn:microsoft.com/office/officeart/2008/layout/VerticalAccentList"/>
    <dgm:cxn modelId="{FBCFD40C-4765-401E-8AA5-1BBF9F60015C}" type="presParOf" srcId="{2BECC0B1-82D1-413F-85C6-C2E37CFDA7EC}" destId="{C477C619-0FB5-47D7-92A1-8FB703A65BAB}" srcOrd="6" destOrd="0" presId="urn:microsoft.com/office/officeart/2008/layout/VerticalAccentList"/>
    <dgm:cxn modelId="{B094EE57-73CB-49C9-A86C-26EFFE1CF959}" type="presParOf" srcId="{2BECC0B1-82D1-413F-85C6-C2E37CFDA7EC}" destId="{39C8E5FE-C6D1-4F62-BAF9-285B92572554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C7EE894-29A3-4389-B2F5-77C408E650D4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8ECA25B9-1FDB-4EDA-AC56-BA9CE02BFBE4}">
      <dgm:prSet phldrT="[Text]" phldr="1"/>
      <dgm:spPr/>
      <dgm:t>
        <a:bodyPr/>
        <a:lstStyle/>
        <a:p>
          <a:endParaRPr lang="cs-CZ"/>
        </a:p>
      </dgm:t>
    </dgm:pt>
    <dgm:pt modelId="{5636663F-9B59-4A9E-92E3-9509B988E354}" type="parTrans" cxnId="{0437FC79-3171-48A5-BA54-51E5CC91EF9A}">
      <dgm:prSet/>
      <dgm:spPr/>
      <dgm:t>
        <a:bodyPr/>
        <a:lstStyle/>
        <a:p>
          <a:endParaRPr lang="cs-CZ"/>
        </a:p>
      </dgm:t>
    </dgm:pt>
    <dgm:pt modelId="{DB657BBD-A546-411C-8355-7C58A6027FDA}" type="sibTrans" cxnId="{0437FC79-3171-48A5-BA54-51E5CC91EF9A}">
      <dgm:prSet/>
      <dgm:spPr/>
      <dgm:t>
        <a:bodyPr/>
        <a:lstStyle/>
        <a:p>
          <a:endParaRPr lang="cs-CZ"/>
        </a:p>
      </dgm:t>
    </dgm:pt>
    <dgm:pt modelId="{728B52B1-3E90-4E2D-A862-F392D3221C2E}">
      <dgm:prSet phldrT="[Text]"/>
      <dgm:spPr/>
      <dgm:t>
        <a:bodyPr/>
        <a:lstStyle/>
        <a:p>
          <a:r>
            <a:rPr lang="cs-CZ" dirty="0" smtClean="0"/>
            <a:t>10 = 2 + 2 + 2 + 2 + 2</a:t>
          </a:r>
          <a:endParaRPr lang="cs-CZ" dirty="0"/>
        </a:p>
      </dgm:t>
    </dgm:pt>
    <dgm:pt modelId="{A8B0E7F9-64BE-462D-9120-81D1B2EB2E7D}" type="parTrans" cxnId="{4AAAA86A-1172-4E3E-AB12-0F907D20C82A}">
      <dgm:prSet/>
      <dgm:spPr/>
      <dgm:t>
        <a:bodyPr/>
        <a:lstStyle/>
        <a:p>
          <a:endParaRPr lang="cs-CZ"/>
        </a:p>
      </dgm:t>
    </dgm:pt>
    <dgm:pt modelId="{F054EB86-87C7-47CA-9D6C-88A28A1BF919}" type="sibTrans" cxnId="{4AAAA86A-1172-4E3E-AB12-0F907D20C82A}">
      <dgm:prSet/>
      <dgm:spPr/>
      <dgm:t>
        <a:bodyPr/>
        <a:lstStyle/>
        <a:p>
          <a:endParaRPr lang="cs-CZ"/>
        </a:p>
      </dgm:t>
    </dgm:pt>
    <dgm:pt modelId="{B09A4F96-96CA-463B-8D44-3297D20FDE60}">
      <dgm:prSet phldrT="[Text]" phldr="1"/>
      <dgm:spPr/>
      <dgm:t>
        <a:bodyPr/>
        <a:lstStyle/>
        <a:p>
          <a:endParaRPr lang="cs-CZ"/>
        </a:p>
      </dgm:t>
    </dgm:pt>
    <dgm:pt modelId="{0A5A180B-CCA9-4AED-9C90-DFA91B21F0B2}" type="parTrans" cxnId="{7D7D0607-147A-430D-9F8C-8E6BB7A88AF3}">
      <dgm:prSet/>
      <dgm:spPr/>
      <dgm:t>
        <a:bodyPr/>
        <a:lstStyle/>
        <a:p>
          <a:endParaRPr lang="cs-CZ"/>
        </a:p>
      </dgm:t>
    </dgm:pt>
    <dgm:pt modelId="{275711C6-58E7-481E-88C6-F18EB7F45178}" type="sibTrans" cxnId="{7D7D0607-147A-430D-9F8C-8E6BB7A88AF3}">
      <dgm:prSet/>
      <dgm:spPr/>
      <dgm:t>
        <a:bodyPr/>
        <a:lstStyle/>
        <a:p>
          <a:endParaRPr lang="cs-CZ"/>
        </a:p>
      </dgm:t>
    </dgm:pt>
    <dgm:pt modelId="{3775782D-4696-4498-A904-A872C71F234F}">
      <dgm:prSet phldrT="[Text]"/>
      <dgm:spPr/>
      <dgm:t>
        <a:bodyPr/>
        <a:lstStyle/>
        <a:p>
          <a:r>
            <a:rPr lang="cs-CZ" dirty="0" smtClean="0"/>
            <a:t>12 = 2 + 2 + 2 + 2 + 2 + 2</a:t>
          </a:r>
          <a:endParaRPr lang="cs-CZ" dirty="0"/>
        </a:p>
      </dgm:t>
    </dgm:pt>
    <dgm:pt modelId="{05EE0757-BF8D-4145-B9FD-2587BFF49D07}" type="parTrans" cxnId="{0ACCA382-3DF5-42BB-83D8-69A1827AD2F7}">
      <dgm:prSet/>
      <dgm:spPr/>
      <dgm:t>
        <a:bodyPr/>
        <a:lstStyle/>
        <a:p>
          <a:endParaRPr lang="cs-CZ"/>
        </a:p>
      </dgm:t>
    </dgm:pt>
    <dgm:pt modelId="{478C8161-D4CD-403D-882E-6A78BB00FB41}" type="sibTrans" cxnId="{0ACCA382-3DF5-42BB-83D8-69A1827AD2F7}">
      <dgm:prSet/>
      <dgm:spPr/>
      <dgm:t>
        <a:bodyPr/>
        <a:lstStyle/>
        <a:p>
          <a:endParaRPr lang="cs-CZ"/>
        </a:p>
      </dgm:t>
    </dgm:pt>
    <dgm:pt modelId="{C7DED193-FAC6-4FE7-BCD4-97C737F8EE31}">
      <dgm:prSet phldrT="[Text]" phldr="1"/>
      <dgm:spPr/>
      <dgm:t>
        <a:bodyPr/>
        <a:lstStyle/>
        <a:p>
          <a:endParaRPr lang="cs-CZ"/>
        </a:p>
      </dgm:t>
    </dgm:pt>
    <dgm:pt modelId="{CC6ED50B-56B8-4652-8DAA-84544903E2DF}" type="parTrans" cxnId="{36DDF319-08A7-450C-AC31-50CEA1E6DB86}">
      <dgm:prSet/>
      <dgm:spPr/>
      <dgm:t>
        <a:bodyPr/>
        <a:lstStyle/>
        <a:p>
          <a:endParaRPr lang="cs-CZ"/>
        </a:p>
      </dgm:t>
    </dgm:pt>
    <dgm:pt modelId="{D6C8DA05-1CDF-4895-B147-6FC7B1ED14FF}" type="sibTrans" cxnId="{36DDF319-08A7-450C-AC31-50CEA1E6DB86}">
      <dgm:prSet/>
      <dgm:spPr/>
      <dgm:t>
        <a:bodyPr/>
        <a:lstStyle/>
        <a:p>
          <a:endParaRPr lang="cs-CZ"/>
        </a:p>
      </dgm:t>
    </dgm:pt>
    <dgm:pt modelId="{4FF80F5E-AFEC-4F4E-A6EE-9E182E9C2C81}">
      <dgm:prSet phldrT="[Text]"/>
      <dgm:spPr/>
      <dgm:t>
        <a:bodyPr/>
        <a:lstStyle/>
        <a:p>
          <a:r>
            <a:rPr lang="cs-CZ" dirty="0" smtClean="0"/>
            <a:t>14 = 2 + 2 + 2 + 2 + 2 + 2 + 2</a:t>
          </a:r>
          <a:endParaRPr lang="cs-CZ" dirty="0"/>
        </a:p>
      </dgm:t>
    </dgm:pt>
    <dgm:pt modelId="{16ED5D50-6EDE-489B-BD27-F73DD9335FEA}" type="parTrans" cxnId="{C1BE1F7F-6DC9-4FC4-8A56-7556DE3426B1}">
      <dgm:prSet/>
      <dgm:spPr/>
      <dgm:t>
        <a:bodyPr/>
        <a:lstStyle/>
        <a:p>
          <a:endParaRPr lang="cs-CZ"/>
        </a:p>
      </dgm:t>
    </dgm:pt>
    <dgm:pt modelId="{3A3C4A08-373C-4E7F-9257-7B49B06B12FD}" type="sibTrans" cxnId="{C1BE1F7F-6DC9-4FC4-8A56-7556DE3426B1}">
      <dgm:prSet/>
      <dgm:spPr/>
      <dgm:t>
        <a:bodyPr/>
        <a:lstStyle/>
        <a:p>
          <a:endParaRPr lang="cs-CZ"/>
        </a:p>
      </dgm:t>
    </dgm:pt>
    <dgm:pt modelId="{C3DA1922-FB3D-4348-8DD7-D014A9E902A3}" type="pres">
      <dgm:prSet presAssocID="{AC7EE894-29A3-4389-B2F5-77C408E650D4}" presName="Name0" presStyleCnt="0">
        <dgm:presLayoutVars>
          <dgm:chMax/>
          <dgm:chPref/>
          <dgm:dir/>
        </dgm:presLayoutVars>
      </dgm:prSet>
      <dgm:spPr/>
    </dgm:pt>
    <dgm:pt modelId="{FB85FE1F-2BF0-43B7-AC18-29BC3688A46F}" type="pres">
      <dgm:prSet presAssocID="{8ECA25B9-1FDB-4EDA-AC56-BA9CE02BFBE4}" presName="parenttextcomposite" presStyleCnt="0"/>
      <dgm:spPr/>
    </dgm:pt>
    <dgm:pt modelId="{1DBC7BE2-F8C8-47D9-8814-F9616CD5E8A2}" type="pres">
      <dgm:prSet presAssocID="{8ECA25B9-1FDB-4EDA-AC56-BA9CE02BFBE4}" presName="parenttext" presStyleLbl="revTx" presStyleIdx="0" presStyleCnt="3">
        <dgm:presLayoutVars>
          <dgm:chMax/>
          <dgm:chPref val="2"/>
          <dgm:bulletEnabled val="1"/>
        </dgm:presLayoutVars>
      </dgm:prSet>
      <dgm:spPr/>
    </dgm:pt>
    <dgm:pt modelId="{56ABF99A-D953-4C1A-B35D-4A2F91AFE270}" type="pres">
      <dgm:prSet presAssocID="{8ECA25B9-1FDB-4EDA-AC56-BA9CE02BFBE4}" presName="composite" presStyleCnt="0"/>
      <dgm:spPr/>
    </dgm:pt>
    <dgm:pt modelId="{C52699E9-A7CA-4DD9-8C90-33BBED343914}" type="pres">
      <dgm:prSet presAssocID="{8ECA25B9-1FDB-4EDA-AC56-BA9CE02BFBE4}" presName="chevron1" presStyleLbl="alignNode1" presStyleIdx="0" presStyleCnt="21"/>
      <dgm:spPr/>
    </dgm:pt>
    <dgm:pt modelId="{1920B61F-D475-4753-88AF-D6D2E043DC03}" type="pres">
      <dgm:prSet presAssocID="{8ECA25B9-1FDB-4EDA-AC56-BA9CE02BFBE4}" presName="chevron2" presStyleLbl="alignNode1" presStyleIdx="1" presStyleCnt="21"/>
      <dgm:spPr/>
    </dgm:pt>
    <dgm:pt modelId="{1A82B97C-5990-4416-BBD8-87E3AB4D6886}" type="pres">
      <dgm:prSet presAssocID="{8ECA25B9-1FDB-4EDA-AC56-BA9CE02BFBE4}" presName="chevron3" presStyleLbl="alignNode1" presStyleIdx="2" presStyleCnt="21"/>
      <dgm:spPr/>
    </dgm:pt>
    <dgm:pt modelId="{04D09332-C4AD-459A-BD8C-69D267235825}" type="pres">
      <dgm:prSet presAssocID="{8ECA25B9-1FDB-4EDA-AC56-BA9CE02BFBE4}" presName="chevron4" presStyleLbl="alignNode1" presStyleIdx="3" presStyleCnt="21"/>
      <dgm:spPr/>
    </dgm:pt>
    <dgm:pt modelId="{824A7AE5-9657-4632-92D2-7CA0143E9248}" type="pres">
      <dgm:prSet presAssocID="{8ECA25B9-1FDB-4EDA-AC56-BA9CE02BFBE4}" presName="chevron5" presStyleLbl="alignNode1" presStyleIdx="4" presStyleCnt="21"/>
      <dgm:spPr/>
    </dgm:pt>
    <dgm:pt modelId="{FEE46B07-420F-49C5-B33A-C915A10E55C8}" type="pres">
      <dgm:prSet presAssocID="{8ECA25B9-1FDB-4EDA-AC56-BA9CE02BFBE4}" presName="chevron6" presStyleLbl="alignNode1" presStyleIdx="5" presStyleCnt="21"/>
      <dgm:spPr/>
    </dgm:pt>
    <dgm:pt modelId="{61F76134-BBDD-4C18-8BD6-7BD18135EEA4}" type="pres">
      <dgm:prSet presAssocID="{8ECA25B9-1FDB-4EDA-AC56-BA9CE02BFBE4}" presName="chevron7" presStyleLbl="alignNode1" presStyleIdx="6" presStyleCnt="21"/>
      <dgm:spPr/>
    </dgm:pt>
    <dgm:pt modelId="{E3F84426-5F9C-4EA1-A2A5-D2CC30A05469}" type="pres">
      <dgm:prSet presAssocID="{8ECA25B9-1FDB-4EDA-AC56-BA9CE02BFBE4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4F45EF-A216-468B-B3AC-C594ADB3563B}" type="pres">
      <dgm:prSet presAssocID="{DB657BBD-A546-411C-8355-7C58A6027FDA}" presName="sibTrans" presStyleCnt="0"/>
      <dgm:spPr/>
    </dgm:pt>
    <dgm:pt modelId="{FEFEE0B3-813D-4FF5-9B13-A666BB13C6AE}" type="pres">
      <dgm:prSet presAssocID="{B09A4F96-96CA-463B-8D44-3297D20FDE60}" presName="parenttextcomposite" presStyleCnt="0"/>
      <dgm:spPr/>
    </dgm:pt>
    <dgm:pt modelId="{BA3AE7D0-D393-4A19-9550-759FC54EF794}" type="pres">
      <dgm:prSet presAssocID="{B09A4F96-96CA-463B-8D44-3297D20FDE60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AA1C3FC8-0401-4E66-90AA-7ABF15A30631}" type="pres">
      <dgm:prSet presAssocID="{B09A4F96-96CA-463B-8D44-3297D20FDE60}" presName="composite" presStyleCnt="0"/>
      <dgm:spPr/>
    </dgm:pt>
    <dgm:pt modelId="{5BA26BB9-98EE-4B26-AC4A-DF0888817480}" type="pres">
      <dgm:prSet presAssocID="{B09A4F96-96CA-463B-8D44-3297D20FDE60}" presName="chevron1" presStyleLbl="alignNode1" presStyleIdx="7" presStyleCnt="21"/>
      <dgm:spPr/>
    </dgm:pt>
    <dgm:pt modelId="{0E4BBC5D-366B-43C4-9926-52C355AC1233}" type="pres">
      <dgm:prSet presAssocID="{B09A4F96-96CA-463B-8D44-3297D20FDE60}" presName="chevron2" presStyleLbl="alignNode1" presStyleIdx="8" presStyleCnt="21"/>
      <dgm:spPr/>
    </dgm:pt>
    <dgm:pt modelId="{A660F8D9-FEAA-4449-8255-20BF53615E31}" type="pres">
      <dgm:prSet presAssocID="{B09A4F96-96CA-463B-8D44-3297D20FDE60}" presName="chevron3" presStyleLbl="alignNode1" presStyleIdx="9" presStyleCnt="21"/>
      <dgm:spPr/>
    </dgm:pt>
    <dgm:pt modelId="{57EFED1E-BF77-40BE-AD55-BBFA7D11653F}" type="pres">
      <dgm:prSet presAssocID="{B09A4F96-96CA-463B-8D44-3297D20FDE60}" presName="chevron4" presStyleLbl="alignNode1" presStyleIdx="10" presStyleCnt="21"/>
      <dgm:spPr/>
    </dgm:pt>
    <dgm:pt modelId="{24AB39C7-448F-44BA-AC31-11939C7E67A5}" type="pres">
      <dgm:prSet presAssocID="{B09A4F96-96CA-463B-8D44-3297D20FDE60}" presName="chevron5" presStyleLbl="alignNode1" presStyleIdx="11" presStyleCnt="21"/>
      <dgm:spPr/>
    </dgm:pt>
    <dgm:pt modelId="{283A3632-CB22-4768-A9A9-E4F7CE30C665}" type="pres">
      <dgm:prSet presAssocID="{B09A4F96-96CA-463B-8D44-3297D20FDE60}" presName="chevron6" presStyleLbl="alignNode1" presStyleIdx="12" presStyleCnt="21"/>
      <dgm:spPr/>
    </dgm:pt>
    <dgm:pt modelId="{58AB7764-7587-4F12-9308-0D2762CDF8F5}" type="pres">
      <dgm:prSet presAssocID="{B09A4F96-96CA-463B-8D44-3297D20FDE60}" presName="chevron7" presStyleLbl="alignNode1" presStyleIdx="13" presStyleCnt="21"/>
      <dgm:spPr/>
    </dgm:pt>
    <dgm:pt modelId="{FA50E57D-2DF2-44E0-AA63-E7146C1207BB}" type="pres">
      <dgm:prSet presAssocID="{B09A4F96-96CA-463B-8D44-3297D20FDE60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</dgm:pt>
    <dgm:pt modelId="{67371019-3FA6-4440-BE6D-C2D0F11DCB29}" type="pres">
      <dgm:prSet presAssocID="{275711C6-58E7-481E-88C6-F18EB7F45178}" presName="sibTrans" presStyleCnt="0"/>
      <dgm:spPr/>
    </dgm:pt>
    <dgm:pt modelId="{061435DD-7BF2-4192-83AA-2AC96A88CB1A}" type="pres">
      <dgm:prSet presAssocID="{C7DED193-FAC6-4FE7-BCD4-97C737F8EE31}" presName="parenttextcomposite" presStyleCnt="0"/>
      <dgm:spPr/>
    </dgm:pt>
    <dgm:pt modelId="{94E45126-03E9-4AE8-91DF-487BCD333CC0}" type="pres">
      <dgm:prSet presAssocID="{C7DED193-FAC6-4FE7-BCD4-97C737F8EE31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53388AAC-B0EB-4C09-B55C-9FCC5318B82E}" type="pres">
      <dgm:prSet presAssocID="{C7DED193-FAC6-4FE7-BCD4-97C737F8EE31}" presName="composite" presStyleCnt="0"/>
      <dgm:spPr/>
    </dgm:pt>
    <dgm:pt modelId="{2C40E379-7496-4D9A-8AC2-09622BC0B104}" type="pres">
      <dgm:prSet presAssocID="{C7DED193-FAC6-4FE7-BCD4-97C737F8EE31}" presName="chevron1" presStyleLbl="alignNode1" presStyleIdx="14" presStyleCnt="21"/>
      <dgm:spPr/>
    </dgm:pt>
    <dgm:pt modelId="{31671E99-50F1-4AF9-A97F-51716F9A054F}" type="pres">
      <dgm:prSet presAssocID="{C7DED193-FAC6-4FE7-BCD4-97C737F8EE31}" presName="chevron2" presStyleLbl="alignNode1" presStyleIdx="15" presStyleCnt="21"/>
      <dgm:spPr/>
    </dgm:pt>
    <dgm:pt modelId="{3E7CA52A-45AB-4AA0-958D-C12A40D76D82}" type="pres">
      <dgm:prSet presAssocID="{C7DED193-FAC6-4FE7-BCD4-97C737F8EE31}" presName="chevron3" presStyleLbl="alignNode1" presStyleIdx="16" presStyleCnt="21"/>
      <dgm:spPr/>
    </dgm:pt>
    <dgm:pt modelId="{5A09CAF2-328E-452C-8639-C58C76EDC1CD}" type="pres">
      <dgm:prSet presAssocID="{C7DED193-FAC6-4FE7-BCD4-97C737F8EE31}" presName="chevron4" presStyleLbl="alignNode1" presStyleIdx="17" presStyleCnt="21"/>
      <dgm:spPr/>
    </dgm:pt>
    <dgm:pt modelId="{F9417ABE-BB2E-4BED-8623-3057D7583D3D}" type="pres">
      <dgm:prSet presAssocID="{C7DED193-FAC6-4FE7-BCD4-97C737F8EE31}" presName="chevron5" presStyleLbl="alignNode1" presStyleIdx="18" presStyleCnt="21"/>
      <dgm:spPr/>
    </dgm:pt>
    <dgm:pt modelId="{157B6F9E-9D45-4A1B-A589-AC380F6B9A99}" type="pres">
      <dgm:prSet presAssocID="{C7DED193-FAC6-4FE7-BCD4-97C737F8EE31}" presName="chevron6" presStyleLbl="alignNode1" presStyleIdx="19" presStyleCnt="21"/>
      <dgm:spPr/>
    </dgm:pt>
    <dgm:pt modelId="{79A07C00-9A30-44AC-A739-61734AD7FD12}" type="pres">
      <dgm:prSet presAssocID="{C7DED193-FAC6-4FE7-BCD4-97C737F8EE31}" presName="chevron7" presStyleLbl="alignNode1" presStyleIdx="20" presStyleCnt="21"/>
      <dgm:spPr/>
    </dgm:pt>
    <dgm:pt modelId="{5D072A8D-272F-48D8-B575-FD43302FC9C3}" type="pres">
      <dgm:prSet presAssocID="{C7DED193-FAC6-4FE7-BCD4-97C737F8EE31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</dgm:pt>
  </dgm:ptLst>
  <dgm:cxnLst>
    <dgm:cxn modelId="{C1BE1F7F-6DC9-4FC4-8A56-7556DE3426B1}" srcId="{C7DED193-FAC6-4FE7-BCD4-97C737F8EE31}" destId="{4FF80F5E-AFEC-4F4E-A6EE-9E182E9C2C81}" srcOrd="0" destOrd="0" parTransId="{16ED5D50-6EDE-489B-BD27-F73DD9335FEA}" sibTransId="{3A3C4A08-373C-4E7F-9257-7B49B06B12FD}"/>
    <dgm:cxn modelId="{36DDF319-08A7-450C-AC31-50CEA1E6DB86}" srcId="{AC7EE894-29A3-4389-B2F5-77C408E650D4}" destId="{C7DED193-FAC6-4FE7-BCD4-97C737F8EE31}" srcOrd="2" destOrd="0" parTransId="{CC6ED50B-56B8-4652-8DAA-84544903E2DF}" sibTransId="{D6C8DA05-1CDF-4895-B147-6FC7B1ED14FF}"/>
    <dgm:cxn modelId="{99D6850E-63D8-4472-BF40-DC8C80FA566E}" type="presOf" srcId="{AC7EE894-29A3-4389-B2F5-77C408E650D4}" destId="{C3DA1922-FB3D-4348-8DD7-D014A9E902A3}" srcOrd="0" destOrd="0" presId="urn:microsoft.com/office/officeart/2008/layout/VerticalAccentList"/>
    <dgm:cxn modelId="{62C7AF3F-6792-4AA1-B716-6F2DD61372EC}" type="presOf" srcId="{8ECA25B9-1FDB-4EDA-AC56-BA9CE02BFBE4}" destId="{1DBC7BE2-F8C8-47D9-8814-F9616CD5E8A2}" srcOrd="0" destOrd="0" presId="urn:microsoft.com/office/officeart/2008/layout/VerticalAccentList"/>
    <dgm:cxn modelId="{0437FC79-3171-48A5-BA54-51E5CC91EF9A}" srcId="{AC7EE894-29A3-4389-B2F5-77C408E650D4}" destId="{8ECA25B9-1FDB-4EDA-AC56-BA9CE02BFBE4}" srcOrd="0" destOrd="0" parTransId="{5636663F-9B59-4A9E-92E3-9509B988E354}" sibTransId="{DB657BBD-A546-411C-8355-7C58A6027FDA}"/>
    <dgm:cxn modelId="{0ACCA382-3DF5-42BB-83D8-69A1827AD2F7}" srcId="{B09A4F96-96CA-463B-8D44-3297D20FDE60}" destId="{3775782D-4696-4498-A904-A872C71F234F}" srcOrd="0" destOrd="0" parTransId="{05EE0757-BF8D-4145-B9FD-2587BFF49D07}" sibTransId="{478C8161-D4CD-403D-882E-6A78BB00FB41}"/>
    <dgm:cxn modelId="{7D7D0607-147A-430D-9F8C-8E6BB7A88AF3}" srcId="{AC7EE894-29A3-4389-B2F5-77C408E650D4}" destId="{B09A4F96-96CA-463B-8D44-3297D20FDE60}" srcOrd="1" destOrd="0" parTransId="{0A5A180B-CCA9-4AED-9C90-DFA91B21F0B2}" sibTransId="{275711C6-58E7-481E-88C6-F18EB7F45178}"/>
    <dgm:cxn modelId="{80A6B806-8476-4807-80AF-2F96B0B60421}" type="presOf" srcId="{4FF80F5E-AFEC-4F4E-A6EE-9E182E9C2C81}" destId="{5D072A8D-272F-48D8-B575-FD43302FC9C3}" srcOrd="0" destOrd="0" presId="urn:microsoft.com/office/officeart/2008/layout/VerticalAccentList"/>
    <dgm:cxn modelId="{2D6B6326-7D86-46B7-96D1-F0BCC5DDED68}" type="presOf" srcId="{C7DED193-FAC6-4FE7-BCD4-97C737F8EE31}" destId="{94E45126-03E9-4AE8-91DF-487BCD333CC0}" srcOrd="0" destOrd="0" presId="urn:microsoft.com/office/officeart/2008/layout/VerticalAccentList"/>
    <dgm:cxn modelId="{23DE292F-D679-4DCF-AB2F-11E713FF2DE8}" type="presOf" srcId="{728B52B1-3E90-4E2D-A862-F392D3221C2E}" destId="{E3F84426-5F9C-4EA1-A2A5-D2CC30A05469}" srcOrd="0" destOrd="0" presId="urn:microsoft.com/office/officeart/2008/layout/VerticalAccentList"/>
    <dgm:cxn modelId="{F68206EE-BB87-4434-B4BF-E61F491172C9}" type="presOf" srcId="{3775782D-4696-4498-A904-A872C71F234F}" destId="{FA50E57D-2DF2-44E0-AA63-E7146C1207BB}" srcOrd="0" destOrd="0" presId="urn:microsoft.com/office/officeart/2008/layout/VerticalAccentList"/>
    <dgm:cxn modelId="{B08198ED-DA3B-47D5-81E5-C41C9AF66C1F}" type="presOf" srcId="{B09A4F96-96CA-463B-8D44-3297D20FDE60}" destId="{BA3AE7D0-D393-4A19-9550-759FC54EF794}" srcOrd="0" destOrd="0" presId="urn:microsoft.com/office/officeart/2008/layout/VerticalAccentList"/>
    <dgm:cxn modelId="{4AAAA86A-1172-4E3E-AB12-0F907D20C82A}" srcId="{8ECA25B9-1FDB-4EDA-AC56-BA9CE02BFBE4}" destId="{728B52B1-3E90-4E2D-A862-F392D3221C2E}" srcOrd="0" destOrd="0" parTransId="{A8B0E7F9-64BE-462D-9120-81D1B2EB2E7D}" sibTransId="{F054EB86-87C7-47CA-9D6C-88A28A1BF919}"/>
    <dgm:cxn modelId="{B262BB16-97EE-472C-BF00-1737499C2FB0}" type="presParOf" srcId="{C3DA1922-FB3D-4348-8DD7-D014A9E902A3}" destId="{FB85FE1F-2BF0-43B7-AC18-29BC3688A46F}" srcOrd="0" destOrd="0" presId="urn:microsoft.com/office/officeart/2008/layout/VerticalAccentList"/>
    <dgm:cxn modelId="{90D02049-0DE7-4C1C-BE7B-B711B97D0235}" type="presParOf" srcId="{FB85FE1F-2BF0-43B7-AC18-29BC3688A46F}" destId="{1DBC7BE2-F8C8-47D9-8814-F9616CD5E8A2}" srcOrd="0" destOrd="0" presId="urn:microsoft.com/office/officeart/2008/layout/VerticalAccentList"/>
    <dgm:cxn modelId="{F4024649-2FC2-4F0D-851A-F5FFAFE7C24B}" type="presParOf" srcId="{C3DA1922-FB3D-4348-8DD7-D014A9E902A3}" destId="{56ABF99A-D953-4C1A-B35D-4A2F91AFE270}" srcOrd="1" destOrd="0" presId="urn:microsoft.com/office/officeart/2008/layout/VerticalAccentList"/>
    <dgm:cxn modelId="{5DBA0744-1326-4190-B694-EFE1ACFE71AD}" type="presParOf" srcId="{56ABF99A-D953-4C1A-B35D-4A2F91AFE270}" destId="{C52699E9-A7CA-4DD9-8C90-33BBED343914}" srcOrd="0" destOrd="0" presId="urn:microsoft.com/office/officeart/2008/layout/VerticalAccentList"/>
    <dgm:cxn modelId="{4083163C-741D-4A65-BA30-7FF3960FBC90}" type="presParOf" srcId="{56ABF99A-D953-4C1A-B35D-4A2F91AFE270}" destId="{1920B61F-D475-4753-88AF-D6D2E043DC03}" srcOrd="1" destOrd="0" presId="urn:microsoft.com/office/officeart/2008/layout/VerticalAccentList"/>
    <dgm:cxn modelId="{69482DEA-FF57-471A-8F73-E1184100A4F7}" type="presParOf" srcId="{56ABF99A-D953-4C1A-B35D-4A2F91AFE270}" destId="{1A82B97C-5990-4416-BBD8-87E3AB4D6886}" srcOrd="2" destOrd="0" presId="urn:microsoft.com/office/officeart/2008/layout/VerticalAccentList"/>
    <dgm:cxn modelId="{67B6AA60-72E9-43ED-A746-7BEEDAE40C3B}" type="presParOf" srcId="{56ABF99A-D953-4C1A-B35D-4A2F91AFE270}" destId="{04D09332-C4AD-459A-BD8C-69D267235825}" srcOrd="3" destOrd="0" presId="urn:microsoft.com/office/officeart/2008/layout/VerticalAccentList"/>
    <dgm:cxn modelId="{4E0D4149-E3FC-4C12-8F4A-2EB761D90E6F}" type="presParOf" srcId="{56ABF99A-D953-4C1A-B35D-4A2F91AFE270}" destId="{824A7AE5-9657-4632-92D2-7CA0143E9248}" srcOrd="4" destOrd="0" presId="urn:microsoft.com/office/officeart/2008/layout/VerticalAccentList"/>
    <dgm:cxn modelId="{D3881021-5D8E-4A53-BA0D-1E24A1D4B15D}" type="presParOf" srcId="{56ABF99A-D953-4C1A-B35D-4A2F91AFE270}" destId="{FEE46B07-420F-49C5-B33A-C915A10E55C8}" srcOrd="5" destOrd="0" presId="urn:microsoft.com/office/officeart/2008/layout/VerticalAccentList"/>
    <dgm:cxn modelId="{44F8BEF4-7311-4323-9764-9B542FECD964}" type="presParOf" srcId="{56ABF99A-D953-4C1A-B35D-4A2F91AFE270}" destId="{61F76134-BBDD-4C18-8BD6-7BD18135EEA4}" srcOrd="6" destOrd="0" presId="urn:microsoft.com/office/officeart/2008/layout/VerticalAccentList"/>
    <dgm:cxn modelId="{549954F6-2155-4D96-A8A8-0E3630EBE6A3}" type="presParOf" srcId="{56ABF99A-D953-4C1A-B35D-4A2F91AFE270}" destId="{E3F84426-5F9C-4EA1-A2A5-D2CC30A05469}" srcOrd="7" destOrd="0" presId="urn:microsoft.com/office/officeart/2008/layout/VerticalAccentList"/>
    <dgm:cxn modelId="{D1E9AED1-7860-48B3-8857-84FA964672E1}" type="presParOf" srcId="{C3DA1922-FB3D-4348-8DD7-D014A9E902A3}" destId="{AE4F45EF-A216-468B-B3AC-C594ADB3563B}" srcOrd="2" destOrd="0" presId="urn:microsoft.com/office/officeart/2008/layout/VerticalAccentList"/>
    <dgm:cxn modelId="{D8CCBADC-B4F1-4E45-8AAB-D42EB36B7A71}" type="presParOf" srcId="{C3DA1922-FB3D-4348-8DD7-D014A9E902A3}" destId="{FEFEE0B3-813D-4FF5-9B13-A666BB13C6AE}" srcOrd="3" destOrd="0" presId="urn:microsoft.com/office/officeart/2008/layout/VerticalAccentList"/>
    <dgm:cxn modelId="{6B0D8DC4-11FF-4A9F-8565-62AA8D8E3516}" type="presParOf" srcId="{FEFEE0B3-813D-4FF5-9B13-A666BB13C6AE}" destId="{BA3AE7D0-D393-4A19-9550-759FC54EF794}" srcOrd="0" destOrd="0" presId="urn:microsoft.com/office/officeart/2008/layout/VerticalAccentList"/>
    <dgm:cxn modelId="{A79FFF18-AF2D-429F-88FF-56F3F03304AD}" type="presParOf" srcId="{C3DA1922-FB3D-4348-8DD7-D014A9E902A3}" destId="{AA1C3FC8-0401-4E66-90AA-7ABF15A30631}" srcOrd="4" destOrd="0" presId="urn:microsoft.com/office/officeart/2008/layout/VerticalAccentList"/>
    <dgm:cxn modelId="{9E3AAF5E-2B11-4D7E-AC39-25AFAE456864}" type="presParOf" srcId="{AA1C3FC8-0401-4E66-90AA-7ABF15A30631}" destId="{5BA26BB9-98EE-4B26-AC4A-DF0888817480}" srcOrd="0" destOrd="0" presId="urn:microsoft.com/office/officeart/2008/layout/VerticalAccentList"/>
    <dgm:cxn modelId="{73C58BF0-04A4-4A08-A47E-25395687B65E}" type="presParOf" srcId="{AA1C3FC8-0401-4E66-90AA-7ABF15A30631}" destId="{0E4BBC5D-366B-43C4-9926-52C355AC1233}" srcOrd="1" destOrd="0" presId="urn:microsoft.com/office/officeart/2008/layout/VerticalAccentList"/>
    <dgm:cxn modelId="{07D7C2AA-F7CD-46EE-BB7D-0DBD2ED23D40}" type="presParOf" srcId="{AA1C3FC8-0401-4E66-90AA-7ABF15A30631}" destId="{A660F8D9-FEAA-4449-8255-20BF53615E31}" srcOrd="2" destOrd="0" presId="urn:microsoft.com/office/officeart/2008/layout/VerticalAccentList"/>
    <dgm:cxn modelId="{6B9AEBEA-1617-4566-BF46-AB3ED53B4576}" type="presParOf" srcId="{AA1C3FC8-0401-4E66-90AA-7ABF15A30631}" destId="{57EFED1E-BF77-40BE-AD55-BBFA7D11653F}" srcOrd="3" destOrd="0" presId="urn:microsoft.com/office/officeart/2008/layout/VerticalAccentList"/>
    <dgm:cxn modelId="{6F1640E1-7371-47D1-A37A-275B8CA1E055}" type="presParOf" srcId="{AA1C3FC8-0401-4E66-90AA-7ABF15A30631}" destId="{24AB39C7-448F-44BA-AC31-11939C7E67A5}" srcOrd="4" destOrd="0" presId="urn:microsoft.com/office/officeart/2008/layout/VerticalAccentList"/>
    <dgm:cxn modelId="{631B70E1-A024-4175-9656-F535C2DE382C}" type="presParOf" srcId="{AA1C3FC8-0401-4E66-90AA-7ABF15A30631}" destId="{283A3632-CB22-4768-A9A9-E4F7CE30C665}" srcOrd="5" destOrd="0" presId="urn:microsoft.com/office/officeart/2008/layout/VerticalAccentList"/>
    <dgm:cxn modelId="{EF321106-CF2A-4798-B016-265F62102A74}" type="presParOf" srcId="{AA1C3FC8-0401-4E66-90AA-7ABF15A30631}" destId="{58AB7764-7587-4F12-9308-0D2762CDF8F5}" srcOrd="6" destOrd="0" presId="urn:microsoft.com/office/officeart/2008/layout/VerticalAccentList"/>
    <dgm:cxn modelId="{7CF5FAF4-D9E8-4D3C-A9BA-776F5B28DAC5}" type="presParOf" srcId="{AA1C3FC8-0401-4E66-90AA-7ABF15A30631}" destId="{FA50E57D-2DF2-44E0-AA63-E7146C1207BB}" srcOrd="7" destOrd="0" presId="urn:microsoft.com/office/officeart/2008/layout/VerticalAccentList"/>
    <dgm:cxn modelId="{B163FF6F-9296-43E7-91B9-349F24BB7082}" type="presParOf" srcId="{C3DA1922-FB3D-4348-8DD7-D014A9E902A3}" destId="{67371019-3FA6-4440-BE6D-C2D0F11DCB29}" srcOrd="5" destOrd="0" presId="urn:microsoft.com/office/officeart/2008/layout/VerticalAccentList"/>
    <dgm:cxn modelId="{F4BD0B41-502C-47BB-9B5B-F55B6D9E7F6B}" type="presParOf" srcId="{C3DA1922-FB3D-4348-8DD7-D014A9E902A3}" destId="{061435DD-7BF2-4192-83AA-2AC96A88CB1A}" srcOrd="6" destOrd="0" presId="urn:microsoft.com/office/officeart/2008/layout/VerticalAccentList"/>
    <dgm:cxn modelId="{BC6A9707-0C48-4F53-A6D2-B9ACD91218F6}" type="presParOf" srcId="{061435DD-7BF2-4192-83AA-2AC96A88CB1A}" destId="{94E45126-03E9-4AE8-91DF-487BCD333CC0}" srcOrd="0" destOrd="0" presId="urn:microsoft.com/office/officeart/2008/layout/VerticalAccentList"/>
    <dgm:cxn modelId="{E0C2A7AB-5BC1-43F6-B866-1FCECE93EB3F}" type="presParOf" srcId="{C3DA1922-FB3D-4348-8DD7-D014A9E902A3}" destId="{53388AAC-B0EB-4C09-B55C-9FCC5318B82E}" srcOrd="7" destOrd="0" presId="urn:microsoft.com/office/officeart/2008/layout/VerticalAccentList"/>
    <dgm:cxn modelId="{5F805DF8-CE8A-46BC-839C-74C30B19F9C3}" type="presParOf" srcId="{53388AAC-B0EB-4C09-B55C-9FCC5318B82E}" destId="{2C40E379-7496-4D9A-8AC2-09622BC0B104}" srcOrd="0" destOrd="0" presId="urn:microsoft.com/office/officeart/2008/layout/VerticalAccentList"/>
    <dgm:cxn modelId="{4F742DA1-5227-4FF7-9D28-DCD9A6C2E221}" type="presParOf" srcId="{53388AAC-B0EB-4C09-B55C-9FCC5318B82E}" destId="{31671E99-50F1-4AF9-A97F-51716F9A054F}" srcOrd="1" destOrd="0" presId="urn:microsoft.com/office/officeart/2008/layout/VerticalAccentList"/>
    <dgm:cxn modelId="{3F15380E-7A61-4552-B12F-95E1ABD455AE}" type="presParOf" srcId="{53388AAC-B0EB-4C09-B55C-9FCC5318B82E}" destId="{3E7CA52A-45AB-4AA0-958D-C12A40D76D82}" srcOrd="2" destOrd="0" presId="urn:microsoft.com/office/officeart/2008/layout/VerticalAccentList"/>
    <dgm:cxn modelId="{5B043680-E292-40DB-BDC6-E27D81938070}" type="presParOf" srcId="{53388AAC-B0EB-4C09-B55C-9FCC5318B82E}" destId="{5A09CAF2-328E-452C-8639-C58C76EDC1CD}" srcOrd="3" destOrd="0" presId="urn:microsoft.com/office/officeart/2008/layout/VerticalAccentList"/>
    <dgm:cxn modelId="{2A6EDF9F-D8E9-43A8-8595-D883A75E00B3}" type="presParOf" srcId="{53388AAC-B0EB-4C09-B55C-9FCC5318B82E}" destId="{F9417ABE-BB2E-4BED-8623-3057D7583D3D}" srcOrd="4" destOrd="0" presId="urn:microsoft.com/office/officeart/2008/layout/VerticalAccentList"/>
    <dgm:cxn modelId="{B325DDF3-1214-45E2-867E-DD923C98A28F}" type="presParOf" srcId="{53388AAC-B0EB-4C09-B55C-9FCC5318B82E}" destId="{157B6F9E-9D45-4A1B-A589-AC380F6B9A99}" srcOrd="5" destOrd="0" presId="urn:microsoft.com/office/officeart/2008/layout/VerticalAccentList"/>
    <dgm:cxn modelId="{BE680430-CC8B-4EB4-8792-CB697B438E42}" type="presParOf" srcId="{53388AAC-B0EB-4C09-B55C-9FCC5318B82E}" destId="{79A07C00-9A30-44AC-A739-61734AD7FD12}" srcOrd="6" destOrd="0" presId="urn:microsoft.com/office/officeart/2008/layout/VerticalAccentList"/>
    <dgm:cxn modelId="{A9C5F07D-AF00-43BD-B7B5-CA15261C33A3}" type="presParOf" srcId="{53388AAC-B0EB-4C09-B55C-9FCC5318B82E}" destId="{5D072A8D-272F-48D8-B575-FD43302FC9C3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84B1CCE-2C88-4760-B32F-12D3E2714D9E}" type="doc">
      <dgm:prSet loTypeId="urn:microsoft.com/office/officeart/2008/layout/VerticalAccent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8FF6F775-F31C-4AA5-B90E-CA04C33D1ED8}">
      <dgm:prSet phldrT="[Text]" phldr="1"/>
      <dgm:spPr/>
      <dgm:t>
        <a:bodyPr/>
        <a:lstStyle/>
        <a:p>
          <a:endParaRPr lang="cs-CZ"/>
        </a:p>
      </dgm:t>
    </dgm:pt>
    <dgm:pt modelId="{37551C1B-2B00-45ED-91B4-41546D341DF0}" type="parTrans" cxnId="{6418B056-B7BB-49A4-A806-F76AC7912CBA}">
      <dgm:prSet/>
      <dgm:spPr/>
      <dgm:t>
        <a:bodyPr/>
        <a:lstStyle/>
        <a:p>
          <a:endParaRPr lang="cs-CZ"/>
        </a:p>
      </dgm:t>
    </dgm:pt>
    <dgm:pt modelId="{8C3BEB5A-09B9-4817-AE63-BF449C4555D4}" type="sibTrans" cxnId="{6418B056-B7BB-49A4-A806-F76AC7912CBA}">
      <dgm:prSet/>
      <dgm:spPr/>
      <dgm:t>
        <a:bodyPr/>
        <a:lstStyle/>
        <a:p>
          <a:endParaRPr lang="cs-CZ"/>
        </a:p>
      </dgm:t>
    </dgm:pt>
    <dgm:pt modelId="{E501D081-5DE1-479C-93F0-A8C808B73FC3}">
      <dgm:prSet phldrT="[Text]"/>
      <dgm:spPr/>
      <dgm:t>
        <a:bodyPr/>
        <a:lstStyle/>
        <a:p>
          <a:r>
            <a:rPr lang="cs-CZ" dirty="0" smtClean="0"/>
            <a:t>16 = 2 + 2 + 2 + 2 + 2 + 2 + 2 + 2</a:t>
          </a:r>
          <a:endParaRPr lang="cs-CZ" dirty="0"/>
        </a:p>
      </dgm:t>
    </dgm:pt>
    <dgm:pt modelId="{A89FF0F0-E025-47E5-961A-B261379B4C35}" type="parTrans" cxnId="{7D4CB1D5-2351-4A11-9C72-AE14D7DFF5CE}">
      <dgm:prSet/>
      <dgm:spPr/>
      <dgm:t>
        <a:bodyPr/>
        <a:lstStyle/>
        <a:p>
          <a:endParaRPr lang="cs-CZ"/>
        </a:p>
      </dgm:t>
    </dgm:pt>
    <dgm:pt modelId="{3C28B9FC-08D7-4144-9816-2A3FD186D05B}" type="sibTrans" cxnId="{7D4CB1D5-2351-4A11-9C72-AE14D7DFF5CE}">
      <dgm:prSet/>
      <dgm:spPr/>
      <dgm:t>
        <a:bodyPr/>
        <a:lstStyle/>
        <a:p>
          <a:endParaRPr lang="cs-CZ"/>
        </a:p>
      </dgm:t>
    </dgm:pt>
    <dgm:pt modelId="{EFFF9CAC-D836-4955-AA3C-AED8FC7F17D5}">
      <dgm:prSet phldrT="[Text]" phldr="1"/>
      <dgm:spPr/>
      <dgm:t>
        <a:bodyPr/>
        <a:lstStyle/>
        <a:p>
          <a:endParaRPr lang="cs-CZ"/>
        </a:p>
      </dgm:t>
    </dgm:pt>
    <dgm:pt modelId="{7ABCEF7D-5F5A-4658-B8C5-58E499A8E02E}" type="parTrans" cxnId="{4FCD090F-91FC-4A59-AC2B-C24965758F51}">
      <dgm:prSet/>
      <dgm:spPr/>
      <dgm:t>
        <a:bodyPr/>
        <a:lstStyle/>
        <a:p>
          <a:endParaRPr lang="cs-CZ"/>
        </a:p>
      </dgm:t>
    </dgm:pt>
    <dgm:pt modelId="{3F5FEB42-2241-422B-8B90-D5D337E1D498}" type="sibTrans" cxnId="{4FCD090F-91FC-4A59-AC2B-C24965758F51}">
      <dgm:prSet/>
      <dgm:spPr/>
      <dgm:t>
        <a:bodyPr/>
        <a:lstStyle/>
        <a:p>
          <a:endParaRPr lang="cs-CZ"/>
        </a:p>
      </dgm:t>
    </dgm:pt>
    <dgm:pt modelId="{8B8C085A-E96D-4781-AC5E-06F39AEADC8C}">
      <dgm:prSet phldrT="[Text]"/>
      <dgm:spPr/>
      <dgm:t>
        <a:bodyPr/>
        <a:lstStyle/>
        <a:p>
          <a:r>
            <a:rPr lang="cs-CZ" dirty="0" smtClean="0"/>
            <a:t>18 = 2 + 2 + 2 + 2 + 2 + 2 + 2 + 2 + 2 </a:t>
          </a:r>
          <a:endParaRPr lang="cs-CZ" dirty="0"/>
        </a:p>
      </dgm:t>
    </dgm:pt>
    <dgm:pt modelId="{46A560F4-D786-42F5-BCA8-421B788848AA}" type="parTrans" cxnId="{F79BAAEC-45D9-4727-A42B-CFE1817C8903}">
      <dgm:prSet/>
      <dgm:spPr/>
      <dgm:t>
        <a:bodyPr/>
        <a:lstStyle/>
        <a:p>
          <a:endParaRPr lang="cs-CZ"/>
        </a:p>
      </dgm:t>
    </dgm:pt>
    <dgm:pt modelId="{BD58209B-20D9-47ED-BE53-DBF0CA3F19CA}" type="sibTrans" cxnId="{F79BAAEC-45D9-4727-A42B-CFE1817C8903}">
      <dgm:prSet/>
      <dgm:spPr/>
      <dgm:t>
        <a:bodyPr/>
        <a:lstStyle/>
        <a:p>
          <a:endParaRPr lang="cs-CZ"/>
        </a:p>
      </dgm:t>
    </dgm:pt>
    <dgm:pt modelId="{DF780976-A2B3-472E-9455-1650A6B2E135}">
      <dgm:prSet phldrT="[Text]" phldr="1"/>
      <dgm:spPr/>
      <dgm:t>
        <a:bodyPr/>
        <a:lstStyle/>
        <a:p>
          <a:endParaRPr lang="cs-CZ"/>
        </a:p>
      </dgm:t>
    </dgm:pt>
    <dgm:pt modelId="{C4D0DCBD-DFD8-495B-947C-4AADFEB38FE2}" type="parTrans" cxnId="{215F0425-0ABA-4BB9-9886-0EC57011506C}">
      <dgm:prSet/>
      <dgm:spPr/>
      <dgm:t>
        <a:bodyPr/>
        <a:lstStyle/>
        <a:p>
          <a:endParaRPr lang="cs-CZ"/>
        </a:p>
      </dgm:t>
    </dgm:pt>
    <dgm:pt modelId="{878D543C-8A3B-4DEE-9E48-EB849417FEF9}" type="sibTrans" cxnId="{215F0425-0ABA-4BB9-9886-0EC57011506C}">
      <dgm:prSet/>
      <dgm:spPr/>
      <dgm:t>
        <a:bodyPr/>
        <a:lstStyle/>
        <a:p>
          <a:endParaRPr lang="cs-CZ"/>
        </a:p>
      </dgm:t>
    </dgm:pt>
    <dgm:pt modelId="{46EE70C7-9218-404E-B628-A0146C486842}">
      <dgm:prSet phldrT="[Text]"/>
      <dgm:spPr/>
      <dgm:t>
        <a:bodyPr/>
        <a:lstStyle/>
        <a:p>
          <a:r>
            <a:rPr lang="cs-CZ" dirty="0" smtClean="0"/>
            <a:t>20 = 2 + 2 + 2 + 2 + 2 + 2 + 2 + 2 + 2  +2</a:t>
          </a:r>
          <a:endParaRPr lang="cs-CZ" dirty="0"/>
        </a:p>
      </dgm:t>
    </dgm:pt>
    <dgm:pt modelId="{95B19A6F-0AF2-4AFB-877C-4AEBF07AFF00}" type="parTrans" cxnId="{827476A2-1304-4260-A2C7-6FA1F4AF737D}">
      <dgm:prSet/>
      <dgm:spPr/>
      <dgm:t>
        <a:bodyPr/>
        <a:lstStyle/>
        <a:p>
          <a:endParaRPr lang="cs-CZ"/>
        </a:p>
      </dgm:t>
    </dgm:pt>
    <dgm:pt modelId="{6B432528-6D46-4E5F-A078-5611BDA051AA}" type="sibTrans" cxnId="{827476A2-1304-4260-A2C7-6FA1F4AF737D}">
      <dgm:prSet/>
      <dgm:spPr/>
      <dgm:t>
        <a:bodyPr/>
        <a:lstStyle/>
        <a:p>
          <a:endParaRPr lang="cs-CZ"/>
        </a:p>
      </dgm:t>
    </dgm:pt>
    <dgm:pt modelId="{02B941EA-B0B6-4B7C-A8EF-CC8406764BE8}" type="pres">
      <dgm:prSet presAssocID="{484B1CCE-2C88-4760-B32F-12D3E2714D9E}" presName="Name0" presStyleCnt="0">
        <dgm:presLayoutVars>
          <dgm:chMax/>
          <dgm:chPref/>
          <dgm:dir/>
        </dgm:presLayoutVars>
      </dgm:prSet>
      <dgm:spPr/>
    </dgm:pt>
    <dgm:pt modelId="{6DDBBA77-2618-441A-B585-35936D0FAAB0}" type="pres">
      <dgm:prSet presAssocID="{8FF6F775-F31C-4AA5-B90E-CA04C33D1ED8}" presName="parenttextcomposite" presStyleCnt="0"/>
      <dgm:spPr/>
    </dgm:pt>
    <dgm:pt modelId="{BEC46BDC-2301-4E46-81C3-D2D5D0E858D8}" type="pres">
      <dgm:prSet presAssocID="{8FF6F775-F31C-4AA5-B90E-CA04C33D1ED8}" presName="parenttext" presStyleLbl="revTx" presStyleIdx="0" presStyleCnt="3">
        <dgm:presLayoutVars>
          <dgm:chMax/>
          <dgm:chPref val="2"/>
          <dgm:bulletEnabled val="1"/>
        </dgm:presLayoutVars>
      </dgm:prSet>
      <dgm:spPr/>
    </dgm:pt>
    <dgm:pt modelId="{4D59A3B1-CDA2-4A0A-9A1C-F50515D24115}" type="pres">
      <dgm:prSet presAssocID="{8FF6F775-F31C-4AA5-B90E-CA04C33D1ED8}" presName="composite" presStyleCnt="0"/>
      <dgm:spPr/>
    </dgm:pt>
    <dgm:pt modelId="{A640D96A-E6C1-4819-A442-BC4F917BEF8C}" type="pres">
      <dgm:prSet presAssocID="{8FF6F775-F31C-4AA5-B90E-CA04C33D1ED8}" presName="chevron1" presStyleLbl="alignNode1" presStyleIdx="0" presStyleCnt="21"/>
      <dgm:spPr/>
    </dgm:pt>
    <dgm:pt modelId="{A395941F-23A8-4CFC-A3E1-3B117F78BE68}" type="pres">
      <dgm:prSet presAssocID="{8FF6F775-F31C-4AA5-B90E-CA04C33D1ED8}" presName="chevron2" presStyleLbl="alignNode1" presStyleIdx="1" presStyleCnt="21"/>
      <dgm:spPr/>
    </dgm:pt>
    <dgm:pt modelId="{05719F07-0D1B-401C-B09A-EF014E9913F4}" type="pres">
      <dgm:prSet presAssocID="{8FF6F775-F31C-4AA5-B90E-CA04C33D1ED8}" presName="chevron3" presStyleLbl="alignNode1" presStyleIdx="2" presStyleCnt="21"/>
      <dgm:spPr/>
    </dgm:pt>
    <dgm:pt modelId="{674AF26C-7328-42D1-A680-C7B32A6E6EA7}" type="pres">
      <dgm:prSet presAssocID="{8FF6F775-F31C-4AA5-B90E-CA04C33D1ED8}" presName="chevron4" presStyleLbl="alignNode1" presStyleIdx="3" presStyleCnt="21"/>
      <dgm:spPr/>
    </dgm:pt>
    <dgm:pt modelId="{8704B70A-DAF1-460E-AE71-9631F1B88791}" type="pres">
      <dgm:prSet presAssocID="{8FF6F775-F31C-4AA5-B90E-CA04C33D1ED8}" presName="chevron5" presStyleLbl="alignNode1" presStyleIdx="4" presStyleCnt="21"/>
      <dgm:spPr/>
    </dgm:pt>
    <dgm:pt modelId="{D8EEFE62-4A3B-4BF5-91A3-2A30E54CE9B0}" type="pres">
      <dgm:prSet presAssocID="{8FF6F775-F31C-4AA5-B90E-CA04C33D1ED8}" presName="chevron6" presStyleLbl="alignNode1" presStyleIdx="5" presStyleCnt="21"/>
      <dgm:spPr/>
    </dgm:pt>
    <dgm:pt modelId="{39639743-E4E8-4160-AA0E-A78B6FACB3C9}" type="pres">
      <dgm:prSet presAssocID="{8FF6F775-F31C-4AA5-B90E-CA04C33D1ED8}" presName="chevron7" presStyleLbl="alignNode1" presStyleIdx="6" presStyleCnt="21"/>
      <dgm:spPr/>
    </dgm:pt>
    <dgm:pt modelId="{A09EE55A-187C-4315-9ED4-C79C8111E08A}" type="pres">
      <dgm:prSet presAssocID="{8FF6F775-F31C-4AA5-B90E-CA04C33D1ED8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</dgm:pt>
    <dgm:pt modelId="{5D063CA0-3326-4A1F-9CE6-7308429DB528}" type="pres">
      <dgm:prSet presAssocID="{8C3BEB5A-09B9-4817-AE63-BF449C4555D4}" presName="sibTrans" presStyleCnt="0"/>
      <dgm:spPr/>
    </dgm:pt>
    <dgm:pt modelId="{80F6CF25-06C3-4D2C-827E-3E7B46BDB3AF}" type="pres">
      <dgm:prSet presAssocID="{EFFF9CAC-D836-4955-AA3C-AED8FC7F17D5}" presName="parenttextcomposite" presStyleCnt="0"/>
      <dgm:spPr/>
    </dgm:pt>
    <dgm:pt modelId="{A0D008F6-CE2E-4596-95C3-8EB7AA01AFB7}" type="pres">
      <dgm:prSet presAssocID="{EFFF9CAC-D836-4955-AA3C-AED8FC7F17D5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45F4FB1E-7774-4F73-8EB0-D9E1846A9A8F}" type="pres">
      <dgm:prSet presAssocID="{EFFF9CAC-D836-4955-AA3C-AED8FC7F17D5}" presName="composite" presStyleCnt="0"/>
      <dgm:spPr/>
    </dgm:pt>
    <dgm:pt modelId="{31D7C98B-E069-499B-AD0E-17890527E9FF}" type="pres">
      <dgm:prSet presAssocID="{EFFF9CAC-D836-4955-AA3C-AED8FC7F17D5}" presName="chevron1" presStyleLbl="alignNode1" presStyleIdx="7" presStyleCnt="21"/>
      <dgm:spPr/>
    </dgm:pt>
    <dgm:pt modelId="{F4F5452A-9801-439D-ADC9-F42C008159EA}" type="pres">
      <dgm:prSet presAssocID="{EFFF9CAC-D836-4955-AA3C-AED8FC7F17D5}" presName="chevron2" presStyleLbl="alignNode1" presStyleIdx="8" presStyleCnt="21"/>
      <dgm:spPr/>
    </dgm:pt>
    <dgm:pt modelId="{320522A4-8B5C-44F4-AE0A-AB9C7CF236BE}" type="pres">
      <dgm:prSet presAssocID="{EFFF9CAC-D836-4955-AA3C-AED8FC7F17D5}" presName="chevron3" presStyleLbl="alignNode1" presStyleIdx="9" presStyleCnt="21"/>
      <dgm:spPr/>
    </dgm:pt>
    <dgm:pt modelId="{ACAE25A4-E923-4AB2-BACD-3E2C3DAB85A7}" type="pres">
      <dgm:prSet presAssocID="{EFFF9CAC-D836-4955-AA3C-AED8FC7F17D5}" presName="chevron4" presStyleLbl="alignNode1" presStyleIdx="10" presStyleCnt="21"/>
      <dgm:spPr/>
    </dgm:pt>
    <dgm:pt modelId="{336DE5EE-DFDF-4442-8DD7-C06E6520B374}" type="pres">
      <dgm:prSet presAssocID="{EFFF9CAC-D836-4955-AA3C-AED8FC7F17D5}" presName="chevron5" presStyleLbl="alignNode1" presStyleIdx="11" presStyleCnt="21"/>
      <dgm:spPr/>
    </dgm:pt>
    <dgm:pt modelId="{FF530626-B76D-4A28-A2B0-84CCC4E1C37B}" type="pres">
      <dgm:prSet presAssocID="{EFFF9CAC-D836-4955-AA3C-AED8FC7F17D5}" presName="chevron6" presStyleLbl="alignNode1" presStyleIdx="12" presStyleCnt="21"/>
      <dgm:spPr/>
    </dgm:pt>
    <dgm:pt modelId="{1B3A8DF7-2A8D-4BA8-A615-291CA5EAB7E6}" type="pres">
      <dgm:prSet presAssocID="{EFFF9CAC-D836-4955-AA3C-AED8FC7F17D5}" presName="chevron7" presStyleLbl="alignNode1" presStyleIdx="13" presStyleCnt="21"/>
      <dgm:spPr/>
    </dgm:pt>
    <dgm:pt modelId="{11925F3D-CE12-4F42-81DB-CBD3F92D0420}" type="pres">
      <dgm:prSet presAssocID="{EFFF9CAC-D836-4955-AA3C-AED8FC7F17D5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6634FB-86EE-4692-8FD4-C1A9F91D377A}" type="pres">
      <dgm:prSet presAssocID="{3F5FEB42-2241-422B-8B90-D5D337E1D498}" presName="sibTrans" presStyleCnt="0"/>
      <dgm:spPr/>
    </dgm:pt>
    <dgm:pt modelId="{B9CAA87D-E7D9-4332-9BCE-CCDC6D7FE817}" type="pres">
      <dgm:prSet presAssocID="{DF780976-A2B3-472E-9455-1650A6B2E135}" presName="parenttextcomposite" presStyleCnt="0"/>
      <dgm:spPr/>
    </dgm:pt>
    <dgm:pt modelId="{08F16C61-C745-42D6-9958-839823E837A7}" type="pres">
      <dgm:prSet presAssocID="{DF780976-A2B3-472E-9455-1650A6B2E135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5DEA746C-93A6-48B0-957A-35AF7B913CFC}" type="pres">
      <dgm:prSet presAssocID="{DF780976-A2B3-472E-9455-1650A6B2E135}" presName="composite" presStyleCnt="0"/>
      <dgm:spPr/>
    </dgm:pt>
    <dgm:pt modelId="{F9A3407F-0669-46F3-9CCC-5DAEB575C500}" type="pres">
      <dgm:prSet presAssocID="{DF780976-A2B3-472E-9455-1650A6B2E135}" presName="chevron1" presStyleLbl="alignNode1" presStyleIdx="14" presStyleCnt="21"/>
      <dgm:spPr/>
    </dgm:pt>
    <dgm:pt modelId="{67EB0212-B778-48D4-ACE5-2EE400C3F20B}" type="pres">
      <dgm:prSet presAssocID="{DF780976-A2B3-472E-9455-1650A6B2E135}" presName="chevron2" presStyleLbl="alignNode1" presStyleIdx="15" presStyleCnt="21"/>
      <dgm:spPr/>
    </dgm:pt>
    <dgm:pt modelId="{60D594F6-ADA2-4909-A8FD-667A901CA2F1}" type="pres">
      <dgm:prSet presAssocID="{DF780976-A2B3-472E-9455-1650A6B2E135}" presName="chevron3" presStyleLbl="alignNode1" presStyleIdx="16" presStyleCnt="21"/>
      <dgm:spPr/>
    </dgm:pt>
    <dgm:pt modelId="{E151DC5D-0FBB-4C94-9C36-66302F1F7028}" type="pres">
      <dgm:prSet presAssocID="{DF780976-A2B3-472E-9455-1650A6B2E135}" presName="chevron4" presStyleLbl="alignNode1" presStyleIdx="17" presStyleCnt="21"/>
      <dgm:spPr/>
    </dgm:pt>
    <dgm:pt modelId="{852E4A68-92FA-4680-99B6-716B70D7CC3E}" type="pres">
      <dgm:prSet presAssocID="{DF780976-A2B3-472E-9455-1650A6B2E135}" presName="chevron5" presStyleLbl="alignNode1" presStyleIdx="18" presStyleCnt="21"/>
      <dgm:spPr/>
    </dgm:pt>
    <dgm:pt modelId="{E7E2F1F2-486B-416D-8B75-74FD731C4F3E}" type="pres">
      <dgm:prSet presAssocID="{DF780976-A2B3-472E-9455-1650A6B2E135}" presName="chevron6" presStyleLbl="alignNode1" presStyleIdx="19" presStyleCnt="21"/>
      <dgm:spPr/>
    </dgm:pt>
    <dgm:pt modelId="{B53A0703-D3AC-4D32-B736-5A34675A128E}" type="pres">
      <dgm:prSet presAssocID="{DF780976-A2B3-472E-9455-1650A6B2E135}" presName="chevron7" presStyleLbl="alignNode1" presStyleIdx="20" presStyleCnt="21"/>
      <dgm:spPr/>
    </dgm:pt>
    <dgm:pt modelId="{A4D62E11-199A-4CE7-A73E-859BFDBD69DA}" type="pres">
      <dgm:prSet presAssocID="{DF780976-A2B3-472E-9455-1650A6B2E135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</dgm:pt>
  </dgm:ptLst>
  <dgm:cxnLst>
    <dgm:cxn modelId="{16161A35-BFD4-4320-B37D-AC313AD1E886}" type="presOf" srcId="{46EE70C7-9218-404E-B628-A0146C486842}" destId="{A4D62E11-199A-4CE7-A73E-859BFDBD69DA}" srcOrd="0" destOrd="0" presId="urn:microsoft.com/office/officeart/2008/layout/VerticalAccentList"/>
    <dgm:cxn modelId="{6150D772-1C54-440D-BA83-DC95D46D8464}" type="presOf" srcId="{8B8C085A-E96D-4781-AC5E-06F39AEADC8C}" destId="{11925F3D-CE12-4F42-81DB-CBD3F92D0420}" srcOrd="0" destOrd="0" presId="urn:microsoft.com/office/officeart/2008/layout/VerticalAccentList"/>
    <dgm:cxn modelId="{63DF3476-A3CB-403C-BBFA-EDFF6FF196C8}" type="presOf" srcId="{DF780976-A2B3-472E-9455-1650A6B2E135}" destId="{08F16C61-C745-42D6-9958-839823E837A7}" srcOrd="0" destOrd="0" presId="urn:microsoft.com/office/officeart/2008/layout/VerticalAccentList"/>
    <dgm:cxn modelId="{F8D62DB8-CF55-45A8-B1DF-AC603EFA015D}" type="presOf" srcId="{E501D081-5DE1-479C-93F0-A8C808B73FC3}" destId="{A09EE55A-187C-4315-9ED4-C79C8111E08A}" srcOrd="0" destOrd="0" presId="urn:microsoft.com/office/officeart/2008/layout/VerticalAccentList"/>
    <dgm:cxn modelId="{6418B056-B7BB-49A4-A806-F76AC7912CBA}" srcId="{484B1CCE-2C88-4760-B32F-12D3E2714D9E}" destId="{8FF6F775-F31C-4AA5-B90E-CA04C33D1ED8}" srcOrd="0" destOrd="0" parTransId="{37551C1B-2B00-45ED-91B4-41546D341DF0}" sibTransId="{8C3BEB5A-09B9-4817-AE63-BF449C4555D4}"/>
    <dgm:cxn modelId="{7D4CB1D5-2351-4A11-9C72-AE14D7DFF5CE}" srcId="{8FF6F775-F31C-4AA5-B90E-CA04C33D1ED8}" destId="{E501D081-5DE1-479C-93F0-A8C808B73FC3}" srcOrd="0" destOrd="0" parTransId="{A89FF0F0-E025-47E5-961A-B261379B4C35}" sibTransId="{3C28B9FC-08D7-4144-9816-2A3FD186D05B}"/>
    <dgm:cxn modelId="{F79BAAEC-45D9-4727-A42B-CFE1817C8903}" srcId="{EFFF9CAC-D836-4955-AA3C-AED8FC7F17D5}" destId="{8B8C085A-E96D-4781-AC5E-06F39AEADC8C}" srcOrd="0" destOrd="0" parTransId="{46A560F4-D786-42F5-BCA8-421B788848AA}" sibTransId="{BD58209B-20D9-47ED-BE53-DBF0CA3F19CA}"/>
    <dgm:cxn modelId="{0CF808FE-1BB5-415E-99A8-E349D1208212}" type="presOf" srcId="{484B1CCE-2C88-4760-B32F-12D3E2714D9E}" destId="{02B941EA-B0B6-4B7C-A8EF-CC8406764BE8}" srcOrd="0" destOrd="0" presId="urn:microsoft.com/office/officeart/2008/layout/VerticalAccentList"/>
    <dgm:cxn modelId="{564D144E-8397-4CA0-A2D6-2DD39512C12A}" type="presOf" srcId="{8FF6F775-F31C-4AA5-B90E-CA04C33D1ED8}" destId="{BEC46BDC-2301-4E46-81C3-D2D5D0E858D8}" srcOrd="0" destOrd="0" presId="urn:microsoft.com/office/officeart/2008/layout/VerticalAccentList"/>
    <dgm:cxn modelId="{290D2D6A-6218-4079-BD14-DD542B645CC8}" type="presOf" srcId="{EFFF9CAC-D836-4955-AA3C-AED8FC7F17D5}" destId="{A0D008F6-CE2E-4596-95C3-8EB7AA01AFB7}" srcOrd="0" destOrd="0" presId="urn:microsoft.com/office/officeart/2008/layout/VerticalAccentList"/>
    <dgm:cxn modelId="{827476A2-1304-4260-A2C7-6FA1F4AF737D}" srcId="{DF780976-A2B3-472E-9455-1650A6B2E135}" destId="{46EE70C7-9218-404E-B628-A0146C486842}" srcOrd="0" destOrd="0" parTransId="{95B19A6F-0AF2-4AFB-877C-4AEBF07AFF00}" sibTransId="{6B432528-6D46-4E5F-A078-5611BDA051AA}"/>
    <dgm:cxn modelId="{4FCD090F-91FC-4A59-AC2B-C24965758F51}" srcId="{484B1CCE-2C88-4760-B32F-12D3E2714D9E}" destId="{EFFF9CAC-D836-4955-AA3C-AED8FC7F17D5}" srcOrd="1" destOrd="0" parTransId="{7ABCEF7D-5F5A-4658-B8C5-58E499A8E02E}" sibTransId="{3F5FEB42-2241-422B-8B90-D5D337E1D498}"/>
    <dgm:cxn modelId="{215F0425-0ABA-4BB9-9886-0EC57011506C}" srcId="{484B1CCE-2C88-4760-B32F-12D3E2714D9E}" destId="{DF780976-A2B3-472E-9455-1650A6B2E135}" srcOrd="2" destOrd="0" parTransId="{C4D0DCBD-DFD8-495B-947C-4AADFEB38FE2}" sibTransId="{878D543C-8A3B-4DEE-9E48-EB849417FEF9}"/>
    <dgm:cxn modelId="{17A034E8-3601-47BA-B771-95D234D80AA1}" type="presParOf" srcId="{02B941EA-B0B6-4B7C-A8EF-CC8406764BE8}" destId="{6DDBBA77-2618-441A-B585-35936D0FAAB0}" srcOrd="0" destOrd="0" presId="urn:microsoft.com/office/officeart/2008/layout/VerticalAccentList"/>
    <dgm:cxn modelId="{F87EC0CB-3A1A-4FF9-9D78-43B73FC215F9}" type="presParOf" srcId="{6DDBBA77-2618-441A-B585-35936D0FAAB0}" destId="{BEC46BDC-2301-4E46-81C3-D2D5D0E858D8}" srcOrd="0" destOrd="0" presId="urn:microsoft.com/office/officeart/2008/layout/VerticalAccentList"/>
    <dgm:cxn modelId="{9DA86368-2958-41D2-BCCA-5E24F825EAA0}" type="presParOf" srcId="{02B941EA-B0B6-4B7C-A8EF-CC8406764BE8}" destId="{4D59A3B1-CDA2-4A0A-9A1C-F50515D24115}" srcOrd="1" destOrd="0" presId="urn:microsoft.com/office/officeart/2008/layout/VerticalAccentList"/>
    <dgm:cxn modelId="{35E87617-CA26-487D-8A0F-A4146AB3D639}" type="presParOf" srcId="{4D59A3B1-CDA2-4A0A-9A1C-F50515D24115}" destId="{A640D96A-E6C1-4819-A442-BC4F917BEF8C}" srcOrd="0" destOrd="0" presId="urn:microsoft.com/office/officeart/2008/layout/VerticalAccentList"/>
    <dgm:cxn modelId="{DEC8989F-E2AB-40A9-9D38-8811A856E770}" type="presParOf" srcId="{4D59A3B1-CDA2-4A0A-9A1C-F50515D24115}" destId="{A395941F-23A8-4CFC-A3E1-3B117F78BE68}" srcOrd="1" destOrd="0" presId="urn:microsoft.com/office/officeart/2008/layout/VerticalAccentList"/>
    <dgm:cxn modelId="{D2B8AC02-95FF-420C-AB94-F69A24DDD0BD}" type="presParOf" srcId="{4D59A3B1-CDA2-4A0A-9A1C-F50515D24115}" destId="{05719F07-0D1B-401C-B09A-EF014E9913F4}" srcOrd="2" destOrd="0" presId="urn:microsoft.com/office/officeart/2008/layout/VerticalAccentList"/>
    <dgm:cxn modelId="{589F97E0-F49C-4B1D-AA2D-7A919988CE9C}" type="presParOf" srcId="{4D59A3B1-CDA2-4A0A-9A1C-F50515D24115}" destId="{674AF26C-7328-42D1-A680-C7B32A6E6EA7}" srcOrd="3" destOrd="0" presId="urn:microsoft.com/office/officeart/2008/layout/VerticalAccentList"/>
    <dgm:cxn modelId="{11ABC6EB-7979-4EA9-BABB-844BD9F4BE21}" type="presParOf" srcId="{4D59A3B1-CDA2-4A0A-9A1C-F50515D24115}" destId="{8704B70A-DAF1-460E-AE71-9631F1B88791}" srcOrd="4" destOrd="0" presId="urn:microsoft.com/office/officeart/2008/layout/VerticalAccentList"/>
    <dgm:cxn modelId="{A20BE994-CE6E-4A40-BEDD-DFF39715B97C}" type="presParOf" srcId="{4D59A3B1-CDA2-4A0A-9A1C-F50515D24115}" destId="{D8EEFE62-4A3B-4BF5-91A3-2A30E54CE9B0}" srcOrd="5" destOrd="0" presId="urn:microsoft.com/office/officeart/2008/layout/VerticalAccentList"/>
    <dgm:cxn modelId="{49F01ABB-7E80-41F8-ABC0-33E3635165AE}" type="presParOf" srcId="{4D59A3B1-CDA2-4A0A-9A1C-F50515D24115}" destId="{39639743-E4E8-4160-AA0E-A78B6FACB3C9}" srcOrd="6" destOrd="0" presId="urn:microsoft.com/office/officeart/2008/layout/VerticalAccentList"/>
    <dgm:cxn modelId="{97C4BA4D-162E-4048-B861-29C879C0C81C}" type="presParOf" srcId="{4D59A3B1-CDA2-4A0A-9A1C-F50515D24115}" destId="{A09EE55A-187C-4315-9ED4-C79C8111E08A}" srcOrd="7" destOrd="0" presId="urn:microsoft.com/office/officeart/2008/layout/VerticalAccentList"/>
    <dgm:cxn modelId="{8D756B0A-1C3F-4BF4-BB19-37EC6BF8CDFF}" type="presParOf" srcId="{02B941EA-B0B6-4B7C-A8EF-CC8406764BE8}" destId="{5D063CA0-3326-4A1F-9CE6-7308429DB528}" srcOrd="2" destOrd="0" presId="urn:microsoft.com/office/officeart/2008/layout/VerticalAccentList"/>
    <dgm:cxn modelId="{5CCCE8F3-199D-4447-B650-8FDA39C19139}" type="presParOf" srcId="{02B941EA-B0B6-4B7C-A8EF-CC8406764BE8}" destId="{80F6CF25-06C3-4D2C-827E-3E7B46BDB3AF}" srcOrd="3" destOrd="0" presId="urn:microsoft.com/office/officeart/2008/layout/VerticalAccentList"/>
    <dgm:cxn modelId="{450585F5-9535-4B69-9CD4-30796EB61121}" type="presParOf" srcId="{80F6CF25-06C3-4D2C-827E-3E7B46BDB3AF}" destId="{A0D008F6-CE2E-4596-95C3-8EB7AA01AFB7}" srcOrd="0" destOrd="0" presId="urn:microsoft.com/office/officeart/2008/layout/VerticalAccentList"/>
    <dgm:cxn modelId="{64484BCA-A150-478F-827C-364A26EBB5EF}" type="presParOf" srcId="{02B941EA-B0B6-4B7C-A8EF-CC8406764BE8}" destId="{45F4FB1E-7774-4F73-8EB0-D9E1846A9A8F}" srcOrd="4" destOrd="0" presId="urn:microsoft.com/office/officeart/2008/layout/VerticalAccentList"/>
    <dgm:cxn modelId="{EDCEC5FD-C2D9-4E0F-AB9B-F7E239A18E68}" type="presParOf" srcId="{45F4FB1E-7774-4F73-8EB0-D9E1846A9A8F}" destId="{31D7C98B-E069-499B-AD0E-17890527E9FF}" srcOrd="0" destOrd="0" presId="urn:microsoft.com/office/officeart/2008/layout/VerticalAccentList"/>
    <dgm:cxn modelId="{41D060A5-7C9A-477D-BBBD-701ADB545EAA}" type="presParOf" srcId="{45F4FB1E-7774-4F73-8EB0-D9E1846A9A8F}" destId="{F4F5452A-9801-439D-ADC9-F42C008159EA}" srcOrd="1" destOrd="0" presId="urn:microsoft.com/office/officeart/2008/layout/VerticalAccentList"/>
    <dgm:cxn modelId="{9E2A5539-ACF9-4964-AC68-BE25087C6588}" type="presParOf" srcId="{45F4FB1E-7774-4F73-8EB0-D9E1846A9A8F}" destId="{320522A4-8B5C-44F4-AE0A-AB9C7CF236BE}" srcOrd="2" destOrd="0" presId="urn:microsoft.com/office/officeart/2008/layout/VerticalAccentList"/>
    <dgm:cxn modelId="{6FC7F414-1E6E-4AA3-88D1-65C5423E6197}" type="presParOf" srcId="{45F4FB1E-7774-4F73-8EB0-D9E1846A9A8F}" destId="{ACAE25A4-E923-4AB2-BACD-3E2C3DAB85A7}" srcOrd="3" destOrd="0" presId="urn:microsoft.com/office/officeart/2008/layout/VerticalAccentList"/>
    <dgm:cxn modelId="{C00121BF-00F6-46EE-94D7-DD470D1B093E}" type="presParOf" srcId="{45F4FB1E-7774-4F73-8EB0-D9E1846A9A8F}" destId="{336DE5EE-DFDF-4442-8DD7-C06E6520B374}" srcOrd="4" destOrd="0" presId="urn:microsoft.com/office/officeart/2008/layout/VerticalAccentList"/>
    <dgm:cxn modelId="{8FD640AE-F0CC-4E9B-9623-AB8848D225A2}" type="presParOf" srcId="{45F4FB1E-7774-4F73-8EB0-D9E1846A9A8F}" destId="{FF530626-B76D-4A28-A2B0-84CCC4E1C37B}" srcOrd="5" destOrd="0" presId="urn:microsoft.com/office/officeart/2008/layout/VerticalAccentList"/>
    <dgm:cxn modelId="{43F24CFB-8712-4205-A7DF-EB8D2BFBF08E}" type="presParOf" srcId="{45F4FB1E-7774-4F73-8EB0-D9E1846A9A8F}" destId="{1B3A8DF7-2A8D-4BA8-A615-291CA5EAB7E6}" srcOrd="6" destOrd="0" presId="urn:microsoft.com/office/officeart/2008/layout/VerticalAccentList"/>
    <dgm:cxn modelId="{B81D9953-D641-40E4-A47B-DB29DC29989C}" type="presParOf" srcId="{45F4FB1E-7774-4F73-8EB0-D9E1846A9A8F}" destId="{11925F3D-CE12-4F42-81DB-CBD3F92D0420}" srcOrd="7" destOrd="0" presId="urn:microsoft.com/office/officeart/2008/layout/VerticalAccentList"/>
    <dgm:cxn modelId="{C12F91C4-FA7F-4AAE-B745-DAD4B4C0E5A5}" type="presParOf" srcId="{02B941EA-B0B6-4B7C-A8EF-CC8406764BE8}" destId="{546634FB-86EE-4692-8FD4-C1A9F91D377A}" srcOrd="5" destOrd="0" presId="urn:microsoft.com/office/officeart/2008/layout/VerticalAccentList"/>
    <dgm:cxn modelId="{E56D573D-F9D6-4F6C-B2A8-043DFA7718ED}" type="presParOf" srcId="{02B941EA-B0B6-4B7C-A8EF-CC8406764BE8}" destId="{B9CAA87D-E7D9-4332-9BCE-CCDC6D7FE817}" srcOrd="6" destOrd="0" presId="urn:microsoft.com/office/officeart/2008/layout/VerticalAccentList"/>
    <dgm:cxn modelId="{F5D0BAF9-6A10-457F-A6FB-5B9914B3249B}" type="presParOf" srcId="{B9CAA87D-E7D9-4332-9BCE-CCDC6D7FE817}" destId="{08F16C61-C745-42D6-9958-839823E837A7}" srcOrd="0" destOrd="0" presId="urn:microsoft.com/office/officeart/2008/layout/VerticalAccentList"/>
    <dgm:cxn modelId="{D751368D-199E-4D6B-A951-8A8380575A4A}" type="presParOf" srcId="{02B941EA-B0B6-4B7C-A8EF-CC8406764BE8}" destId="{5DEA746C-93A6-48B0-957A-35AF7B913CFC}" srcOrd="7" destOrd="0" presId="urn:microsoft.com/office/officeart/2008/layout/VerticalAccentList"/>
    <dgm:cxn modelId="{624302BF-ED9C-4F3C-9CAC-BADEF1293936}" type="presParOf" srcId="{5DEA746C-93A6-48B0-957A-35AF7B913CFC}" destId="{F9A3407F-0669-46F3-9CCC-5DAEB575C500}" srcOrd="0" destOrd="0" presId="urn:microsoft.com/office/officeart/2008/layout/VerticalAccentList"/>
    <dgm:cxn modelId="{9A2C79EA-195A-4B5C-945F-439CB61525DE}" type="presParOf" srcId="{5DEA746C-93A6-48B0-957A-35AF7B913CFC}" destId="{67EB0212-B778-48D4-ACE5-2EE400C3F20B}" srcOrd="1" destOrd="0" presId="urn:microsoft.com/office/officeart/2008/layout/VerticalAccentList"/>
    <dgm:cxn modelId="{F2BB2435-5273-4933-BDD0-4444361B06B3}" type="presParOf" srcId="{5DEA746C-93A6-48B0-957A-35AF7B913CFC}" destId="{60D594F6-ADA2-4909-A8FD-667A901CA2F1}" srcOrd="2" destOrd="0" presId="urn:microsoft.com/office/officeart/2008/layout/VerticalAccentList"/>
    <dgm:cxn modelId="{7A791490-AA12-4690-A61C-AD69C30B778E}" type="presParOf" srcId="{5DEA746C-93A6-48B0-957A-35AF7B913CFC}" destId="{E151DC5D-0FBB-4C94-9C36-66302F1F7028}" srcOrd="3" destOrd="0" presId="urn:microsoft.com/office/officeart/2008/layout/VerticalAccentList"/>
    <dgm:cxn modelId="{1DAB4A49-3DB5-4F91-9E2A-6EF12A6D55B0}" type="presParOf" srcId="{5DEA746C-93A6-48B0-957A-35AF7B913CFC}" destId="{852E4A68-92FA-4680-99B6-716B70D7CC3E}" srcOrd="4" destOrd="0" presId="urn:microsoft.com/office/officeart/2008/layout/VerticalAccentList"/>
    <dgm:cxn modelId="{7318B2EE-DFB4-42D7-9900-51C8ADAB087B}" type="presParOf" srcId="{5DEA746C-93A6-48B0-957A-35AF7B913CFC}" destId="{E7E2F1F2-486B-416D-8B75-74FD731C4F3E}" srcOrd="5" destOrd="0" presId="urn:microsoft.com/office/officeart/2008/layout/VerticalAccentList"/>
    <dgm:cxn modelId="{E546F075-3AE5-4EEF-9EBC-9B9E7EB64E1C}" type="presParOf" srcId="{5DEA746C-93A6-48B0-957A-35AF7B913CFC}" destId="{B53A0703-D3AC-4D32-B736-5A34675A128E}" srcOrd="6" destOrd="0" presId="urn:microsoft.com/office/officeart/2008/layout/VerticalAccentList"/>
    <dgm:cxn modelId="{218C6026-60D6-470B-B723-8B8B06B2E7E4}" type="presParOf" srcId="{5DEA746C-93A6-48B0-957A-35AF7B913CFC}" destId="{A4D62E11-199A-4CE7-A73E-859BFDBD69DA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400456"/>
          <a:ext cx="6588224" cy="503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NÁZEV ŠKOLY: ZŠ Pardubice - </a:t>
          </a:r>
          <a:r>
            <a:rPr lang="cs-CZ" sz="2100" kern="1200" dirty="0" err="1" smtClean="0"/>
            <a:t>Spořilov</a:t>
          </a:r>
          <a:endParaRPr lang="cs-CZ" sz="2100" kern="1200" dirty="0"/>
        </a:p>
      </dsp:txBody>
      <dsp:txXfrm>
        <a:off x="24588" y="425044"/>
        <a:ext cx="6539048" cy="454509"/>
      </dsp:txXfrm>
    </dsp:sp>
    <dsp:sp modelId="{45FAE54C-2B7D-4C24-8DFF-2D9E8A3DF887}">
      <dsp:nvSpPr>
        <dsp:cNvPr id="0" name=""/>
        <dsp:cNvSpPr/>
      </dsp:nvSpPr>
      <dsp:spPr>
        <a:xfrm>
          <a:off x="0" y="989724"/>
          <a:ext cx="6588224" cy="503685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 : Hana Slavíková</a:t>
          </a:r>
          <a:endParaRPr lang="cs-CZ" sz="2100" kern="1200" dirty="0"/>
        </a:p>
      </dsp:txBody>
      <dsp:txXfrm>
        <a:off x="24588" y="1014312"/>
        <a:ext cx="6539048" cy="454509"/>
      </dsp:txXfrm>
    </dsp:sp>
    <dsp:sp modelId="{CD1F462A-8EDA-434D-9342-2C73FCF9D894}">
      <dsp:nvSpPr>
        <dsp:cNvPr id="0" name=""/>
        <dsp:cNvSpPr/>
      </dsp:nvSpPr>
      <dsp:spPr>
        <a:xfrm>
          <a:off x="0" y="1528786"/>
          <a:ext cx="6588224" cy="503685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NÁZEV : VY_42_INOVACE_MATEMATIKA </a:t>
          </a:r>
          <a:r>
            <a:rPr lang="cs-CZ" sz="2100" kern="1200" dirty="0" smtClean="0"/>
            <a:t>5_36. Násobení 2 </a:t>
          </a:r>
          <a:endParaRPr lang="cs-CZ" sz="2100" kern="1200" dirty="0"/>
        </a:p>
      </dsp:txBody>
      <dsp:txXfrm>
        <a:off x="24588" y="1553374"/>
        <a:ext cx="6539048" cy="454509"/>
      </dsp:txXfrm>
    </dsp:sp>
    <dsp:sp modelId="{7ED2BFF5-562D-448B-A2B3-EA637190C721}">
      <dsp:nvSpPr>
        <dsp:cNvPr id="0" name=""/>
        <dsp:cNvSpPr/>
      </dsp:nvSpPr>
      <dsp:spPr>
        <a:xfrm>
          <a:off x="0" y="2092951"/>
          <a:ext cx="6588224" cy="503685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TÉMA </a:t>
          </a:r>
          <a:r>
            <a:rPr lang="cs-CZ" sz="2100" kern="1200" dirty="0" smtClean="0"/>
            <a:t>:Násobení 2</a:t>
          </a:r>
          <a:endParaRPr lang="cs-CZ" sz="2100" kern="1200" dirty="0"/>
        </a:p>
      </dsp:txBody>
      <dsp:txXfrm>
        <a:off x="24588" y="2117539"/>
        <a:ext cx="6539048" cy="454509"/>
      </dsp:txXfrm>
    </dsp:sp>
    <dsp:sp modelId="{162EBC16-4716-472B-9EB3-0A62D1C8E8FB}">
      <dsp:nvSpPr>
        <dsp:cNvPr id="0" name=""/>
        <dsp:cNvSpPr/>
      </dsp:nvSpPr>
      <dsp:spPr>
        <a:xfrm>
          <a:off x="0" y="2657116"/>
          <a:ext cx="6588224" cy="50368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CZ.1.07/1.4.00/21.2349</a:t>
          </a:r>
          <a:endParaRPr lang="cs-CZ" sz="2100" kern="1200" dirty="0"/>
        </a:p>
      </dsp:txBody>
      <dsp:txXfrm>
        <a:off x="24588" y="2681704"/>
        <a:ext cx="6539048" cy="4545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F36AD-C638-479A-8744-CEB3A1CB95CD}">
      <dsp:nvSpPr>
        <dsp:cNvPr id="0" name=""/>
        <dsp:cNvSpPr/>
      </dsp:nvSpPr>
      <dsp:spPr>
        <a:xfrm>
          <a:off x="755451" y="3056"/>
          <a:ext cx="1221581" cy="122158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2</a:t>
          </a:r>
          <a:endParaRPr lang="cs-CZ" sz="5200" kern="1200" dirty="0"/>
        </a:p>
      </dsp:txBody>
      <dsp:txXfrm>
        <a:off x="934347" y="181952"/>
        <a:ext cx="863789" cy="863789"/>
      </dsp:txXfrm>
    </dsp:sp>
    <dsp:sp modelId="{43E1C69E-7700-490E-809B-2E8F2084399D}">
      <dsp:nvSpPr>
        <dsp:cNvPr id="0" name=""/>
        <dsp:cNvSpPr/>
      </dsp:nvSpPr>
      <dsp:spPr>
        <a:xfrm rot="10800000">
          <a:off x="1152465" y="1382374"/>
          <a:ext cx="427553" cy="334401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14C56-DB29-4191-94E1-06193CC39F39}">
      <dsp:nvSpPr>
        <dsp:cNvPr id="0" name=""/>
        <dsp:cNvSpPr/>
      </dsp:nvSpPr>
      <dsp:spPr>
        <a:xfrm>
          <a:off x="958844" y="1855584"/>
          <a:ext cx="814794" cy="8147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4</a:t>
          </a:r>
          <a:endParaRPr lang="cs-CZ" sz="3400" kern="1200" dirty="0"/>
        </a:p>
      </dsp:txBody>
      <dsp:txXfrm>
        <a:off x="1078168" y="1974908"/>
        <a:ext cx="576146" cy="576146"/>
      </dsp:txXfrm>
    </dsp:sp>
    <dsp:sp modelId="{EB520C49-9268-4287-99EB-F2720FEFA1AE}">
      <dsp:nvSpPr>
        <dsp:cNvPr id="0" name=""/>
        <dsp:cNvSpPr/>
      </dsp:nvSpPr>
      <dsp:spPr>
        <a:xfrm rot="10800000">
          <a:off x="1152465" y="2929812"/>
          <a:ext cx="427553" cy="334401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65F2E-2235-4314-BB41-A8B2E06E9E5D}">
      <dsp:nvSpPr>
        <dsp:cNvPr id="0" name=""/>
        <dsp:cNvSpPr/>
      </dsp:nvSpPr>
      <dsp:spPr>
        <a:xfrm>
          <a:off x="958844" y="3504718"/>
          <a:ext cx="814794" cy="8147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6</a:t>
          </a:r>
          <a:endParaRPr lang="cs-CZ" sz="3400" kern="1200" dirty="0"/>
        </a:p>
      </dsp:txBody>
      <dsp:txXfrm>
        <a:off x="1078168" y="3624042"/>
        <a:ext cx="576146" cy="576146"/>
      </dsp:txXfrm>
    </dsp:sp>
    <dsp:sp modelId="{BD559BAD-25D6-4DCB-ABF4-0B95FA88DD9D}">
      <dsp:nvSpPr>
        <dsp:cNvPr id="0" name=""/>
        <dsp:cNvSpPr/>
      </dsp:nvSpPr>
      <dsp:spPr>
        <a:xfrm rot="5400000">
          <a:off x="2078115" y="3744915"/>
          <a:ext cx="427553" cy="334401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FF62D7-5063-4E54-9D06-9228EBF59CBC}">
      <dsp:nvSpPr>
        <dsp:cNvPr id="0" name=""/>
        <dsp:cNvSpPr/>
      </dsp:nvSpPr>
      <dsp:spPr>
        <a:xfrm>
          <a:off x="2791216" y="3504718"/>
          <a:ext cx="814794" cy="81479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8</a:t>
          </a:r>
          <a:endParaRPr lang="cs-CZ" sz="3400" kern="1200" dirty="0"/>
        </a:p>
      </dsp:txBody>
      <dsp:txXfrm>
        <a:off x="2910540" y="3624042"/>
        <a:ext cx="576146" cy="576146"/>
      </dsp:txXfrm>
    </dsp:sp>
    <dsp:sp modelId="{106BBE7D-A8BA-44C2-8F28-F289C2B77171}">
      <dsp:nvSpPr>
        <dsp:cNvPr id="0" name=""/>
        <dsp:cNvSpPr/>
      </dsp:nvSpPr>
      <dsp:spPr>
        <a:xfrm>
          <a:off x="2984837" y="2910883"/>
          <a:ext cx="427553" cy="334401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0F7FF8-5278-486F-A33D-94451A9F669C}">
      <dsp:nvSpPr>
        <dsp:cNvPr id="0" name=""/>
        <dsp:cNvSpPr/>
      </dsp:nvSpPr>
      <dsp:spPr>
        <a:xfrm>
          <a:off x="2791216" y="1855584"/>
          <a:ext cx="814794" cy="81479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10</a:t>
          </a:r>
          <a:endParaRPr lang="cs-CZ" sz="3400" kern="1200" dirty="0"/>
        </a:p>
      </dsp:txBody>
      <dsp:txXfrm>
        <a:off x="2910540" y="1974908"/>
        <a:ext cx="576146" cy="576146"/>
      </dsp:txXfrm>
    </dsp:sp>
    <dsp:sp modelId="{295E4E8E-0B20-4E1E-8A5B-E5E1503514F5}">
      <dsp:nvSpPr>
        <dsp:cNvPr id="0" name=""/>
        <dsp:cNvSpPr/>
      </dsp:nvSpPr>
      <dsp:spPr>
        <a:xfrm>
          <a:off x="2984837" y="1261749"/>
          <a:ext cx="427553" cy="334401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50DCE-9666-4CC6-8BD1-E7A778552D44}">
      <dsp:nvSpPr>
        <dsp:cNvPr id="0" name=""/>
        <dsp:cNvSpPr/>
      </dsp:nvSpPr>
      <dsp:spPr>
        <a:xfrm>
          <a:off x="2791216" y="206449"/>
          <a:ext cx="814794" cy="8147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12</a:t>
          </a:r>
          <a:endParaRPr lang="cs-CZ" sz="3400" kern="1200" dirty="0"/>
        </a:p>
      </dsp:txBody>
      <dsp:txXfrm>
        <a:off x="2910540" y="325773"/>
        <a:ext cx="576146" cy="576146"/>
      </dsp:txXfrm>
    </dsp:sp>
    <dsp:sp modelId="{3CD8073C-E647-458A-95BB-78EB7455BE40}">
      <dsp:nvSpPr>
        <dsp:cNvPr id="0" name=""/>
        <dsp:cNvSpPr/>
      </dsp:nvSpPr>
      <dsp:spPr>
        <a:xfrm rot="5400000">
          <a:off x="3910487" y="446645"/>
          <a:ext cx="427553" cy="334401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F674B-7806-4454-80E8-AED8EC445A15}">
      <dsp:nvSpPr>
        <dsp:cNvPr id="0" name=""/>
        <dsp:cNvSpPr/>
      </dsp:nvSpPr>
      <dsp:spPr>
        <a:xfrm>
          <a:off x="4623588" y="206449"/>
          <a:ext cx="814794" cy="8147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14</a:t>
          </a:r>
          <a:endParaRPr lang="cs-CZ" sz="3400" kern="1200" dirty="0"/>
        </a:p>
      </dsp:txBody>
      <dsp:txXfrm>
        <a:off x="4742912" y="325773"/>
        <a:ext cx="576146" cy="576146"/>
      </dsp:txXfrm>
    </dsp:sp>
    <dsp:sp modelId="{3DAB4D37-7500-4257-8C9C-4112686D431E}">
      <dsp:nvSpPr>
        <dsp:cNvPr id="0" name=""/>
        <dsp:cNvSpPr/>
      </dsp:nvSpPr>
      <dsp:spPr>
        <a:xfrm rot="10800000">
          <a:off x="4817209" y="1280677"/>
          <a:ext cx="427553" cy="334401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67431-0446-43AF-99A6-09FA81FD6C3E}">
      <dsp:nvSpPr>
        <dsp:cNvPr id="0" name=""/>
        <dsp:cNvSpPr/>
      </dsp:nvSpPr>
      <dsp:spPr>
        <a:xfrm>
          <a:off x="4623588" y="1855584"/>
          <a:ext cx="814794" cy="8147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16</a:t>
          </a:r>
          <a:endParaRPr lang="cs-CZ" sz="3400" kern="1200" dirty="0"/>
        </a:p>
      </dsp:txBody>
      <dsp:txXfrm>
        <a:off x="4742912" y="1974908"/>
        <a:ext cx="576146" cy="576146"/>
      </dsp:txXfrm>
    </dsp:sp>
    <dsp:sp modelId="{10F72C8C-7078-4A95-9033-EB3A2259EDC3}">
      <dsp:nvSpPr>
        <dsp:cNvPr id="0" name=""/>
        <dsp:cNvSpPr/>
      </dsp:nvSpPr>
      <dsp:spPr>
        <a:xfrm rot="10800000">
          <a:off x="4817209" y="2929812"/>
          <a:ext cx="427553" cy="334401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40662-92B9-4267-845E-D7046F963536}">
      <dsp:nvSpPr>
        <dsp:cNvPr id="0" name=""/>
        <dsp:cNvSpPr/>
      </dsp:nvSpPr>
      <dsp:spPr>
        <a:xfrm>
          <a:off x="4623588" y="3504718"/>
          <a:ext cx="814794" cy="81479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18</a:t>
          </a:r>
          <a:endParaRPr lang="cs-CZ" sz="3400" kern="1200" dirty="0"/>
        </a:p>
      </dsp:txBody>
      <dsp:txXfrm>
        <a:off x="4742912" y="3624042"/>
        <a:ext cx="576146" cy="576146"/>
      </dsp:txXfrm>
    </dsp:sp>
    <dsp:sp modelId="{6C3E2AFF-9E7A-40C6-9940-F005E8C71F9B}">
      <dsp:nvSpPr>
        <dsp:cNvPr id="0" name=""/>
        <dsp:cNvSpPr/>
      </dsp:nvSpPr>
      <dsp:spPr>
        <a:xfrm rot="5400000">
          <a:off x="5641162" y="3744915"/>
          <a:ext cx="427553" cy="334401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0DF9B-0841-4A27-BBE6-E3BBF545BAD9}">
      <dsp:nvSpPr>
        <dsp:cNvPr id="0" name=""/>
        <dsp:cNvSpPr/>
      </dsp:nvSpPr>
      <dsp:spPr>
        <a:xfrm>
          <a:off x="6252567" y="3301325"/>
          <a:ext cx="1221581" cy="122158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20</a:t>
          </a:r>
          <a:endParaRPr lang="cs-CZ" sz="5200" kern="1200" dirty="0"/>
        </a:p>
      </dsp:txBody>
      <dsp:txXfrm>
        <a:off x="6431463" y="3480221"/>
        <a:ext cx="863789" cy="8637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D9A6D4-00BF-462C-83DC-FF235745807D}">
      <dsp:nvSpPr>
        <dsp:cNvPr id="0" name=""/>
        <dsp:cNvSpPr/>
      </dsp:nvSpPr>
      <dsp:spPr>
        <a:xfrm>
          <a:off x="1004" y="1805893"/>
          <a:ext cx="914176" cy="914176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0</a:t>
          </a:r>
          <a:endParaRPr lang="cs-CZ" sz="3900" kern="1200" dirty="0"/>
        </a:p>
      </dsp:txBody>
      <dsp:txXfrm>
        <a:off x="134882" y="1939771"/>
        <a:ext cx="646420" cy="646420"/>
      </dsp:txXfrm>
    </dsp:sp>
    <dsp:sp modelId="{636D589E-C085-4229-A1F8-4813F399D9F0}">
      <dsp:nvSpPr>
        <dsp:cNvPr id="0" name=""/>
        <dsp:cNvSpPr/>
      </dsp:nvSpPr>
      <dsp:spPr>
        <a:xfrm>
          <a:off x="732345" y="1805893"/>
          <a:ext cx="914176" cy="914176"/>
        </a:xfrm>
        <a:prstGeom prst="ellipse">
          <a:avLst/>
        </a:prstGeom>
        <a:solidFill>
          <a:schemeClr val="accent5">
            <a:alpha val="50000"/>
            <a:hueOff val="-993388"/>
            <a:satOff val="3981"/>
            <a:lumOff val="8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2</a:t>
          </a:r>
          <a:endParaRPr lang="cs-CZ" sz="3900" kern="1200" dirty="0"/>
        </a:p>
      </dsp:txBody>
      <dsp:txXfrm>
        <a:off x="866223" y="1939771"/>
        <a:ext cx="646420" cy="646420"/>
      </dsp:txXfrm>
    </dsp:sp>
    <dsp:sp modelId="{F5F35F10-2D1D-4CD3-8629-578F944C0121}">
      <dsp:nvSpPr>
        <dsp:cNvPr id="0" name=""/>
        <dsp:cNvSpPr/>
      </dsp:nvSpPr>
      <dsp:spPr>
        <a:xfrm>
          <a:off x="1463687" y="1805893"/>
          <a:ext cx="914176" cy="914176"/>
        </a:xfrm>
        <a:prstGeom prst="ellipse">
          <a:avLst/>
        </a:prstGeom>
        <a:solidFill>
          <a:schemeClr val="accent5">
            <a:alpha val="50000"/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4</a:t>
          </a:r>
          <a:endParaRPr lang="cs-CZ" sz="3900" kern="1200" dirty="0"/>
        </a:p>
      </dsp:txBody>
      <dsp:txXfrm>
        <a:off x="1597565" y="1939771"/>
        <a:ext cx="646420" cy="646420"/>
      </dsp:txXfrm>
    </dsp:sp>
    <dsp:sp modelId="{C3D5C268-B21B-4DFA-AE39-3BA8346BC91E}">
      <dsp:nvSpPr>
        <dsp:cNvPr id="0" name=""/>
        <dsp:cNvSpPr/>
      </dsp:nvSpPr>
      <dsp:spPr>
        <a:xfrm>
          <a:off x="2195028" y="1805893"/>
          <a:ext cx="914176" cy="914176"/>
        </a:xfrm>
        <a:prstGeom prst="ellipse">
          <a:avLst/>
        </a:prstGeom>
        <a:solidFill>
          <a:schemeClr val="accent5">
            <a:alpha val="50000"/>
            <a:hueOff val="-2980163"/>
            <a:satOff val="11943"/>
            <a:lumOff val="2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6</a:t>
          </a:r>
          <a:endParaRPr lang="cs-CZ" sz="3900" kern="1200" dirty="0"/>
        </a:p>
      </dsp:txBody>
      <dsp:txXfrm>
        <a:off x="2328906" y="1939771"/>
        <a:ext cx="646420" cy="646420"/>
      </dsp:txXfrm>
    </dsp:sp>
    <dsp:sp modelId="{B2375031-D195-4FE4-B9C9-6E4AEC2BFE89}">
      <dsp:nvSpPr>
        <dsp:cNvPr id="0" name=""/>
        <dsp:cNvSpPr/>
      </dsp:nvSpPr>
      <dsp:spPr>
        <a:xfrm>
          <a:off x="2926370" y="1805893"/>
          <a:ext cx="914176" cy="914176"/>
        </a:xfrm>
        <a:prstGeom prst="ellipse">
          <a:avLst/>
        </a:prstGeom>
        <a:solidFill>
          <a:schemeClr val="accent5">
            <a:alpha val="50000"/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*</a:t>
          </a:r>
          <a:endParaRPr lang="cs-CZ" sz="3900" kern="1200" dirty="0"/>
        </a:p>
      </dsp:txBody>
      <dsp:txXfrm>
        <a:off x="3060248" y="1939771"/>
        <a:ext cx="646420" cy="646420"/>
      </dsp:txXfrm>
    </dsp:sp>
    <dsp:sp modelId="{A875D6E9-128D-45B2-9416-5B337AC0EC86}">
      <dsp:nvSpPr>
        <dsp:cNvPr id="0" name=""/>
        <dsp:cNvSpPr/>
      </dsp:nvSpPr>
      <dsp:spPr>
        <a:xfrm>
          <a:off x="3657711" y="1805893"/>
          <a:ext cx="914176" cy="914176"/>
        </a:xfrm>
        <a:prstGeom prst="ellipse">
          <a:avLst/>
        </a:prstGeom>
        <a:solidFill>
          <a:schemeClr val="accent5">
            <a:alpha val="50000"/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10</a:t>
          </a:r>
          <a:endParaRPr lang="cs-CZ" sz="3900" kern="1200" dirty="0"/>
        </a:p>
      </dsp:txBody>
      <dsp:txXfrm>
        <a:off x="3791589" y="1939771"/>
        <a:ext cx="646420" cy="646420"/>
      </dsp:txXfrm>
    </dsp:sp>
    <dsp:sp modelId="{94BC8633-A09A-47A2-A1A3-59EFF3CB0166}">
      <dsp:nvSpPr>
        <dsp:cNvPr id="0" name=""/>
        <dsp:cNvSpPr/>
      </dsp:nvSpPr>
      <dsp:spPr>
        <a:xfrm>
          <a:off x="4389053" y="1805893"/>
          <a:ext cx="914176" cy="914176"/>
        </a:xfrm>
        <a:prstGeom prst="ellipse">
          <a:avLst/>
        </a:prstGeom>
        <a:solidFill>
          <a:schemeClr val="accent5">
            <a:alpha val="50000"/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12</a:t>
          </a:r>
          <a:endParaRPr lang="cs-CZ" sz="3900" kern="1200" dirty="0"/>
        </a:p>
      </dsp:txBody>
      <dsp:txXfrm>
        <a:off x="4522931" y="1939771"/>
        <a:ext cx="646420" cy="646420"/>
      </dsp:txXfrm>
    </dsp:sp>
    <dsp:sp modelId="{B58619EF-A795-490B-945A-D08B4754E9D3}">
      <dsp:nvSpPr>
        <dsp:cNvPr id="0" name=""/>
        <dsp:cNvSpPr/>
      </dsp:nvSpPr>
      <dsp:spPr>
        <a:xfrm>
          <a:off x="5120394" y="1805893"/>
          <a:ext cx="914176" cy="914176"/>
        </a:xfrm>
        <a:prstGeom prst="ellipse">
          <a:avLst/>
        </a:prstGeom>
        <a:solidFill>
          <a:schemeClr val="accent5">
            <a:alpha val="50000"/>
            <a:hueOff val="-6953714"/>
            <a:satOff val="27868"/>
            <a:lumOff val="60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*</a:t>
          </a:r>
          <a:endParaRPr lang="cs-CZ" sz="3900" kern="1200" dirty="0"/>
        </a:p>
      </dsp:txBody>
      <dsp:txXfrm>
        <a:off x="5254272" y="1939771"/>
        <a:ext cx="646420" cy="646420"/>
      </dsp:txXfrm>
    </dsp:sp>
    <dsp:sp modelId="{EA388A4A-731D-4940-BD64-EFD69DC92117}">
      <dsp:nvSpPr>
        <dsp:cNvPr id="0" name=""/>
        <dsp:cNvSpPr/>
      </dsp:nvSpPr>
      <dsp:spPr>
        <a:xfrm>
          <a:off x="5851735" y="1805893"/>
          <a:ext cx="914176" cy="914176"/>
        </a:xfrm>
        <a:prstGeom prst="ellipse">
          <a:avLst/>
        </a:prstGeom>
        <a:solidFill>
          <a:schemeClr val="accent5">
            <a:alpha val="50000"/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16</a:t>
          </a:r>
          <a:endParaRPr lang="cs-CZ" sz="3900" kern="1200" dirty="0"/>
        </a:p>
      </dsp:txBody>
      <dsp:txXfrm>
        <a:off x="5985613" y="1939771"/>
        <a:ext cx="646420" cy="646420"/>
      </dsp:txXfrm>
    </dsp:sp>
    <dsp:sp modelId="{B6674E9C-463A-4F85-9616-0F995E398760}">
      <dsp:nvSpPr>
        <dsp:cNvPr id="0" name=""/>
        <dsp:cNvSpPr/>
      </dsp:nvSpPr>
      <dsp:spPr>
        <a:xfrm>
          <a:off x="6583077" y="1805893"/>
          <a:ext cx="914176" cy="914176"/>
        </a:xfrm>
        <a:prstGeom prst="ellipse">
          <a:avLst/>
        </a:prstGeom>
        <a:solidFill>
          <a:schemeClr val="accent5">
            <a:alpha val="50000"/>
            <a:hueOff val="-8940489"/>
            <a:satOff val="35830"/>
            <a:lumOff val="77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18</a:t>
          </a:r>
          <a:endParaRPr lang="cs-CZ" sz="3900" kern="1200" dirty="0"/>
        </a:p>
      </dsp:txBody>
      <dsp:txXfrm>
        <a:off x="6716955" y="1939771"/>
        <a:ext cx="646420" cy="646420"/>
      </dsp:txXfrm>
    </dsp:sp>
    <dsp:sp modelId="{3A72D50D-F7CC-4B30-8048-FC7BEDBEBFC0}">
      <dsp:nvSpPr>
        <dsp:cNvPr id="0" name=""/>
        <dsp:cNvSpPr/>
      </dsp:nvSpPr>
      <dsp:spPr>
        <a:xfrm>
          <a:off x="7314418" y="1805893"/>
          <a:ext cx="914176" cy="914176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0310" tIns="49530" rIns="5031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20</a:t>
          </a:r>
          <a:endParaRPr lang="cs-CZ" sz="3900" kern="1200" dirty="0"/>
        </a:p>
      </dsp:txBody>
      <dsp:txXfrm>
        <a:off x="7448296" y="1939771"/>
        <a:ext cx="646420" cy="6464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814CFC-6E91-4AA3-AA68-045C1F865B6B}">
      <dsp:nvSpPr>
        <dsp:cNvPr id="0" name=""/>
        <dsp:cNvSpPr/>
      </dsp:nvSpPr>
      <dsp:spPr>
        <a:xfrm>
          <a:off x="734225" y="2364261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D279E-623F-4AAF-957A-5E312D9CB98A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07AB47-AFB1-47E7-A89A-6217E7B62B31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2 x 2 = 4</a:t>
          </a:r>
          <a:endParaRPr lang="cs-CZ" sz="2100" kern="1200" dirty="0"/>
        </a:p>
      </dsp:txBody>
      <dsp:txXfrm>
        <a:off x="807719" y="3252438"/>
        <a:ext cx="2423160" cy="605790"/>
      </dsp:txXfrm>
    </dsp:sp>
    <dsp:sp modelId="{D918C860-84BF-46D4-9786-0091829F1C23}">
      <dsp:nvSpPr>
        <dsp:cNvPr id="0" name=""/>
        <dsp:cNvSpPr/>
      </dsp:nvSpPr>
      <dsp:spPr>
        <a:xfrm>
          <a:off x="1695080" y="1747426"/>
          <a:ext cx="838252" cy="92045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2**</a:t>
          </a:r>
          <a:endParaRPr lang="cs-CZ" sz="2700" kern="1200" dirty="0"/>
        </a:p>
      </dsp:txBody>
      <dsp:txXfrm>
        <a:off x="1817839" y="1882223"/>
        <a:ext cx="592734" cy="650858"/>
      </dsp:txXfrm>
    </dsp:sp>
    <dsp:sp modelId="{846DF656-C0CB-4A19-8BC7-6D94ED19676B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**2</a:t>
          </a:r>
          <a:endParaRPr lang="cs-CZ" sz="2700" kern="1200" dirty="0"/>
        </a:p>
      </dsp:txBody>
      <dsp:txXfrm>
        <a:off x="1142723" y="1204668"/>
        <a:ext cx="642537" cy="642537"/>
      </dsp:txXfrm>
    </dsp:sp>
    <dsp:sp modelId="{8A56CC74-47AC-44D9-A572-CAF23FFD9F68}">
      <dsp:nvSpPr>
        <dsp:cNvPr id="0" name=""/>
        <dsp:cNvSpPr/>
      </dsp:nvSpPr>
      <dsp:spPr>
        <a:xfrm>
          <a:off x="477188" y="719367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7E7CE-9602-4713-9E6B-14FCB9E3FA36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12F4A2-27AB-4C0E-9972-01304A93F32D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92C51-A656-439C-AC5F-C282ACC195E5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2 + 2 = 4</a:t>
          </a:r>
          <a:endParaRPr lang="cs-CZ" sz="2100" kern="1200" dirty="0"/>
        </a:p>
      </dsp:txBody>
      <dsp:txXfrm>
        <a:off x="807719" y="3252438"/>
        <a:ext cx="2423160" cy="605790"/>
      </dsp:txXfrm>
    </dsp:sp>
    <dsp:sp modelId="{66FAE749-478C-469D-BEF1-8191A50E4D18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2**</a:t>
          </a:r>
          <a:endParaRPr lang="cs-CZ" sz="2900" kern="1200" dirty="0"/>
        </a:p>
      </dsp:txBody>
      <dsp:txXfrm>
        <a:off x="1792938" y="1886384"/>
        <a:ext cx="642537" cy="642537"/>
      </dsp:txXfrm>
    </dsp:sp>
    <dsp:sp modelId="{DF3FF068-A72E-49EF-A0F8-21B6E614BC6B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2**</a:t>
          </a:r>
          <a:endParaRPr lang="cs-CZ" sz="2900" kern="1200" dirty="0"/>
        </a:p>
      </dsp:txBody>
      <dsp:txXfrm>
        <a:off x="1142723" y="1204668"/>
        <a:ext cx="642537" cy="642537"/>
      </dsp:txXfrm>
    </dsp:sp>
    <dsp:sp modelId="{6707FE18-FFB6-42F5-888B-8ABBA7B709A4}">
      <dsp:nvSpPr>
        <dsp:cNvPr id="0" name=""/>
        <dsp:cNvSpPr/>
      </dsp:nvSpPr>
      <dsp:spPr>
        <a:xfrm>
          <a:off x="499861" y="748677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E9749F-B86E-4E92-BC82-561CCFEDFE6A}">
      <dsp:nvSpPr>
        <dsp:cNvPr id="0" name=""/>
        <dsp:cNvSpPr/>
      </dsp:nvSpPr>
      <dsp:spPr>
        <a:xfrm>
          <a:off x="712812" y="836122"/>
          <a:ext cx="2604897" cy="904646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6956D-05C4-4864-B4C8-5C59FD156246}">
      <dsp:nvSpPr>
        <dsp:cNvPr id="0" name=""/>
        <dsp:cNvSpPr/>
      </dsp:nvSpPr>
      <dsp:spPr>
        <a:xfrm>
          <a:off x="1766887" y="3051294"/>
          <a:ext cx="504825" cy="323088"/>
        </a:xfrm>
        <a:prstGeom prst="down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22F60-C0FA-463C-B896-5227310C5E8F}">
      <dsp:nvSpPr>
        <dsp:cNvPr id="0" name=""/>
        <dsp:cNvSpPr/>
      </dsp:nvSpPr>
      <dsp:spPr>
        <a:xfrm>
          <a:off x="807719" y="3309764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3 x 2 = 6</a:t>
          </a:r>
          <a:endParaRPr lang="cs-CZ" sz="2100" kern="1200" dirty="0"/>
        </a:p>
      </dsp:txBody>
      <dsp:txXfrm>
        <a:off x="807719" y="3309764"/>
        <a:ext cx="2423160" cy="605790"/>
      </dsp:txXfrm>
    </dsp:sp>
    <dsp:sp modelId="{A8A44B97-EB1B-4B7D-8FFD-994FCBDE07E7}">
      <dsp:nvSpPr>
        <dsp:cNvPr id="0" name=""/>
        <dsp:cNvSpPr/>
      </dsp:nvSpPr>
      <dsp:spPr>
        <a:xfrm>
          <a:off x="1659864" y="1810636"/>
          <a:ext cx="908685" cy="9086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2**</a:t>
          </a:r>
          <a:endParaRPr lang="cs-CZ" sz="2900" kern="1200" dirty="0"/>
        </a:p>
      </dsp:txBody>
      <dsp:txXfrm>
        <a:off x="1792938" y="1943710"/>
        <a:ext cx="642537" cy="642537"/>
      </dsp:txXfrm>
    </dsp:sp>
    <dsp:sp modelId="{005B7B24-A92F-456E-8B2B-49D4D0D274D2}">
      <dsp:nvSpPr>
        <dsp:cNvPr id="0" name=""/>
        <dsp:cNvSpPr/>
      </dsp:nvSpPr>
      <dsp:spPr>
        <a:xfrm>
          <a:off x="1009649" y="1128920"/>
          <a:ext cx="908685" cy="9086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2**</a:t>
          </a:r>
          <a:endParaRPr lang="cs-CZ" sz="2900" kern="1200" dirty="0"/>
        </a:p>
      </dsp:txBody>
      <dsp:txXfrm>
        <a:off x="1142723" y="1261994"/>
        <a:ext cx="642537" cy="642537"/>
      </dsp:txXfrm>
    </dsp:sp>
    <dsp:sp modelId="{0D93486B-102B-4C16-A1FE-61AA86ADE3F1}">
      <dsp:nvSpPr>
        <dsp:cNvPr id="0" name=""/>
        <dsp:cNvSpPr/>
      </dsp:nvSpPr>
      <dsp:spPr>
        <a:xfrm>
          <a:off x="1938528" y="909220"/>
          <a:ext cx="908685" cy="9086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2**</a:t>
          </a:r>
          <a:endParaRPr lang="cs-CZ" sz="2900" kern="1200" dirty="0"/>
        </a:p>
      </dsp:txBody>
      <dsp:txXfrm>
        <a:off x="2071602" y="1042294"/>
        <a:ext cx="642537" cy="642537"/>
      </dsp:txXfrm>
    </dsp:sp>
    <dsp:sp modelId="{C3639588-45DE-44F6-BF88-3295EC52B2A8}">
      <dsp:nvSpPr>
        <dsp:cNvPr id="0" name=""/>
        <dsp:cNvSpPr/>
      </dsp:nvSpPr>
      <dsp:spPr>
        <a:xfrm>
          <a:off x="533093" y="619341"/>
          <a:ext cx="2789618" cy="2490921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35A1B-A532-459B-8CC6-A616FFFD7CE4}">
      <dsp:nvSpPr>
        <dsp:cNvPr id="0" name=""/>
        <dsp:cNvSpPr/>
      </dsp:nvSpPr>
      <dsp:spPr>
        <a:xfrm>
          <a:off x="712812" y="778796"/>
          <a:ext cx="2604897" cy="904646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24D7CB-F45D-4E8F-99E1-886C7D90A0B5}">
      <dsp:nvSpPr>
        <dsp:cNvPr id="0" name=""/>
        <dsp:cNvSpPr/>
      </dsp:nvSpPr>
      <dsp:spPr>
        <a:xfrm>
          <a:off x="1766887" y="2993968"/>
          <a:ext cx="504825" cy="323088"/>
        </a:xfrm>
        <a:prstGeom prst="down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6DC65-84CE-4BB6-9325-37DB6D73F37F}">
      <dsp:nvSpPr>
        <dsp:cNvPr id="0" name=""/>
        <dsp:cNvSpPr/>
      </dsp:nvSpPr>
      <dsp:spPr>
        <a:xfrm>
          <a:off x="807719" y="3252438"/>
          <a:ext cx="2423160" cy="605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2 + 2 + 2 = 6</a:t>
          </a:r>
          <a:endParaRPr lang="cs-CZ" sz="2100" kern="1200" dirty="0"/>
        </a:p>
      </dsp:txBody>
      <dsp:txXfrm>
        <a:off x="807719" y="3252438"/>
        <a:ext cx="2423160" cy="605790"/>
      </dsp:txXfrm>
    </dsp:sp>
    <dsp:sp modelId="{FDF9FFE1-EFB8-46B8-ACA7-04859ECEE9FC}">
      <dsp:nvSpPr>
        <dsp:cNvPr id="0" name=""/>
        <dsp:cNvSpPr/>
      </dsp:nvSpPr>
      <dsp:spPr>
        <a:xfrm>
          <a:off x="1659864" y="1753310"/>
          <a:ext cx="908685" cy="9086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2**</a:t>
          </a:r>
          <a:endParaRPr lang="cs-CZ" sz="2900" kern="1200" dirty="0"/>
        </a:p>
      </dsp:txBody>
      <dsp:txXfrm>
        <a:off x="1792938" y="1886384"/>
        <a:ext cx="642537" cy="642537"/>
      </dsp:txXfrm>
    </dsp:sp>
    <dsp:sp modelId="{87C79E52-13B9-4EE8-9CEC-79F450846CFB}">
      <dsp:nvSpPr>
        <dsp:cNvPr id="0" name=""/>
        <dsp:cNvSpPr/>
      </dsp:nvSpPr>
      <dsp:spPr>
        <a:xfrm>
          <a:off x="1009649" y="1071594"/>
          <a:ext cx="908685" cy="908685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2**</a:t>
          </a:r>
          <a:endParaRPr lang="cs-CZ" sz="2900" kern="1200" dirty="0"/>
        </a:p>
      </dsp:txBody>
      <dsp:txXfrm>
        <a:off x="1142723" y="1204668"/>
        <a:ext cx="642537" cy="642537"/>
      </dsp:txXfrm>
    </dsp:sp>
    <dsp:sp modelId="{3586336D-F8C3-494C-8B89-7850E00DF39D}">
      <dsp:nvSpPr>
        <dsp:cNvPr id="0" name=""/>
        <dsp:cNvSpPr/>
      </dsp:nvSpPr>
      <dsp:spPr>
        <a:xfrm>
          <a:off x="1938528" y="851894"/>
          <a:ext cx="908685" cy="908685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2**</a:t>
          </a:r>
          <a:endParaRPr lang="cs-CZ" sz="2900" kern="1200" dirty="0"/>
        </a:p>
      </dsp:txBody>
      <dsp:txXfrm>
        <a:off x="2071602" y="984968"/>
        <a:ext cx="642537" cy="642537"/>
      </dsp:txXfrm>
    </dsp:sp>
    <dsp:sp modelId="{F6A2727D-FC01-48EE-A690-7E82AB168DD0}">
      <dsp:nvSpPr>
        <dsp:cNvPr id="0" name=""/>
        <dsp:cNvSpPr/>
      </dsp:nvSpPr>
      <dsp:spPr>
        <a:xfrm>
          <a:off x="571865" y="748677"/>
          <a:ext cx="2827020" cy="226161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4403D2-69F7-47B5-B8A1-534B162A0D51}">
      <dsp:nvSpPr>
        <dsp:cNvPr id="0" name=""/>
        <dsp:cNvSpPr/>
      </dsp:nvSpPr>
      <dsp:spPr>
        <a:xfrm>
          <a:off x="1258000" y="2481"/>
          <a:ext cx="5301823" cy="481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1258000" y="2481"/>
        <a:ext cx="5301823" cy="481983"/>
      </dsp:txXfrm>
    </dsp:sp>
    <dsp:sp modelId="{32674C2F-4FDC-4624-8668-A950DF52D9FD}">
      <dsp:nvSpPr>
        <dsp:cNvPr id="0" name=""/>
        <dsp:cNvSpPr/>
      </dsp:nvSpPr>
      <dsp:spPr>
        <a:xfrm>
          <a:off x="1258000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7CF1B-D7EA-4DB1-84D7-D3E08F7FC6BB}">
      <dsp:nvSpPr>
        <dsp:cNvPr id="0" name=""/>
        <dsp:cNvSpPr/>
      </dsp:nvSpPr>
      <dsp:spPr>
        <a:xfrm>
          <a:off x="2003201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562513"/>
            <a:satOff val="-844"/>
            <a:lumOff val="-137"/>
            <a:alphaOff val="0"/>
          </a:schemeClr>
        </a:solidFill>
        <a:ln w="25400" cap="flat" cmpd="sng" algn="ctr">
          <a:solidFill>
            <a:schemeClr val="accent3">
              <a:hueOff val="562513"/>
              <a:satOff val="-844"/>
              <a:lumOff val="-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0B35C3-24E9-4053-8920-028D0D888ACD}">
      <dsp:nvSpPr>
        <dsp:cNvPr id="0" name=""/>
        <dsp:cNvSpPr/>
      </dsp:nvSpPr>
      <dsp:spPr>
        <a:xfrm>
          <a:off x="2748991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1125026"/>
            <a:satOff val="-1688"/>
            <a:lumOff val="-275"/>
            <a:alphaOff val="0"/>
          </a:schemeClr>
        </a:solidFill>
        <a:ln w="25400" cap="flat" cmpd="sng" algn="ctr">
          <a:solidFill>
            <a:schemeClr val="accent3">
              <a:hueOff val="1125026"/>
              <a:satOff val="-1688"/>
              <a:lumOff val="-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E94F4-CF17-48B7-B68B-22F855242FEF}">
      <dsp:nvSpPr>
        <dsp:cNvPr id="0" name=""/>
        <dsp:cNvSpPr/>
      </dsp:nvSpPr>
      <dsp:spPr>
        <a:xfrm>
          <a:off x="3494192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1687540"/>
            <a:satOff val="-2532"/>
            <a:lumOff val="-412"/>
            <a:alphaOff val="0"/>
          </a:schemeClr>
        </a:solidFill>
        <a:ln w="25400" cap="flat" cmpd="sng" algn="ctr">
          <a:solidFill>
            <a:schemeClr val="accent3">
              <a:hueOff val="1687540"/>
              <a:satOff val="-2532"/>
              <a:lumOff val="-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7D2B5E-68A6-453D-9506-38D247AFE2F1}">
      <dsp:nvSpPr>
        <dsp:cNvPr id="0" name=""/>
        <dsp:cNvSpPr/>
      </dsp:nvSpPr>
      <dsp:spPr>
        <a:xfrm>
          <a:off x="4239981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2250053"/>
            <a:satOff val="-3376"/>
            <a:lumOff val="-549"/>
            <a:alphaOff val="0"/>
          </a:schemeClr>
        </a:solidFill>
        <a:ln w="25400" cap="flat" cmpd="sng" algn="ctr">
          <a:solidFill>
            <a:schemeClr val="accent3">
              <a:hueOff val="2250053"/>
              <a:satOff val="-3376"/>
              <a:lumOff val="-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BF033-9F40-4007-B3B0-169D3081D6C0}">
      <dsp:nvSpPr>
        <dsp:cNvPr id="0" name=""/>
        <dsp:cNvSpPr/>
      </dsp:nvSpPr>
      <dsp:spPr>
        <a:xfrm>
          <a:off x="4985182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2812566"/>
            <a:satOff val="-4220"/>
            <a:lumOff val="-686"/>
            <a:alphaOff val="0"/>
          </a:schemeClr>
        </a:solidFill>
        <a:ln w="25400" cap="flat" cmpd="sng" algn="ctr">
          <a:solidFill>
            <a:schemeClr val="accent3">
              <a:hueOff val="2812566"/>
              <a:satOff val="-4220"/>
              <a:lumOff val="-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4FDAC-C954-4B6B-9C58-9AF2E81ABA45}">
      <dsp:nvSpPr>
        <dsp:cNvPr id="0" name=""/>
        <dsp:cNvSpPr/>
      </dsp:nvSpPr>
      <dsp:spPr>
        <a:xfrm>
          <a:off x="5730972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3375079"/>
            <a:satOff val="-5064"/>
            <a:lumOff val="-824"/>
            <a:alphaOff val="0"/>
          </a:schemeClr>
        </a:solidFill>
        <a:ln w="25400" cap="flat" cmpd="sng" algn="ctr">
          <a:solidFill>
            <a:schemeClr val="accent3">
              <a:hueOff val="3375079"/>
              <a:satOff val="-5064"/>
              <a:lumOff val="-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80719-DC63-4E05-B54F-9298DACB04BC}">
      <dsp:nvSpPr>
        <dsp:cNvPr id="0" name=""/>
        <dsp:cNvSpPr/>
      </dsp:nvSpPr>
      <dsp:spPr>
        <a:xfrm>
          <a:off x="1258000" y="582647"/>
          <a:ext cx="5370747" cy="78545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4 = 2 + 2</a:t>
          </a:r>
          <a:endParaRPr lang="cs-CZ" sz="3600" kern="1200" dirty="0"/>
        </a:p>
      </dsp:txBody>
      <dsp:txXfrm>
        <a:off x="1258000" y="582647"/>
        <a:ext cx="5370747" cy="785455"/>
      </dsp:txXfrm>
    </dsp:sp>
    <dsp:sp modelId="{6E54D713-7542-43A3-8817-380F4D4A0B92}">
      <dsp:nvSpPr>
        <dsp:cNvPr id="0" name=""/>
        <dsp:cNvSpPr/>
      </dsp:nvSpPr>
      <dsp:spPr>
        <a:xfrm>
          <a:off x="1258000" y="1531079"/>
          <a:ext cx="5301823" cy="481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258000" y="1531079"/>
        <a:ext cx="5301823" cy="481983"/>
      </dsp:txXfrm>
    </dsp:sp>
    <dsp:sp modelId="{9D9F736E-F01A-4968-9DD0-0D7B69FD3447}">
      <dsp:nvSpPr>
        <dsp:cNvPr id="0" name=""/>
        <dsp:cNvSpPr/>
      </dsp:nvSpPr>
      <dsp:spPr>
        <a:xfrm>
          <a:off x="1258000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3937592"/>
            <a:satOff val="-5908"/>
            <a:lumOff val="-961"/>
            <a:alphaOff val="0"/>
          </a:schemeClr>
        </a:solidFill>
        <a:ln w="25400" cap="flat" cmpd="sng" algn="ctr">
          <a:solidFill>
            <a:schemeClr val="accent3">
              <a:hueOff val="3937592"/>
              <a:satOff val="-5908"/>
              <a:lumOff val="-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E4B69D-7E5A-4321-AA08-882287EEDCF5}">
      <dsp:nvSpPr>
        <dsp:cNvPr id="0" name=""/>
        <dsp:cNvSpPr/>
      </dsp:nvSpPr>
      <dsp:spPr>
        <a:xfrm>
          <a:off x="2003201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4500106"/>
            <a:satOff val="-6752"/>
            <a:lumOff val="-1098"/>
            <a:alphaOff val="0"/>
          </a:schemeClr>
        </a:solidFill>
        <a:ln w="25400" cap="flat" cmpd="sng" algn="ctr">
          <a:solidFill>
            <a:schemeClr val="accent3">
              <a:hueOff val="4500106"/>
              <a:satOff val="-6752"/>
              <a:lumOff val="-1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977DA-0DE1-4DF5-87F5-979F2A4C771A}">
      <dsp:nvSpPr>
        <dsp:cNvPr id="0" name=""/>
        <dsp:cNvSpPr/>
      </dsp:nvSpPr>
      <dsp:spPr>
        <a:xfrm>
          <a:off x="2748991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5062619"/>
            <a:satOff val="-7596"/>
            <a:lumOff val="-1235"/>
            <a:alphaOff val="0"/>
          </a:schemeClr>
        </a:solidFill>
        <a:ln w="25400" cap="flat" cmpd="sng" algn="ctr">
          <a:solidFill>
            <a:schemeClr val="accent3">
              <a:hueOff val="5062619"/>
              <a:satOff val="-7596"/>
              <a:lumOff val="-1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230E5-AF43-400B-ADB6-7ADE5F306A94}">
      <dsp:nvSpPr>
        <dsp:cNvPr id="0" name=""/>
        <dsp:cNvSpPr/>
      </dsp:nvSpPr>
      <dsp:spPr>
        <a:xfrm>
          <a:off x="3494192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BD48F-CD9F-4143-93C6-2AA89943E2F8}">
      <dsp:nvSpPr>
        <dsp:cNvPr id="0" name=""/>
        <dsp:cNvSpPr/>
      </dsp:nvSpPr>
      <dsp:spPr>
        <a:xfrm>
          <a:off x="4239981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6187645"/>
            <a:satOff val="-9284"/>
            <a:lumOff val="-1510"/>
            <a:alphaOff val="0"/>
          </a:schemeClr>
        </a:solidFill>
        <a:ln w="25400" cap="flat" cmpd="sng" algn="ctr">
          <a:solidFill>
            <a:schemeClr val="accent3">
              <a:hueOff val="6187645"/>
              <a:satOff val="-9284"/>
              <a:lumOff val="-15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DFFEE-1A47-4CA7-84D3-085BDCF97261}">
      <dsp:nvSpPr>
        <dsp:cNvPr id="0" name=""/>
        <dsp:cNvSpPr/>
      </dsp:nvSpPr>
      <dsp:spPr>
        <a:xfrm>
          <a:off x="4985182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6750158"/>
            <a:satOff val="-10128"/>
            <a:lumOff val="-1647"/>
            <a:alphaOff val="0"/>
          </a:schemeClr>
        </a:solidFill>
        <a:ln w="25400" cap="flat" cmpd="sng" algn="ctr">
          <a:solidFill>
            <a:schemeClr val="accent3">
              <a:hueOff val="6750158"/>
              <a:satOff val="-10128"/>
              <a:lumOff val="-16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7F21B-858D-4393-BFB8-B50FF9283948}">
      <dsp:nvSpPr>
        <dsp:cNvPr id="0" name=""/>
        <dsp:cNvSpPr/>
      </dsp:nvSpPr>
      <dsp:spPr>
        <a:xfrm>
          <a:off x="5532013" y="1900812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7312671"/>
            <a:satOff val="-10972"/>
            <a:lumOff val="-1784"/>
            <a:alphaOff val="0"/>
          </a:schemeClr>
        </a:solidFill>
        <a:ln w="25400" cap="flat" cmpd="sng" algn="ctr">
          <a:solidFill>
            <a:schemeClr val="accent3">
              <a:hueOff val="7312671"/>
              <a:satOff val="-10972"/>
              <a:lumOff val="-1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232B0F-78B9-43F3-A94D-2396F9F91E0E}">
      <dsp:nvSpPr>
        <dsp:cNvPr id="0" name=""/>
        <dsp:cNvSpPr/>
      </dsp:nvSpPr>
      <dsp:spPr>
        <a:xfrm>
          <a:off x="1258000" y="2111245"/>
          <a:ext cx="5370747" cy="78545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6 = 2 + 2 + 2</a:t>
          </a:r>
          <a:endParaRPr lang="cs-CZ" sz="3600" kern="1200" dirty="0"/>
        </a:p>
      </dsp:txBody>
      <dsp:txXfrm>
        <a:off x="1258000" y="2111245"/>
        <a:ext cx="5370747" cy="785455"/>
      </dsp:txXfrm>
    </dsp:sp>
    <dsp:sp modelId="{EAEF8ED4-9A54-45A3-B286-5C4281C5E771}">
      <dsp:nvSpPr>
        <dsp:cNvPr id="0" name=""/>
        <dsp:cNvSpPr/>
      </dsp:nvSpPr>
      <dsp:spPr>
        <a:xfrm>
          <a:off x="1258000" y="3059678"/>
          <a:ext cx="5301823" cy="481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258000" y="3059678"/>
        <a:ext cx="5301823" cy="481983"/>
      </dsp:txXfrm>
    </dsp:sp>
    <dsp:sp modelId="{F921C09E-8A0C-452C-A9E1-42C50C349D6D}">
      <dsp:nvSpPr>
        <dsp:cNvPr id="0" name=""/>
        <dsp:cNvSpPr/>
      </dsp:nvSpPr>
      <dsp:spPr>
        <a:xfrm>
          <a:off x="1258000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7875184"/>
            <a:satOff val="-11816"/>
            <a:lumOff val="-1922"/>
            <a:alphaOff val="0"/>
          </a:schemeClr>
        </a:solidFill>
        <a:ln w="25400" cap="flat" cmpd="sng" algn="ctr">
          <a:solidFill>
            <a:schemeClr val="accent3">
              <a:hueOff val="7875184"/>
              <a:satOff val="-11816"/>
              <a:lumOff val="-1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E962A2-82DF-4FBB-A256-5215F097E251}">
      <dsp:nvSpPr>
        <dsp:cNvPr id="0" name=""/>
        <dsp:cNvSpPr/>
      </dsp:nvSpPr>
      <dsp:spPr>
        <a:xfrm>
          <a:off x="2003201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8437698"/>
            <a:satOff val="-12660"/>
            <a:lumOff val="-2059"/>
            <a:alphaOff val="0"/>
          </a:schemeClr>
        </a:solidFill>
        <a:ln w="25400" cap="flat" cmpd="sng" algn="ctr">
          <a:solidFill>
            <a:schemeClr val="accent3">
              <a:hueOff val="8437698"/>
              <a:satOff val="-12660"/>
              <a:lumOff val="-2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EDB0C-2157-4D6C-AF75-481DCEE8331D}">
      <dsp:nvSpPr>
        <dsp:cNvPr id="0" name=""/>
        <dsp:cNvSpPr/>
      </dsp:nvSpPr>
      <dsp:spPr>
        <a:xfrm>
          <a:off x="2748991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9000211"/>
            <a:satOff val="-13504"/>
            <a:lumOff val="-2196"/>
            <a:alphaOff val="0"/>
          </a:schemeClr>
        </a:solidFill>
        <a:ln w="25400" cap="flat" cmpd="sng" algn="ctr">
          <a:solidFill>
            <a:schemeClr val="accent3">
              <a:hueOff val="9000211"/>
              <a:satOff val="-13504"/>
              <a:lumOff val="-21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8DBBE-6ABF-489A-9B4A-F48B3E0E652E}">
      <dsp:nvSpPr>
        <dsp:cNvPr id="0" name=""/>
        <dsp:cNvSpPr/>
      </dsp:nvSpPr>
      <dsp:spPr>
        <a:xfrm>
          <a:off x="3494192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9562724"/>
            <a:satOff val="-14348"/>
            <a:lumOff val="-2333"/>
            <a:alphaOff val="0"/>
          </a:schemeClr>
        </a:solidFill>
        <a:ln w="25400" cap="flat" cmpd="sng" algn="ctr">
          <a:solidFill>
            <a:schemeClr val="accent3">
              <a:hueOff val="9562724"/>
              <a:satOff val="-14348"/>
              <a:lumOff val="-23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E0812-BAA5-458E-9F65-474DE961DF5C}">
      <dsp:nvSpPr>
        <dsp:cNvPr id="0" name=""/>
        <dsp:cNvSpPr/>
      </dsp:nvSpPr>
      <dsp:spPr>
        <a:xfrm>
          <a:off x="4239981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10125237"/>
            <a:satOff val="-15192"/>
            <a:lumOff val="-2471"/>
            <a:alphaOff val="0"/>
          </a:schemeClr>
        </a:solidFill>
        <a:ln w="25400" cap="flat" cmpd="sng" algn="ctr">
          <a:solidFill>
            <a:schemeClr val="accent3">
              <a:hueOff val="10125237"/>
              <a:satOff val="-15192"/>
              <a:lumOff val="-2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FFBEE-8C96-4A79-A2C6-84A40777D4F9}">
      <dsp:nvSpPr>
        <dsp:cNvPr id="0" name=""/>
        <dsp:cNvSpPr/>
      </dsp:nvSpPr>
      <dsp:spPr>
        <a:xfrm>
          <a:off x="4985182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10687750"/>
            <a:satOff val="-16036"/>
            <a:lumOff val="-2608"/>
            <a:alphaOff val="0"/>
          </a:schemeClr>
        </a:solidFill>
        <a:ln w="25400" cap="flat" cmpd="sng" algn="ctr">
          <a:solidFill>
            <a:schemeClr val="accent3">
              <a:hueOff val="10687750"/>
              <a:satOff val="-16036"/>
              <a:lumOff val="-26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77C619-0FB5-47D7-92A1-8FB703A65BAB}">
      <dsp:nvSpPr>
        <dsp:cNvPr id="0" name=""/>
        <dsp:cNvSpPr/>
      </dsp:nvSpPr>
      <dsp:spPr>
        <a:xfrm>
          <a:off x="5730972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8E5FE-C6D1-4F62-BAF9-285B92572554}">
      <dsp:nvSpPr>
        <dsp:cNvPr id="0" name=""/>
        <dsp:cNvSpPr/>
      </dsp:nvSpPr>
      <dsp:spPr>
        <a:xfrm>
          <a:off x="1258000" y="3639844"/>
          <a:ext cx="5370747" cy="78545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8 = 2 + 2 + 2 + 2</a:t>
          </a:r>
          <a:endParaRPr lang="cs-CZ" sz="3600" kern="1200" dirty="0"/>
        </a:p>
      </dsp:txBody>
      <dsp:txXfrm>
        <a:off x="1258000" y="3639844"/>
        <a:ext cx="5370747" cy="7854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BC7BE2-F8C8-47D9-8814-F9616CD5E8A2}">
      <dsp:nvSpPr>
        <dsp:cNvPr id="0" name=""/>
        <dsp:cNvSpPr/>
      </dsp:nvSpPr>
      <dsp:spPr>
        <a:xfrm>
          <a:off x="1258000" y="2481"/>
          <a:ext cx="5301823" cy="481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258000" y="2481"/>
        <a:ext cx="5301823" cy="481983"/>
      </dsp:txXfrm>
    </dsp:sp>
    <dsp:sp modelId="{C52699E9-A7CA-4DD9-8C90-33BBED343914}">
      <dsp:nvSpPr>
        <dsp:cNvPr id="0" name=""/>
        <dsp:cNvSpPr/>
      </dsp:nvSpPr>
      <dsp:spPr>
        <a:xfrm>
          <a:off x="1258000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0B61F-D475-4753-88AF-D6D2E043DC03}">
      <dsp:nvSpPr>
        <dsp:cNvPr id="0" name=""/>
        <dsp:cNvSpPr/>
      </dsp:nvSpPr>
      <dsp:spPr>
        <a:xfrm>
          <a:off x="2003201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234076"/>
            <a:satOff val="-292"/>
            <a:lumOff val="69"/>
            <a:alphaOff val="0"/>
          </a:schemeClr>
        </a:solidFill>
        <a:ln w="25400" cap="flat" cmpd="sng" algn="ctr">
          <a:solidFill>
            <a:schemeClr val="accent2">
              <a:hueOff val="234076"/>
              <a:satOff val="-292"/>
              <a:lumOff val="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2B97C-5990-4416-BBD8-87E3AB4D6886}">
      <dsp:nvSpPr>
        <dsp:cNvPr id="0" name=""/>
        <dsp:cNvSpPr/>
      </dsp:nvSpPr>
      <dsp:spPr>
        <a:xfrm>
          <a:off x="2748991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468152"/>
            <a:satOff val="-584"/>
            <a:lumOff val="137"/>
            <a:alphaOff val="0"/>
          </a:schemeClr>
        </a:solidFill>
        <a:ln w="25400" cap="flat" cmpd="sng" algn="ctr">
          <a:solidFill>
            <a:schemeClr val="accent2">
              <a:hueOff val="468152"/>
              <a:satOff val="-584"/>
              <a:lumOff val="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09332-C4AD-459A-BD8C-69D267235825}">
      <dsp:nvSpPr>
        <dsp:cNvPr id="0" name=""/>
        <dsp:cNvSpPr/>
      </dsp:nvSpPr>
      <dsp:spPr>
        <a:xfrm>
          <a:off x="3494192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702228"/>
            <a:satOff val="-876"/>
            <a:lumOff val="206"/>
            <a:alphaOff val="0"/>
          </a:schemeClr>
        </a:solidFill>
        <a:ln w="25400" cap="flat" cmpd="sng" algn="ctr">
          <a:solidFill>
            <a:schemeClr val="accent2">
              <a:hueOff val="702228"/>
              <a:satOff val="-876"/>
              <a:lumOff val="2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A7AE5-9657-4632-92D2-7CA0143E9248}">
      <dsp:nvSpPr>
        <dsp:cNvPr id="0" name=""/>
        <dsp:cNvSpPr/>
      </dsp:nvSpPr>
      <dsp:spPr>
        <a:xfrm>
          <a:off x="4239981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46B07-420F-49C5-B33A-C915A10E55C8}">
      <dsp:nvSpPr>
        <dsp:cNvPr id="0" name=""/>
        <dsp:cNvSpPr/>
      </dsp:nvSpPr>
      <dsp:spPr>
        <a:xfrm>
          <a:off x="4985182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76134-BBDD-4C18-8BD6-7BD18135EEA4}">
      <dsp:nvSpPr>
        <dsp:cNvPr id="0" name=""/>
        <dsp:cNvSpPr/>
      </dsp:nvSpPr>
      <dsp:spPr>
        <a:xfrm>
          <a:off x="5730972" y="484465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1404456"/>
            <a:satOff val="-1752"/>
            <a:lumOff val="412"/>
            <a:alphaOff val="0"/>
          </a:schemeClr>
        </a:solidFill>
        <a:ln w="25400" cap="flat" cmpd="sng" algn="ctr">
          <a:solidFill>
            <a:schemeClr val="accent2">
              <a:hueOff val="1404456"/>
              <a:satOff val="-1752"/>
              <a:lumOff val="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84426-5F9C-4EA1-A2A5-D2CC30A05469}">
      <dsp:nvSpPr>
        <dsp:cNvPr id="0" name=""/>
        <dsp:cNvSpPr/>
      </dsp:nvSpPr>
      <dsp:spPr>
        <a:xfrm>
          <a:off x="1258000" y="582647"/>
          <a:ext cx="5370747" cy="78545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10 = 2 + 2 + 2 + 2 + 2</a:t>
          </a:r>
          <a:endParaRPr lang="cs-CZ" sz="3600" kern="1200" dirty="0"/>
        </a:p>
      </dsp:txBody>
      <dsp:txXfrm>
        <a:off x="1258000" y="582647"/>
        <a:ext cx="5370747" cy="785455"/>
      </dsp:txXfrm>
    </dsp:sp>
    <dsp:sp modelId="{BA3AE7D0-D393-4A19-9550-759FC54EF794}">
      <dsp:nvSpPr>
        <dsp:cNvPr id="0" name=""/>
        <dsp:cNvSpPr/>
      </dsp:nvSpPr>
      <dsp:spPr>
        <a:xfrm>
          <a:off x="1258000" y="1531079"/>
          <a:ext cx="5301823" cy="481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258000" y="1531079"/>
        <a:ext cx="5301823" cy="481983"/>
      </dsp:txXfrm>
    </dsp:sp>
    <dsp:sp modelId="{5BA26BB9-98EE-4B26-AC4A-DF0888817480}">
      <dsp:nvSpPr>
        <dsp:cNvPr id="0" name=""/>
        <dsp:cNvSpPr/>
      </dsp:nvSpPr>
      <dsp:spPr>
        <a:xfrm>
          <a:off x="1258000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1638532"/>
            <a:satOff val="-2044"/>
            <a:lumOff val="481"/>
            <a:alphaOff val="0"/>
          </a:schemeClr>
        </a:solidFill>
        <a:ln w="25400" cap="flat" cmpd="sng" algn="ctr">
          <a:solidFill>
            <a:schemeClr val="accent2">
              <a:hueOff val="1638532"/>
              <a:satOff val="-2044"/>
              <a:lumOff val="48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4BBC5D-366B-43C4-9926-52C355AC1233}">
      <dsp:nvSpPr>
        <dsp:cNvPr id="0" name=""/>
        <dsp:cNvSpPr/>
      </dsp:nvSpPr>
      <dsp:spPr>
        <a:xfrm>
          <a:off x="2003201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0F8D9-FEAA-4449-8255-20BF53615E31}">
      <dsp:nvSpPr>
        <dsp:cNvPr id="0" name=""/>
        <dsp:cNvSpPr/>
      </dsp:nvSpPr>
      <dsp:spPr>
        <a:xfrm>
          <a:off x="2748991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2106683"/>
            <a:satOff val="-2628"/>
            <a:lumOff val="618"/>
            <a:alphaOff val="0"/>
          </a:schemeClr>
        </a:solidFill>
        <a:ln w="25400" cap="flat" cmpd="sng" algn="ctr">
          <a:solidFill>
            <a:schemeClr val="accent2">
              <a:hueOff val="2106683"/>
              <a:satOff val="-2628"/>
              <a:lumOff val="6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EFED1E-BF77-40BE-AD55-BBFA7D11653F}">
      <dsp:nvSpPr>
        <dsp:cNvPr id="0" name=""/>
        <dsp:cNvSpPr/>
      </dsp:nvSpPr>
      <dsp:spPr>
        <a:xfrm>
          <a:off x="3494192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B39C7-448F-44BA-AC31-11939C7E67A5}">
      <dsp:nvSpPr>
        <dsp:cNvPr id="0" name=""/>
        <dsp:cNvSpPr/>
      </dsp:nvSpPr>
      <dsp:spPr>
        <a:xfrm>
          <a:off x="4239981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2574836"/>
            <a:satOff val="-3211"/>
            <a:lumOff val="755"/>
            <a:alphaOff val="0"/>
          </a:schemeClr>
        </a:solidFill>
        <a:ln w="25400" cap="flat" cmpd="sng" algn="ctr">
          <a:solidFill>
            <a:schemeClr val="accent2">
              <a:hueOff val="2574836"/>
              <a:satOff val="-3211"/>
              <a:lumOff val="75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A3632-CB22-4768-A9A9-E4F7CE30C665}">
      <dsp:nvSpPr>
        <dsp:cNvPr id="0" name=""/>
        <dsp:cNvSpPr/>
      </dsp:nvSpPr>
      <dsp:spPr>
        <a:xfrm>
          <a:off x="4985182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AB7764-7587-4F12-9308-0D2762CDF8F5}">
      <dsp:nvSpPr>
        <dsp:cNvPr id="0" name=""/>
        <dsp:cNvSpPr/>
      </dsp:nvSpPr>
      <dsp:spPr>
        <a:xfrm>
          <a:off x="5730972" y="2013063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3042987"/>
            <a:satOff val="-3795"/>
            <a:lumOff val="892"/>
            <a:alphaOff val="0"/>
          </a:schemeClr>
        </a:solidFill>
        <a:ln w="25400" cap="flat" cmpd="sng" algn="ctr">
          <a:solidFill>
            <a:schemeClr val="accent2">
              <a:hueOff val="3042987"/>
              <a:satOff val="-3795"/>
              <a:lumOff val="89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0E57D-2DF2-44E0-AA63-E7146C1207BB}">
      <dsp:nvSpPr>
        <dsp:cNvPr id="0" name=""/>
        <dsp:cNvSpPr/>
      </dsp:nvSpPr>
      <dsp:spPr>
        <a:xfrm>
          <a:off x="1258000" y="2111245"/>
          <a:ext cx="5370747" cy="78545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12 = 2 + 2 + 2 + 2 + 2 + 2</a:t>
          </a:r>
          <a:endParaRPr lang="cs-CZ" sz="3600" kern="1200" dirty="0"/>
        </a:p>
      </dsp:txBody>
      <dsp:txXfrm>
        <a:off x="1258000" y="2111245"/>
        <a:ext cx="5370747" cy="785455"/>
      </dsp:txXfrm>
    </dsp:sp>
    <dsp:sp modelId="{94E45126-03E9-4AE8-91DF-487BCD333CC0}">
      <dsp:nvSpPr>
        <dsp:cNvPr id="0" name=""/>
        <dsp:cNvSpPr/>
      </dsp:nvSpPr>
      <dsp:spPr>
        <a:xfrm>
          <a:off x="1258000" y="3059678"/>
          <a:ext cx="5301823" cy="481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b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258000" y="3059678"/>
        <a:ext cx="5301823" cy="481983"/>
      </dsp:txXfrm>
    </dsp:sp>
    <dsp:sp modelId="{2C40E379-7496-4D9A-8AC2-09622BC0B104}">
      <dsp:nvSpPr>
        <dsp:cNvPr id="0" name=""/>
        <dsp:cNvSpPr/>
      </dsp:nvSpPr>
      <dsp:spPr>
        <a:xfrm>
          <a:off x="1258000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3277063"/>
            <a:satOff val="-4087"/>
            <a:lumOff val="961"/>
            <a:alphaOff val="0"/>
          </a:schemeClr>
        </a:solidFill>
        <a:ln w="25400" cap="flat" cmpd="sng" algn="ctr">
          <a:solidFill>
            <a:schemeClr val="accent2">
              <a:hueOff val="3277063"/>
              <a:satOff val="-4087"/>
              <a:lumOff val="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71E99-50F1-4AF9-A97F-51716F9A054F}">
      <dsp:nvSpPr>
        <dsp:cNvPr id="0" name=""/>
        <dsp:cNvSpPr/>
      </dsp:nvSpPr>
      <dsp:spPr>
        <a:xfrm>
          <a:off x="2003201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CA52A-45AB-4AA0-958D-C12A40D76D82}">
      <dsp:nvSpPr>
        <dsp:cNvPr id="0" name=""/>
        <dsp:cNvSpPr/>
      </dsp:nvSpPr>
      <dsp:spPr>
        <a:xfrm>
          <a:off x="2748991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9CAF2-328E-452C-8639-C58C76EDC1CD}">
      <dsp:nvSpPr>
        <dsp:cNvPr id="0" name=""/>
        <dsp:cNvSpPr/>
      </dsp:nvSpPr>
      <dsp:spPr>
        <a:xfrm>
          <a:off x="3494192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3979291"/>
            <a:satOff val="-4963"/>
            <a:lumOff val="1167"/>
            <a:alphaOff val="0"/>
          </a:schemeClr>
        </a:solidFill>
        <a:ln w="25400" cap="flat" cmpd="sng" algn="ctr">
          <a:solidFill>
            <a:schemeClr val="accent2">
              <a:hueOff val="3979291"/>
              <a:satOff val="-4963"/>
              <a:lumOff val="11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17ABE-BB2E-4BED-8623-3057D7583D3D}">
      <dsp:nvSpPr>
        <dsp:cNvPr id="0" name=""/>
        <dsp:cNvSpPr/>
      </dsp:nvSpPr>
      <dsp:spPr>
        <a:xfrm>
          <a:off x="4239981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4213367"/>
            <a:satOff val="-5255"/>
            <a:lumOff val="1236"/>
            <a:alphaOff val="0"/>
          </a:schemeClr>
        </a:solidFill>
        <a:ln w="25400" cap="flat" cmpd="sng" algn="ctr">
          <a:solidFill>
            <a:schemeClr val="accent2">
              <a:hueOff val="4213367"/>
              <a:satOff val="-5255"/>
              <a:lumOff val="12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B6F9E-9D45-4A1B-A589-AC380F6B9A99}">
      <dsp:nvSpPr>
        <dsp:cNvPr id="0" name=""/>
        <dsp:cNvSpPr/>
      </dsp:nvSpPr>
      <dsp:spPr>
        <a:xfrm>
          <a:off x="4985182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4447443"/>
            <a:satOff val="-5547"/>
            <a:lumOff val="1304"/>
            <a:alphaOff val="0"/>
          </a:schemeClr>
        </a:solidFill>
        <a:ln w="25400" cap="flat" cmpd="sng" algn="ctr">
          <a:solidFill>
            <a:schemeClr val="accent2">
              <a:hueOff val="4447443"/>
              <a:satOff val="-5547"/>
              <a:lumOff val="13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A07C00-9A30-44AC-A739-61734AD7FD12}">
      <dsp:nvSpPr>
        <dsp:cNvPr id="0" name=""/>
        <dsp:cNvSpPr/>
      </dsp:nvSpPr>
      <dsp:spPr>
        <a:xfrm>
          <a:off x="5730972" y="3541662"/>
          <a:ext cx="1240626" cy="981819"/>
        </a:xfrm>
        <a:prstGeom prst="chevron">
          <a:avLst>
            <a:gd name="adj" fmla="val 7061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72A8D-272F-48D8-B575-FD43302FC9C3}">
      <dsp:nvSpPr>
        <dsp:cNvPr id="0" name=""/>
        <dsp:cNvSpPr/>
      </dsp:nvSpPr>
      <dsp:spPr>
        <a:xfrm>
          <a:off x="1258000" y="3639844"/>
          <a:ext cx="5370747" cy="78545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14 = 2 + 2 + 2 + 2 + 2 + 2 + 2</a:t>
          </a:r>
          <a:endParaRPr lang="cs-CZ" sz="3600" kern="1200" dirty="0"/>
        </a:p>
      </dsp:txBody>
      <dsp:txXfrm>
        <a:off x="1258000" y="3639844"/>
        <a:ext cx="5370747" cy="78545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C46BDC-2301-4E46-81C3-D2D5D0E858D8}">
      <dsp:nvSpPr>
        <dsp:cNvPr id="0" name=""/>
        <dsp:cNvSpPr/>
      </dsp:nvSpPr>
      <dsp:spPr>
        <a:xfrm>
          <a:off x="495920" y="331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95920" y="331"/>
        <a:ext cx="4736306" cy="430573"/>
      </dsp:txXfrm>
    </dsp:sp>
    <dsp:sp modelId="{A640D96A-E6C1-4819-A442-BC4F917BEF8C}">
      <dsp:nvSpPr>
        <dsp:cNvPr id="0" name=""/>
        <dsp:cNvSpPr/>
      </dsp:nvSpPr>
      <dsp:spPr>
        <a:xfrm>
          <a:off x="495920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95941F-23A8-4CFC-A3E1-3B117F78BE68}">
      <dsp:nvSpPr>
        <dsp:cNvPr id="0" name=""/>
        <dsp:cNvSpPr/>
      </dsp:nvSpPr>
      <dsp:spPr>
        <a:xfrm>
          <a:off x="116163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96694"/>
            <a:satOff val="1991"/>
            <a:lumOff val="431"/>
            <a:alphaOff val="0"/>
          </a:schemeClr>
        </a:solidFill>
        <a:ln w="25400" cap="flat" cmpd="sng" algn="ctr">
          <a:solidFill>
            <a:schemeClr val="accent5">
              <a:hueOff val="-496694"/>
              <a:satOff val="1991"/>
              <a:lumOff val="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19F07-0D1B-401C-B09A-EF014E9913F4}">
      <dsp:nvSpPr>
        <dsp:cNvPr id="0" name=""/>
        <dsp:cNvSpPr/>
      </dsp:nvSpPr>
      <dsp:spPr>
        <a:xfrm>
          <a:off x="182787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93388"/>
            <a:satOff val="3981"/>
            <a:lumOff val="863"/>
            <a:alphaOff val="0"/>
          </a:schemeClr>
        </a:solidFill>
        <a:ln w="25400" cap="flat" cmpd="sng" algn="ctr">
          <a:solidFill>
            <a:schemeClr val="accent5">
              <a:hueOff val="-993388"/>
              <a:satOff val="3981"/>
              <a:lumOff val="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AF26C-7328-42D1-A680-C7B32A6E6EA7}">
      <dsp:nvSpPr>
        <dsp:cNvPr id="0" name=""/>
        <dsp:cNvSpPr/>
      </dsp:nvSpPr>
      <dsp:spPr>
        <a:xfrm>
          <a:off x="2493589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1490082"/>
            <a:satOff val="5972"/>
            <a:lumOff val="1294"/>
            <a:alphaOff val="0"/>
          </a:schemeClr>
        </a:solidFill>
        <a:ln w="25400" cap="flat" cmpd="sng" algn="ctr">
          <a:solidFill>
            <a:schemeClr val="accent5">
              <a:hueOff val="-1490082"/>
              <a:satOff val="5972"/>
              <a:lumOff val="1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4B70A-DAF1-460E-AE71-9631F1B88791}">
      <dsp:nvSpPr>
        <dsp:cNvPr id="0" name=""/>
        <dsp:cNvSpPr/>
      </dsp:nvSpPr>
      <dsp:spPr>
        <a:xfrm>
          <a:off x="3159829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accent5">
              <a:hueOff val="-1986775"/>
              <a:satOff val="7962"/>
              <a:lumOff val="17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EFE62-4A3B-4BF5-91A3-2A30E54CE9B0}">
      <dsp:nvSpPr>
        <dsp:cNvPr id="0" name=""/>
        <dsp:cNvSpPr/>
      </dsp:nvSpPr>
      <dsp:spPr>
        <a:xfrm>
          <a:off x="3825543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39743-E4E8-4160-AA0E-A78B6FACB3C9}">
      <dsp:nvSpPr>
        <dsp:cNvPr id="0" name=""/>
        <dsp:cNvSpPr/>
      </dsp:nvSpPr>
      <dsp:spPr>
        <a:xfrm>
          <a:off x="4491784" y="430905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2980163"/>
            <a:satOff val="11943"/>
            <a:lumOff val="2588"/>
            <a:alphaOff val="0"/>
          </a:schemeClr>
        </a:solidFill>
        <a:ln w="25400" cap="flat" cmpd="sng" algn="ctr">
          <a:solidFill>
            <a:schemeClr val="accent5">
              <a:hueOff val="-2980163"/>
              <a:satOff val="11943"/>
              <a:lumOff val="2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EE55A-187C-4315-9ED4-C79C8111E08A}">
      <dsp:nvSpPr>
        <dsp:cNvPr id="0" name=""/>
        <dsp:cNvSpPr/>
      </dsp:nvSpPr>
      <dsp:spPr>
        <a:xfrm>
          <a:off x="495920" y="518614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16 = 2 + 2 + 2 + 2 + 2 + 2 + 2 + 2</a:t>
          </a:r>
          <a:endParaRPr lang="cs-CZ" sz="2300" kern="1200" dirty="0"/>
        </a:p>
      </dsp:txBody>
      <dsp:txXfrm>
        <a:off x="495920" y="518614"/>
        <a:ext cx="4797878" cy="701675"/>
      </dsp:txXfrm>
    </dsp:sp>
    <dsp:sp modelId="{A0D008F6-CE2E-4596-95C3-8EB7AA01AFB7}">
      <dsp:nvSpPr>
        <dsp:cNvPr id="0" name=""/>
        <dsp:cNvSpPr/>
      </dsp:nvSpPr>
      <dsp:spPr>
        <a:xfrm>
          <a:off x="495920" y="1378166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95920" y="1378166"/>
        <a:ext cx="4736306" cy="430573"/>
      </dsp:txXfrm>
    </dsp:sp>
    <dsp:sp modelId="{31D7C98B-E069-499B-AD0E-17890527E9FF}">
      <dsp:nvSpPr>
        <dsp:cNvPr id="0" name=""/>
        <dsp:cNvSpPr/>
      </dsp:nvSpPr>
      <dsp:spPr>
        <a:xfrm>
          <a:off x="495920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3476857"/>
            <a:satOff val="13934"/>
            <a:lumOff val="3020"/>
            <a:alphaOff val="0"/>
          </a:schemeClr>
        </a:solidFill>
        <a:ln w="25400" cap="flat" cmpd="sng" algn="ctr">
          <a:solidFill>
            <a:schemeClr val="accent5">
              <a:hueOff val="-3476857"/>
              <a:satOff val="13934"/>
              <a:lumOff val="30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5452A-9801-439D-ADC9-F42C008159EA}">
      <dsp:nvSpPr>
        <dsp:cNvPr id="0" name=""/>
        <dsp:cNvSpPr/>
      </dsp:nvSpPr>
      <dsp:spPr>
        <a:xfrm>
          <a:off x="116163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accent5">
              <a:hueOff val="-3973551"/>
              <a:satOff val="15924"/>
              <a:lumOff val="3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522A4-8B5C-44F4-AE0A-AB9C7CF236BE}">
      <dsp:nvSpPr>
        <dsp:cNvPr id="0" name=""/>
        <dsp:cNvSpPr/>
      </dsp:nvSpPr>
      <dsp:spPr>
        <a:xfrm>
          <a:off x="182787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470244"/>
            <a:satOff val="17915"/>
            <a:lumOff val="3883"/>
            <a:alphaOff val="0"/>
          </a:schemeClr>
        </a:solidFill>
        <a:ln w="25400" cap="flat" cmpd="sng" algn="ctr">
          <a:solidFill>
            <a:schemeClr val="accent5">
              <a:hueOff val="-4470244"/>
              <a:satOff val="17915"/>
              <a:lumOff val="3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AE25A4-E923-4AB2-BACD-3E2C3DAB85A7}">
      <dsp:nvSpPr>
        <dsp:cNvPr id="0" name=""/>
        <dsp:cNvSpPr/>
      </dsp:nvSpPr>
      <dsp:spPr>
        <a:xfrm>
          <a:off x="2493589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DE5EE-DFDF-4442-8DD7-C06E6520B374}">
      <dsp:nvSpPr>
        <dsp:cNvPr id="0" name=""/>
        <dsp:cNvSpPr/>
      </dsp:nvSpPr>
      <dsp:spPr>
        <a:xfrm>
          <a:off x="3159829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5463632"/>
            <a:satOff val="21896"/>
            <a:lumOff val="4745"/>
            <a:alphaOff val="0"/>
          </a:schemeClr>
        </a:solidFill>
        <a:ln w="25400" cap="flat" cmpd="sng" algn="ctr">
          <a:solidFill>
            <a:schemeClr val="accent5">
              <a:hueOff val="-5463632"/>
              <a:satOff val="21896"/>
              <a:lumOff val="4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530626-B76D-4A28-A2B0-84CCC4E1C37B}">
      <dsp:nvSpPr>
        <dsp:cNvPr id="0" name=""/>
        <dsp:cNvSpPr/>
      </dsp:nvSpPr>
      <dsp:spPr>
        <a:xfrm>
          <a:off x="3825543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accent5">
              <a:hueOff val="-5960326"/>
              <a:satOff val="23887"/>
              <a:lumOff val="517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3A8DF7-2A8D-4BA8-A615-291CA5EAB7E6}">
      <dsp:nvSpPr>
        <dsp:cNvPr id="0" name=""/>
        <dsp:cNvSpPr/>
      </dsp:nvSpPr>
      <dsp:spPr>
        <a:xfrm>
          <a:off x="4491784" y="1808739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6457019"/>
            <a:satOff val="25877"/>
            <a:lumOff val="5608"/>
            <a:alphaOff val="0"/>
          </a:schemeClr>
        </a:solidFill>
        <a:ln w="25400" cap="flat" cmpd="sng" algn="ctr">
          <a:solidFill>
            <a:schemeClr val="accent5">
              <a:hueOff val="-6457019"/>
              <a:satOff val="25877"/>
              <a:lumOff val="56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25F3D-CE12-4F42-81DB-CBD3F92D0420}">
      <dsp:nvSpPr>
        <dsp:cNvPr id="0" name=""/>
        <dsp:cNvSpPr/>
      </dsp:nvSpPr>
      <dsp:spPr>
        <a:xfrm>
          <a:off x="495920" y="1896449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18 = 2 + 2 + 2 + 2 + 2 + 2 + 2 + 2 + 2 </a:t>
          </a:r>
          <a:endParaRPr lang="cs-CZ" sz="2300" kern="1200" dirty="0"/>
        </a:p>
      </dsp:txBody>
      <dsp:txXfrm>
        <a:off x="495920" y="1896449"/>
        <a:ext cx="4797878" cy="701675"/>
      </dsp:txXfrm>
    </dsp:sp>
    <dsp:sp modelId="{08F16C61-C745-42D6-9958-839823E837A7}">
      <dsp:nvSpPr>
        <dsp:cNvPr id="0" name=""/>
        <dsp:cNvSpPr/>
      </dsp:nvSpPr>
      <dsp:spPr>
        <a:xfrm>
          <a:off x="495920" y="2756001"/>
          <a:ext cx="4736306" cy="430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495920" y="2756001"/>
        <a:ext cx="4736306" cy="430573"/>
      </dsp:txXfrm>
    </dsp:sp>
    <dsp:sp modelId="{F9A3407F-0669-46F3-9CCC-5DAEB575C500}">
      <dsp:nvSpPr>
        <dsp:cNvPr id="0" name=""/>
        <dsp:cNvSpPr/>
      </dsp:nvSpPr>
      <dsp:spPr>
        <a:xfrm>
          <a:off x="495920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6953714"/>
            <a:satOff val="27868"/>
            <a:lumOff val="6040"/>
            <a:alphaOff val="0"/>
          </a:schemeClr>
        </a:solidFill>
        <a:ln w="25400" cap="flat" cmpd="sng" algn="ctr">
          <a:solidFill>
            <a:schemeClr val="accent5">
              <a:hueOff val="-6953714"/>
              <a:satOff val="27868"/>
              <a:lumOff val="604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B0212-B778-48D4-ACE5-2EE400C3F20B}">
      <dsp:nvSpPr>
        <dsp:cNvPr id="0" name=""/>
        <dsp:cNvSpPr/>
      </dsp:nvSpPr>
      <dsp:spPr>
        <a:xfrm>
          <a:off x="116163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594F6-ADA2-4909-A8FD-667A901CA2F1}">
      <dsp:nvSpPr>
        <dsp:cNvPr id="0" name=""/>
        <dsp:cNvSpPr/>
      </dsp:nvSpPr>
      <dsp:spPr>
        <a:xfrm>
          <a:off x="182787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accent5">
              <a:hueOff val="-7947101"/>
              <a:satOff val="31849"/>
              <a:lumOff val="6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1DC5D-0FBB-4C94-9C36-66302F1F7028}">
      <dsp:nvSpPr>
        <dsp:cNvPr id="0" name=""/>
        <dsp:cNvSpPr/>
      </dsp:nvSpPr>
      <dsp:spPr>
        <a:xfrm>
          <a:off x="2493589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8443795"/>
            <a:satOff val="33839"/>
            <a:lumOff val="7334"/>
            <a:alphaOff val="0"/>
          </a:schemeClr>
        </a:solidFill>
        <a:ln w="25400" cap="flat" cmpd="sng" algn="ctr">
          <a:solidFill>
            <a:schemeClr val="accent5">
              <a:hueOff val="-8443795"/>
              <a:satOff val="33839"/>
              <a:lumOff val="7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E4A68-92FA-4680-99B6-716B70D7CC3E}">
      <dsp:nvSpPr>
        <dsp:cNvPr id="0" name=""/>
        <dsp:cNvSpPr/>
      </dsp:nvSpPr>
      <dsp:spPr>
        <a:xfrm>
          <a:off x="3159829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8940489"/>
            <a:satOff val="35830"/>
            <a:lumOff val="7765"/>
            <a:alphaOff val="0"/>
          </a:schemeClr>
        </a:solidFill>
        <a:ln w="25400" cap="flat" cmpd="sng" algn="ctr">
          <a:solidFill>
            <a:schemeClr val="accent5">
              <a:hueOff val="-8940489"/>
              <a:satOff val="35830"/>
              <a:lumOff val="77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E2F1F2-486B-416D-8B75-74FD731C4F3E}">
      <dsp:nvSpPr>
        <dsp:cNvPr id="0" name=""/>
        <dsp:cNvSpPr/>
      </dsp:nvSpPr>
      <dsp:spPr>
        <a:xfrm>
          <a:off x="3825543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437183"/>
            <a:satOff val="37820"/>
            <a:lumOff val="8197"/>
            <a:alphaOff val="0"/>
          </a:schemeClr>
        </a:solidFill>
        <a:ln w="25400" cap="flat" cmpd="sng" algn="ctr">
          <a:solidFill>
            <a:schemeClr val="accent5">
              <a:hueOff val="-9437183"/>
              <a:satOff val="37820"/>
              <a:lumOff val="81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3A0703-D3AC-4D32-B736-5A34675A128E}">
      <dsp:nvSpPr>
        <dsp:cNvPr id="0" name=""/>
        <dsp:cNvSpPr/>
      </dsp:nvSpPr>
      <dsp:spPr>
        <a:xfrm>
          <a:off x="4491784" y="3186574"/>
          <a:ext cx="1108295" cy="877093"/>
        </a:xfrm>
        <a:prstGeom prst="chevron">
          <a:avLst>
            <a:gd name="adj" fmla="val 7061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62E11-199A-4CE7-A73E-859BFDBD69DA}">
      <dsp:nvSpPr>
        <dsp:cNvPr id="0" name=""/>
        <dsp:cNvSpPr/>
      </dsp:nvSpPr>
      <dsp:spPr>
        <a:xfrm>
          <a:off x="495920" y="3274283"/>
          <a:ext cx="4797878" cy="70167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20 = 2 + 2 + 2 + 2 + 2 + 2 + 2 + 2 + 2  +2</a:t>
          </a:r>
          <a:endParaRPr lang="cs-CZ" sz="2300" kern="1200" dirty="0"/>
        </a:p>
      </dsp:txBody>
      <dsp:txXfrm>
        <a:off x="495920" y="3274283"/>
        <a:ext cx="4797878" cy="70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410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823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748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781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237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63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797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18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534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501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840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EF52C-04BD-490C-BF47-B8D05A629BE6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668923-3F2E-462C-BE63-EF9AFC87AD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515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4"/>
          <p:cNvSpPr/>
          <p:nvPr/>
        </p:nvSpPr>
        <p:spPr>
          <a:xfrm>
            <a:off x="1403156" y="3137343"/>
            <a:ext cx="6337688" cy="58331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64770" tIns="64770" rIns="64770" bIns="64770" numCol="1" spcCol="1270" anchor="ctr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1700" kern="1200" dirty="0" smtClean="0"/>
              <a:t>NÁZEV ŠKOLY: ZŠ </a:t>
            </a:r>
            <a:r>
              <a:rPr lang="cs-CZ" sz="1700" kern="1200" dirty="0" err="1" smtClean="0"/>
              <a:t>Pardbi</a:t>
            </a:r>
            <a:endParaRPr lang="cs-CZ" sz="1700" kern="1200" dirty="0"/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67753731"/>
              </p:ext>
            </p:extLst>
          </p:nvPr>
        </p:nvGraphicFramePr>
        <p:xfrm>
          <a:off x="0" y="731838"/>
          <a:ext cx="6588224" cy="3561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356" y="450912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799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Násobení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058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Násobková</a:t>
            </a:r>
            <a:r>
              <a:rPr lang="cs-CZ" dirty="0" smtClean="0"/>
              <a:t> řada 2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689569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5098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Dokážeš doplnit čísla, která v řadě chybí?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284233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8598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máme v kornoutku hvězdiček?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01492896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01177391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248155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Kolik je v kornoutku hvězdiček?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86576071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20471286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98186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Dokresli si kornoutky se 4,5,6,7,8,9 a10 kopečky.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každém kopečku jsou 2 *.</a:t>
            </a:r>
          </a:p>
          <a:p>
            <a:r>
              <a:rPr lang="cs-CZ" dirty="0" smtClean="0"/>
              <a:t>Kolik bude hvězdiček v 5 kopečcích?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Kolik kopečků potřebuješ na 20 hvězdiček?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211144" y="233886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7380312" y="537321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77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A NAPIŠ JINAK!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07549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5724128" y="2109339"/>
            <a:ext cx="20882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= 2 x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84168" y="3691880"/>
            <a:ext cx="187220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 =  3 x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84168" y="5132040"/>
            <a:ext cx="20162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 = 4 x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682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499034567"/>
              </p:ext>
            </p:extLst>
          </p:nvPr>
        </p:nvGraphicFramePr>
        <p:xfrm>
          <a:off x="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372200" y="2179712"/>
            <a:ext cx="24482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= 5 x 2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88224" y="3645024"/>
            <a:ext cx="237626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 = 6 x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092280" y="5198787"/>
            <a:ext cx="187220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 = 7 x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1604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1401340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6228184" y="1891680"/>
            <a:ext cx="20882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 = 8 x 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57900" y="3272230"/>
            <a:ext cx="231855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 = 9 x 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15100" y="4725144"/>
            <a:ext cx="20053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 = 10 x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99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2.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888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327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Násobení 2</vt:lpstr>
      <vt:lpstr>Násobková řada 2</vt:lpstr>
      <vt:lpstr>Dokážeš doplnit čísla, která v řadě chybí?</vt:lpstr>
      <vt:lpstr>Kolik máme v kornoutku hvězdiček?</vt:lpstr>
      <vt:lpstr>Kolik je v kornoutku hvězdiček?</vt:lpstr>
      <vt:lpstr>Dokresli si kornoutky se 4,5,6,7,8,9 a10 kopečky.</vt:lpstr>
      <vt:lpstr>POČÍTEJ A NAPIŠ JINAK!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36</dc:title>
  <dc:creator>Hana Slavíková</dc:creator>
  <cp:lastModifiedBy>Hana Slavíková</cp:lastModifiedBy>
  <cp:revision>8</cp:revision>
  <dcterms:created xsi:type="dcterms:W3CDTF">2011-11-29T00:51:10Z</dcterms:created>
  <dcterms:modified xsi:type="dcterms:W3CDTF">2011-11-29T01:37:47Z</dcterms:modified>
</cp:coreProperties>
</file>