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56" r:id="rId3"/>
    <p:sldId id="259" r:id="rId4"/>
    <p:sldId id="257" r:id="rId5"/>
    <p:sldId id="258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2B04D270-49B6-4A91-9CB1-044913AC2077}">
          <p14:sldIdLst>
            <p14:sldId id="261"/>
            <p14:sldId id="256"/>
            <p14:sldId id="259"/>
            <p14:sldId id="257"/>
            <p14:sldId id="258"/>
            <p14:sldId id="260"/>
            <p14:sldId id="26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</a:t>
          </a:r>
          <a:r>
            <a:rPr lang="cs-CZ" dirty="0" smtClean="0"/>
            <a:t>: Zaokrouhlování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VY_42_INOVACE_MATEMATIKA </a:t>
          </a:r>
          <a:r>
            <a:rPr lang="cs-CZ" dirty="0" smtClean="0"/>
            <a:t>5_26. Zaokrouhlování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X="108" custLinFactNeighborY="41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 custLinFactNeighborY="-1365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EAD435B9-98D4-4D45-A760-3A1178E636E9}" type="presOf" srcId="{52BEB325-363B-45D0-ABED-1885F79F23A1}" destId="{45FAE54C-2B7D-4C24-8DFF-2D9E8A3DF887}" srcOrd="0" destOrd="0" presId="urn:microsoft.com/office/officeart/2005/8/layout/vList2"/>
    <dgm:cxn modelId="{18283818-89D2-42D2-B653-F492749CE10F}" type="presOf" srcId="{B00A2139-7123-4CE9-B1E5-5F65E85072EE}" destId="{58BE3FB0-741C-491B-83EE-7B1D305E3DDB}" srcOrd="0" destOrd="0" presId="urn:microsoft.com/office/officeart/2005/8/layout/vList2"/>
    <dgm:cxn modelId="{4A8959BD-FF99-4059-BD12-0E9C1690E03F}" type="presOf" srcId="{ED4F5D22-F0C9-4DEB-AEBB-340C21D807CD}" destId="{162EBC16-4716-472B-9EB3-0A62D1C8E8FB}" srcOrd="0" destOrd="0" presId="urn:microsoft.com/office/officeart/2005/8/layout/vList2"/>
    <dgm:cxn modelId="{9C62BA7D-46CE-48E8-8041-1D1DEDFB23E3}" type="presOf" srcId="{1F22E069-A120-4AB7-85EA-52FE8601DC25}" destId="{101D9C14-FD64-4E3B-BCA2-9F90782F8549}" srcOrd="0" destOrd="0" presId="urn:microsoft.com/office/officeart/2005/8/layout/vList2"/>
    <dgm:cxn modelId="{8098AE88-8952-4445-B649-F42278284E10}" type="presOf" srcId="{54328577-CE38-42C9-B724-51432B06E5CA}" destId="{CD1F462A-8EDA-434D-9342-2C73FCF9D894}" srcOrd="0" destOrd="0" presId="urn:microsoft.com/office/officeart/2005/8/layout/vList2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73B85018-FE42-4047-A4D9-77AFA9EAE117}" type="presOf" srcId="{C8C4713B-85A2-4D65-9E2F-20BFD47A8FBE}" destId="{7ED2BFF5-562D-448B-A2B3-EA637190C721}" srcOrd="0" destOrd="0" presId="urn:microsoft.com/office/officeart/2005/8/layout/vList2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8D7B36D0-F698-4A58-84B6-9FD0459F5D80}" type="presParOf" srcId="{58BE3FB0-741C-491B-83EE-7B1D305E3DDB}" destId="{101D9C14-FD64-4E3B-BCA2-9F90782F8549}" srcOrd="0" destOrd="0" presId="urn:microsoft.com/office/officeart/2005/8/layout/vList2"/>
    <dgm:cxn modelId="{355F6BB1-B4D1-47BF-ADD9-5CD7D8834886}" type="presParOf" srcId="{58BE3FB0-741C-491B-83EE-7B1D305E3DDB}" destId="{0BD3B9D5-C820-49A3-8317-EDB22A8FCC2D}" srcOrd="1" destOrd="0" presId="urn:microsoft.com/office/officeart/2005/8/layout/vList2"/>
    <dgm:cxn modelId="{7A70AB9F-62E6-4387-AB76-126D8EA8DE85}" type="presParOf" srcId="{58BE3FB0-741C-491B-83EE-7B1D305E3DDB}" destId="{45FAE54C-2B7D-4C24-8DFF-2D9E8A3DF887}" srcOrd="2" destOrd="0" presId="urn:microsoft.com/office/officeart/2005/8/layout/vList2"/>
    <dgm:cxn modelId="{9D51E114-B6DA-47D7-8B5E-08DF44DD94E0}" type="presParOf" srcId="{58BE3FB0-741C-491B-83EE-7B1D305E3DDB}" destId="{55CF85D8-08AA-450B-8E2D-EB828D5EEC7D}" srcOrd="3" destOrd="0" presId="urn:microsoft.com/office/officeart/2005/8/layout/vList2"/>
    <dgm:cxn modelId="{20580926-3BA2-426F-89B5-5BC6CE1332D5}" type="presParOf" srcId="{58BE3FB0-741C-491B-83EE-7B1D305E3DDB}" destId="{CD1F462A-8EDA-434D-9342-2C73FCF9D894}" srcOrd="4" destOrd="0" presId="urn:microsoft.com/office/officeart/2005/8/layout/vList2"/>
    <dgm:cxn modelId="{8A155661-0AD9-4203-8FF9-FA68194D913C}" type="presParOf" srcId="{58BE3FB0-741C-491B-83EE-7B1D305E3DDB}" destId="{51841FC5-9008-4FE4-95F0-1BCBA3F1F37E}" srcOrd="5" destOrd="0" presId="urn:microsoft.com/office/officeart/2005/8/layout/vList2"/>
    <dgm:cxn modelId="{0675E81D-841C-422B-90E0-897A2C645227}" type="presParOf" srcId="{58BE3FB0-741C-491B-83EE-7B1D305E3DDB}" destId="{7ED2BFF5-562D-448B-A2B3-EA637190C721}" srcOrd="6" destOrd="0" presId="urn:microsoft.com/office/officeart/2005/8/layout/vList2"/>
    <dgm:cxn modelId="{C22F3C10-C403-4B9D-8031-C1BC95FC852D}" type="presParOf" srcId="{58BE3FB0-741C-491B-83EE-7B1D305E3DDB}" destId="{582111BC-682B-41DA-BB18-DEEBF264A8A9}" srcOrd="7" destOrd="0" presId="urn:microsoft.com/office/officeart/2005/8/layout/vList2"/>
    <dgm:cxn modelId="{C9C27AD6-32FB-4C35-B733-2FA9E9D92745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9F9159F-7A04-4E43-B122-6DC41A956807}" type="doc">
      <dgm:prSet loTypeId="urn:microsoft.com/office/officeart/2005/8/layout/venn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EFAE69E-1184-4F44-AE49-2E60142C90EA}">
      <dgm:prSet phldrT="[Text]"/>
      <dgm:spPr>
        <a:solidFill>
          <a:schemeClr val="accent2"/>
        </a:solidFill>
      </dgm:spPr>
      <dgm:t>
        <a:bodyPr/>
        <a:lstStyle/>
        <a:p>
          <a:r>
            <a:rPr lang="cs-CZ" dirty="0" smtClean="0"/>
            <a:t>tisíce</a:t>
          </a:r>
          <a:endParaRPr lang="cs-CZ" dirty="0"/>
        </a:p>
      </dgm:t>
    </dgm:pt>
    <dgm:pt modelId="{0BAE1969-42D1-4AEF-A5CC-E68D99210A04}" type="parTrans" cxnId="{8932FE59-7645-417C-A1E9-D038C20547C1}">
      <dgm:prSet/>
      <dgm:spPr/>
      <dgm:t>
        <a:bodyPr/>
        <a:lstStyle/>
        <a:p>
          <a:endParaRPr lang="cs-CZ"/>
        </a:p>
      </dgm:t>
    </dgm:pt>
    <dgm:pt modelId="{0C0B300F-250B-48CC-8E1C-B13912C7C8A0}" type="sibTrans" cxnId="{8932FE59-7645-417C-A1E9-D038C20547C1}">
      <dgm:prSet/>
      <dgm:spPr/>
      <dgm:t>
        <a:bodyPr/>
        <a:lstStyle/>
        <a:p>
          <a:endParaRPr lang="cs-CZ"/>
        </a:p>
      </dgm:t>
    </dgm:pt>
    <dgm:pt modelId="{73569743-88FC-4558-A3A1-3D8DF4C0D733}">
      <dgm:prSet phldrT="[Text]"/>
      <dgm:spPr/>
      <dgm:t>
        <a:bodyPr/>
        <a:lstStyle/>
        <a:p>
          <a:r>
            <a:rPr lang="cs-CZ" dirty="0" smtClean="0"/>
            <a:t>stovky</a:t>
          </a:r>
          <a:endParaRPr lang="cs-CZ" dirty="0"/>
        </a:p>
      </dgm:t>
    </dgm:pt>
    <dgm:pt modelId="{463A887E-EEEA-4B3F-95FF-20871918AB9B}" type="parTrans" cxnId="{D60622FE-663B-457F-81E7-71695D659099}">
      <dgm:prSet/>
      <dgm:spPr/>
      <dgm:t>
        <a:bodyPr/>
        <a:lstStyle/>
        <a:p>
          <a:endParaRPr lang="cs-CZ"/>
        </a:p>
      </dgm:t>
    </dgm:pt>
    <dgm:pt modelId="{198D12BE-2BFF-46B9-B6C4-673DB913EE65}" type="sibTrans" cxnId="{D60622FE-663B-457F-81E7-71695D659099}">
      <dgm:prSet/>
      <dgm:spPr/>
      <dgm:t>
        <a:bodyPr/>
        <a:lstStyle/>
        <a:p>
          <a:endParaRPr lang="cs-CZ"/>
        </a:p>
      </dgm:t>
    </dgm:pt>
    <dgm:pt modelId="{34864641-6681-4549-9007-6B9C04C79109}">
      <dgm:prSet phldrT="[Text]"/>
      <dgm:spPr>
        <a:solidFill>
          <a:srgbClr val="00B050"/>
        </a:solidFill>
      </dgm:spPr>
      <dgm:t>
        <a:bodyPr/>
        <a:lstStyle/>
        <a:p>
          <a:r>
            <a:rPr lang="cs-CZ" dirty="0" smtClean="0"/>
            <a:t>desítky</a:t>
          </a:r>
          <a:endParaRPr lang="cs-CZ" dirty="0"/>
        </a:p>
      </dgm:t>
    </dgm:pt>
    <dgm:pt modelId="{5743E30D-55C8-4C56-BE55-278B0AC2A7FB}" type="parTrans" cxnId="{0C7D118F-324A-47EF-93F5-D8FED5994C18}">
      <dgm:prSet/>
      <dgm:spPr/>
      <dgm:t>
        <a:bodyPr/>
        <a:lstStyle/>
        <a:p>
          <a:endParaRPr lang="cs-CZ"/>
        </a:p>
      </dgm:t>
    </dgm:pt>
    <dgm:pt modelId="{28D7DC40-E963-4E40-8B63-D273D58285E7}" type="sibTrans" cxnId="{0C7D118F-324A-47EF-93F5-D8FED5994C18}">
      <dgm:prSet/>
      <dgm:spPr/>
      <dgm:t>
        <a:bodyPr/>
        <a:lstStyle/>
        <a:p>
          <a:endParaRPr lang="cs-CZ"/>
        </a:p>
      </dgm:t>
    </dgm:pt>
    <dgm:pt modelId="{8BED3539-C22E-4F0C-993D-8755D831E3C9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jednotky</a:t>
          </a:r>
          <a:endParaRPr lang="cs-CZ" dirty="0"/>
        </a:p>
      </dgm:t>
    </dgm:pt>
    <dgm:pt modelId="{850ADB29-D4EE-4574-B6FA-C884B0FB501E}" type="parTrans" cxnId="{649622FA-F9C7-4A9C-B992-C3943B64786A}">
      <dgm:prSet/>
      <dgm:spPr/>
      <dgm:t>
        <a:bodyPr/>
        <a:lstStyle/>
        <a:p>
          <a:endParaRPr lang="cs-CZ"/>
        </a:p>
      </dgm:t>
    </dgm:pt>
    <dgm:pt modelId="{2B9691A6-BE78-4778-8D1C-0D2E75615F78}" type="sibTrans" cxnId="{649622FA-F9C7-4A9C-B992-C3943B64786A}">
      <dgm:prSet/>
      <dgm:spPr/>
      <dgm:t>
        <a:bodyPr/>
        <a:lstStyle/>
        <a:p>
          <a:endParaRPr lang="cs-CZ"/>
        </a:p>
      </dgm:t>
    </dgm:pt>
    <dgm:pt modelId="{00114132-E889-4F3F-96CF-D4F9CE77E32B}" type="pres">
      <dgm:prSet presAssocID="{19F9159F-7A04-4E43-B122-6DC41A956807}" presName="Name0" presStyleCnt="0">
        <dgm:presLayoutVars>
          <dgm:chMax val="7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0AC60BB-E489-4F0B-B4D4-F97C1291C566}" type="pres">
      <dgm:prSet presAssocID="{19F9159F-7A04-4E43-B122-6DC41A956807}" presName="comp1" presStyleCnt="0"/>
      <dgm:spPr/>
    </dgm:pt>
    <dgm:pt modelId="{CD6F4FE3-160A-42C5-83A0-8CCC06F1E9BC}" type="pres">
      <dgm:prSet presAssocID="{19F9159F-7A04-4E43-B122-6DC41A956807}" presName="circle1" presStyleLbl="node1" presStyleIdx="0" presStyleCnt="4"/>
      <dgm:spPr/>
      <dgm:t>
        <a:bodyPr/>
        <a:lstStyle/>
        <a:p>
          <a:endParaRPr lang="cs-CZ"/>
        </a:p>
      </dgm:t>
    </dgm:pt>
    <dgm:pt modelId="{0933214B-48E3-4AD3-9DF6-9641040A4EAD}" type="pres">
      <dgm:prSet presAssocID="{19F9159F-7A04-4E43-B122-6DC41A956807}" presName="c1text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E7B2A7-BF19-4B7E-8444-F87A3BDBA418}" type="pres">
      <dgm:prSet presAssocID="{19F9159F-7A04-4E43-B122-6DC41A956807}" presName="comp2" presStyleCnt="0"/>
      <dgm:spPr/>
    </dgm:pt>
    <dgm:pt modelId="{3D1CE373-C1E9-426E-B71C-236FD6C5D5EA}" type="pres">
      <dgm:prSet presAssocID="{19F9159F-7A04-4E43-B122-6DC41A956807}" presName="circle2" presStyleLbl="node1" presStyleIdx="1" presStyleCnt="4" custLinFactNeighborX="89" custLinFactNeighborY="-1271"/>
      <dgm:spPr/>
      <dgm:t>
        <a:bodyPr/>
        <a:lstStyle/>
        <a:p>
          <a:endParaRPr lang="cs-CZ"/>
        </a:p>
      </dgm:t>
    </dgm:pt>
    <dgm:pt modelId="{1BC011A1-463D-444B-B07F-39B06BF04499}" type="pres">
      <dgm:prSet presAssocID="{19F9159F-7A04-4E43-B122-6DC41A956807}" presName="c2text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58F95C-11FD-4796-B0F2-E392BDD3FBEA}" type="pres">
      <dgm:prSet presAssocID="{19F9159F-7A04-4E43-B122-6DC41A956807}" presName="comp3" presStyleCnt="0"/>
      <dgm:spPr/>
    </dgm:pt>
    <dgm:pt modelId="{48E807A6-B4A8-41AA-9BAD-04E0E5C2EA07}" type="pres">
      <dgm:prSet presAssocID="{19F9159F-7A04-4E43-B122-6DC41A956807}" presName="circle3" presStyleLbl="node1" presStyleIdx="2" presStyleCnt="4"/>
      <dgm:spPr/>
      <dgm:t>
        <a:bodyPr/>
        <a:lstStyle/>
        <a:p>
          <a:endParaRPr lang="cs-CZ"/>
        </a:p>
      </dgm:t>
    </dgm:pt>
    <dgm:pt modelId="{BD8BBCBC-8C4B-450A-9355-24711B7ADFC2}" type="pres">
      <dgm:prSet presAssocID="{19F9159F-7A04-4E43-B122-6DC41A956807}" presName="c3text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B48877-41EC-4B2B-ADE7-6E6E51761CC1}" type="pres">
      <dgm:prSet presAssocID="{19F9159F-7A04-4E43-B122-6DC41A956807}" presName="comp4" presStyleCnt="0"/>
      <dgm:spPr/>
    </dgm:pt>
    <dgm:pt modelId="{B110DEFC-41D2-45EF-B636-4F7C056F38C2}" type="pres">
      <dgm:prSet presAssocID="{19F9159F-7A04-4E43-B122-6DC41A956807}" presName="circle4" presStyleLbl="node1" presStyleIdx="3" presStyleCnt="4"/>
      <dgm:spPr/>
      <dgm:t>
        <a:bodyPr/>
        <a:lstStyle/>
        <a:p>
          <a:endParaRPr lang="cs-CZ"/>
        </a:p>
      </dgm:t>
    </dgm:pt>
    <dgm:pt modelId="{E3DA8445-EDFE-412F-8BB4-DC1819B926FF}" type="pres">
      <dgm:prSet presAssocID="{19F9159F-7A04-4E43-B122-6DC41A956807}" presName="c4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F6EB9AA-849D-4765-B48D-D4C2F9054892}" type="presOf" srcId="{73569743-88FC-4558-A3A1-3D8DF4C0D733}" destId="{3D1CE373-C1E9-426E-B71C-236FD6C5D5EA}" srcOrd="0" destOrd="0" presId="urn:microsoft.com/office/officeart/2005/8/layout/venn2"/>
    <dgm:cxn modelId="{8FEBE7EF-8B41-402F-AEFC-456F1450FA33}" type="presOf" srcId="{8BED3539-C22E-4F0C-993D-8755D831E3C9}" destId="{E3DA8445-EDFE-412F-8BB4-DC1819B926FF}" srcOrd="1" destOrd="0" presId="urn:microsoft.com/office/officeart/2005/8/layout/venn2"/>
    <dgm:cxn modelId="{D60622FE-663B-457F-81E7-71695D659099}" srcId="{19F9159F-7A04-4E43-B122-6DC41A956807}" destId="{73569743-88FC-4558-A3A1-3D8DF4C0D733}" srcOrd="1" destOrd="0" parTransId="{463A887E-EEEA-4B3F-95FF-20871918AB9B}" sibTransId="{198D12BE-2BFF-46B9-B6C4-673DB913EE65}"/>
    <dgm:cxn modelId="{86264AAF-160D-4501-82C2-7ACEBAEA9F86}" type="presOf" srcId="{34864641-6681-4549-9007-6B9C04C79109}" destId="{48E807A6-B4A8-41AA-9BAD-04E0E5C2EA07}" srcOrd="0" destOrd="0" presId="urn:microsoft.com/office/officeart/2005/8/layout/venn2"/>
    <dgm:cxn modelId="{60DB67EF-0F7E-40BA-9C99-231A4ACC37AA}" type="presOf" srcId="{34864641-6681-4549-9007-6B9C04C79109}" destId="{BD8BBCBC-8C4B-450A-9355-24711B7ADFC2}" srcOrd="1" destOrd="0" presId="urn:microsoft.com/office/officeart/2005/8/layout/venn2"/>
    <dgm:cxn modelId="{8932FE59-7645-417C-A1E9-D038C20547C1}" srcId="{19F9159F-7A04-4E43-B122-6DC41A956807}" destId="{1EFAE69E-1184-4F44-AE49-2E60142C90EA}" srcOrd="0" destOrd="0" parTransId="{0BAE1969-42D1-4AEF-A5CC-E68D99210A04}" sibTransId="{0C0B300F-250B-48CC-8E1C-B13912C7C8A0}"/>
    <dgm:cxn modelId="{94E63E6A-47B9-4532-9F45-8C75795D2452}" type="presOf" srcId="{19F9159F-7A04-4E43-B122-6DC41A956807}" destId="{00114132-E889-4F3F-96CF-D4F9CE77E32B}" srcOrd="0" destOrd="0" presId="urn:microsoft.com/office/officeart/2005/8/layout/venn2"/>
    <dgm:cxn modelId="{0B88C382-BFC8-49DC-9228-50704268F3E4}" type="presOf" srcId="{1EFAE69E-1184-4F44-AE49-2E60142C90EA}" destId="{CD6F4FE3-160A-42C5-83A0-8CCC06F1E9BC}" srcOrd="0" destOrd="0" presId="urn:microsoft.com/office/officeart/2005/8/layout/venn2"/>
    <dgm:cxn modelId="{649622FA-F9C7-4A9C-B992-C3943B64786A}" srcId="{19F9159F-7A04-4E43-B122-6DC41A956807}" destId="{8BED3539-C22E-4F0C-993D-8755D831E3C9}" srcOrd="3" destOrd="0" parTransId="{850ADB29-D4EE-4574-B6FA-C884B0FB501E}" sibTransId="{2B9691A6-BE78-4778-8D1C-0D2E75615F78}"/>
    <dgm:cxn modelId="{D7BBDB40-C8B6-4947-96D0-687D6CBE7CBF}" type="presOf" srcId="{73569743-88FC-4558-A3A1-3D8DF4C0D733}" destId="{1BC011A1-463D-444B-B07F-39B06BF04499}" srcOrd="1" destOrd="0" presId="urn:microsoft.com/office/officeart/2005/8/layout/venn2"/>
    <dgm:cxn modelId="{8F9422B8-6452-4671-8FD9-C934FDE999CD}" type="presOf" srcId="{8BED3539-C22E-4F0C-993D-8755D831E3C9}" destId="{B110DEFC-41D2-45EF-B636-4F7C056F38C2}" srcOrd="0" destOrd="0" presId="urn:microsoft.com/office/officeart/2005/8/layout/venn2"/>
    <dgm:cxn modelId="{D227E7DB-D063-44EB-B9BE-0036A08431C8}" type="presOf" srcId="{1EFAE69E-1184-4F44-AE49-2E60142C90EA}" destId="{0933214B-48E3-4AD3-9DF6-9641040A4EAD}" srcOrd="1" destOrd="0" presId="urn:microsoft.com/office/officeart/2005/8/layout/venn2"/>
    <dgm:cxn modelId="{0C7D118F-324A-47EF-93F5-D8FED5994C18}" srcId="{19F9159F-7A04-4E43-B122-6DC41A956807}" destId="{34864641-6681-4549-9007-6B9C04C79109}" srcOrd="2" destOrd="0" parTransId="{5743E30D-55C8-4C56-BE55-278B0AC2A7FB}" sibTransId="{28D7DC40-E963-4E40-8B63-D273D58285E7}"/>
    <dgm:cxn modelId="{90965DF4-7A0A-48CC-A209-A8C503E7AB67}" type="presParOf" srcId="{00114132-E889-4F3F-96CF-D4F9CE77E32B}" destId="{80AC60BB-E489-4F0B-B4D4-F97C1291C566}" srcOrd="0" destOrd="0" presId="urn:microsoft.com/office/officeart/2005/8/layout/venn2"/>
    <dgm:cxn modelId="{8697A20B-0D18-4101-90B8-A75C3CA88E40}" type="presParOf" srcId="{80AC60BB-E489-4F0B-B4D4-F97C1291C566}" destId="{CD6F4FE3-160A-42C5-83A0-8CCC06F1E9BC}" srcOrd="0" destOrd="0" presId="urn:microsoft.com/office/officeart/2005/8/layout/venn2"/>
    <dgm:cxn modelId="{0B983965-8E73-4604-8B64-9C2B5A5E4043}" type="presParOf" srcId="{80AC60BB-E489-4F0B-B4D4-F97C1291C566}" destId="{0933214B-48E3-4AD3-9DF6-9641040A4EAD}" srcOrd="1" destOrd="0" presId="urn:microsoft.com/office/officeart/2005/8/layout/venn2"/>
    <dgm:cxn modelId="{B649A98B-D4AE-4198-9C17-A8F1325480C0}" type="presParOf" srcId="{00114132-E889-4F3F-96CF-D4F9CE77E32B}" destId="{5AE7B2A7-BF19-4B7E-8444-F87A3BDBA418}" srcOrd="1" destOrd="0" presId="urn:microsoft.com/office/officeart/2005/8/layout/venn2"/>
    <dgm:cxn modelId="{652FD2BA-AE8F-428B-88D6-2246729AB607}" type="presParOf" srcId="{5AE7B2A7-BF19-4B7E-8444-F87A3BDBA418}" destId="{3D1CE373-C1E9-426E-B71C-236FD6C5D5EA}" srcOrd="0" destOrd="0" presId="urn:microsoft.com/office/officeart/2005/8/layout/venn2"/>
    <dgm:cxn modelId="{DD8AAD03-326B-4ABA-85A9-F2C57160266E}" type="presParOf" srcId="{5AE7B2A7-BF19-4B7E-8444-F87A3BDBA418}" destId="{1BC011A1-463D-444B-B07F-39B06BF04499}" srcOrd="1" destOrd="0" presId="urn:microsoft.com/office/officeart/2005/8/layout/venn2"/>
    <dgm:cxn modelId="{5ADADC0F-8889-4A48-81C2-355D1B7FBCD9}" type="presParOf" srcId="{00114132-E889-4F3F-96CF-D4F9CE77E32B}" destId="{DB58F95C-11FD-4796-B0F2-E392BDD3FBEA}" srcOrd="2" destOrd="0" presId="urn:microsoft.com/office/officeart/2005/8/layout/venn2"/>
    <dgm:cxn modelId="{E75388A7-A8DA-448E-9F77-767688B1D5AC}" type="presParOf" srcId="{DB58F95C-11FD-4796-B0F2-E392BDD3FBEA}" destId="{48E807A6-B4A8-41AA-9BAD-04E0E5C2EA07}" srcOrd="0" destOrd="0" presId="urn:microsoft.com/office/officeart/2005/8/layout/venn2"/>
    <dgm:cxn modelId="{775250E8-3D26-4434-8115-E81F1E04007C}" type="presParOf" srcId="{DB58F95C-11FD-4796-B0F2-E392BDD3FBEA}" destId="{BD8BBCBC-8C4B-450A-9355-24711B7ADFC2}" srcOrd="1" destOrd="0" presId="urn:microsoft.com/office/officeart/2005/8/layout/venn2"/>
    <dgm:cxn modelId="{926EBD37-73E4-487A-8D3D-EFF3F4049157}" type="presParOf" srcId="{00114132-E889-4F3F-96CF-D4F9CE77E32B}" destId="{21B48877-41EC-4B2B-ADE7-6E6E51761CC1}" srcOrd="3" destOrd="0" presId="urn:microsoft.com/office/officeart/2005/8/layout/venn2"/>
    <dgm:cxn modelId="{C4D15D0C-EA11-430D-94AC-0BFD465A94D7}" type="presParOf" srcId="{21B48877-41EC-4B2B-ADE7-6E6E51761CC1}" destId="{B110DEFC-41D2-45EF-B636-4F7C056F38C2}" srcOrd="0" destOrd="0" presId="urn:microsoft.com/office/officeart/2005/8/layout/venn2"/>
    <dgm:cxn modelId="{EE135849-5E0E-4440-855C-2BF71B1F3C32}" type="presParOf" srcId="{21B48877-41EC-4B2B-ADE7-6E6E51761CC1}" destId="{E3DA8445-EDFE-412F-8BB4-DC1819B926FF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93EEE04-8A3D-4D74-AE05-1E58C31A0410}" type="doc">
      <dgm:prSet loTypeId="urn:microsoft.com/office/officeart/2005/8/layout/venn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4CAD076-EBE1-44F4-9989-EE8B72B568BB}" type="pres">
      <dgm:prSet presAssocID="{F93EEE04-8A3D-4D74-AE05-1E58C31A0410}" presName="Name0" presStyleCnt="0">
        <dgm:presLayoutVars>
          <dgm:chMax val="7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A00B26AD-B16E-4946-A8F2-301413FEEDF2}" type="presOf" srcId="{F93EEE04-8A3D-4D74-AE05-1E58C31A0410}" destId="{54CAD076-EBE1-44F4-9989-EE8B72B568BB}" srcOrd="0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9F9159F-7A04-4E43-B122-6DC41A956807}" type="doc">
      <dgm:prSet loTypeId="urn:microsoft.com/office/officeart/2005/8/layout/venn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EFAE69E-1184-4F44-AE49-2E60142C90EA}">
      <dgm:prSet phldrT="[Text]"/>
      <dgm:spPr>
        <a:solidFill>
          <a:schemeClr val="accent2"/>
        </a:solidFill>
      </dgm:spPr>
      <dgm:t>
        <a:bodyPr/>
        <a:lstStyle/>
        <a:p>
          <a:r>
            <a:rPr lang="cs-CZ" dirty="0" smtClean="0"/>
            <a:t>tisíce</a:t>
          </a:r>
          <a:endParaRPr lang="cs-CZ" dirty="0"/>
        </a:p>
      </dgm:t>
    </dgm:pt>
    <dgm:pt modelId="{0BAE1969-42D1-4AEF-A5CC-E68D99210A04}" type="parTrans" cxnId="{8932FE59-7645-417C-A1E9-D038C20547C1}">
      <dgm:prSet/>
      <dgm:spPr/>
      <dgm:t>
        <a:bodyPr/>
        <a:lstStyle/>
        <a:p>
          <a:endParaRPr lang="cs-CZ"/>
        </a:p>
      </dgm:t>
    </dgm:pt>
    <dgm:pt modelId="{0C0B300F-250B-48CC-8E1C-B13912C7C8A0}" type="sibTrans" cxnId="{8932FE59-7645-417C-A1E9-D038C20547C1}">
      <dgm:prSet/>
      <dgm:spPr/>
      <dgm:t>
        <a:bodyPr/>
        <a:lstStyle/>
        <a:p>
          <a:endParaRPr lang="cs-CZ"/>
        </a:p>
      </dgm:t>
    </dgm:pt>
    <dgm:pt modelId="{73569743-88FC-4558-A3A1-3D8DF4C0D733}">
      <dgm:prSet phldrT="[Text]"/>
      <dgm:spPr/>
      <dgm:t>
        <a:bodyPr/>
        <a:lstStyle/>
        <a:p>
          <a:r>
            <a:rPr lang="cs-CZ" dirty="0" smtClean="0"/>
            <a:t>stovky</a:t>
          </a:r>
          <a:endParaRPr lang="cs-CZ" dirty="0"/>
        </a:p>
      </dgm:t>
    </dgm:pt>
    <dgm:pt modelId="{463A887E-EEEA-4B3F-95FF-20871918AB9B}" type="parTrans" cxnId="{D60622FE-663B-457F-81E7-71695D659099}">
      <dgm:prSet/>
      <dgm:spPr/>
      <dgm:t>
        <a:bodyPr/>
        <a:lstStyle/>
        <a:p>
          <a:endParaRPr lang="cs-CZ"/>
        </a:p>
      </dgm:t>
    </dgm:pt>
    <dgm:pt modelId="{198D12BE-2BFF-46B9-B6C4-673DB913EE65}" type="sibTrans" cxnId="{D60622FE-663B-457F-81E7-71695D659099}">
      <dgm:prSet/>
      <dgm:spPr/>
      <dgm:t>
        <a:bodyPr/>
        <a:lstStyle/>
        <a:p>
          <a:endParaRPr lang="cs-CZ"/>
        </a:p>
      </dgm:t>
    </dgm:pt>
    <dgm:pt modelId="{34864641-6681-4549-9007-6B9C04C79109}">
      <dgm:prSet phldrT="[Text]"/>
      <dgm:spPr>
        <a:solidFill>
          <a:srgbClr val="00B050"/>
        </a:solidFill>
      </dgm:spPr>
      <dgm:t>
        <a:bodyPr/>
        <a:lstStyle/>
        <a:p>
          <a:r>
            <a:rPr lang="cs-CZ" dirty="0" smtClean="0"/>
            <a:t>desítky</a:t>
          </a:r>
          <a:endParaRPr lang="cs-CZ" dirty="0"/>
        </a:p>
      </dgm:t>
    </dgm:pt>
    <dgm:pt modelId="{5743E30D-55C8-4C56-BE55-278B0AC2A7FB}" type="parTrans" cxnId="{0C7D118F-324A-47EF-93F5-D8FED5994C18}">
      <dgm:prSet/>
      <dgm:spPr/>
      <dgm:t>
        <a:bodyPr/>
        <a:lstStyle/>
        <a:p>
          <a:endParaRPr lang="cs-CZ"/>
        </a:p>
      </dgm:t>
    </dgm:pt>
    <dgm:pt modelId="{28D7DC40-E963-4E40-8B63-D273D58285E7}" type="sibTrans" cxnId="{0C7D118F-324A-47EF-93F5-D8FED5994C18}">
      <dgm:prSet/>
      <dgm:spPr/>
      <dgm:t>
        <a:bodyPr/>
        <a:lstStyle/>
        <a:p>
          <a:endParaRPr lang="cs-CZ"/>
        </a:p>
      </dgm:t>
    </dgm:pt>
    <dgm:pt modelId="{8BED3539-C22E-4F0C-993D-8755D831E3C9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jednotky</a:t>
          </a:r>
          <a:endParaRPr lang="cs-CZ" dirty="0"/>
        </a:p>
      </dgm:t>
    </dgm:pt>
    <dgm:pt modelId="{850ADB29-D4EE-4574-B6FA-C884B0FB501E}" type="parTrans" cxnId="{649622FA-F9C7-4A9C-B992-C3943B64786A}">
      <dgm:prSet/>
      <dgm:spPr/>
      <dgm:t>
        <a:bodyPr/>
        <a:lstStyle/>
        <a:p>
          <a:endParaRPr lang="cs-CZ"/>
        </a:p>
      </dgm:t>
    </dgm:pt>
    <dgm:pt modelId="{2B9691A6-BE78-4778-8D1C-0D2E75615F78}" type="sibTrans" cxnId="{649622FA-F9C7-4A9C-B992-C3943B64786A}">
      <dgm:prSet/>
      <dgm:spPr/>
      <dgm:t>
        <a:bodyPr/>
        <a:lstStyle/>
        <a:p>
          <a:endParaRPr lang="cs-CZ"/>
        </a:p>
      </dgm:t>
    </dgm:pt>
    <dgm:pt modelId="{00114132-E889-4F3F-96CF-D4F9CE77E32B}" type="pres">
      <dgm:prSet presAssocID="{19F9159F-7A04-4E43-B122-6DC41A956807}" presName="Name0" presStyleCnt="0">
        <dgm:presLayoutVars>
          <dgm:chMax val="7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0AC60BB-E489-4F0B-B4D4-F97C1291C566}" type="pres">
      <dgm:prSet presAssocID="{19F9159F-7A04-4E43-B122-6DC41A956807}" presName="comp1" presStyleCnt="0"/>
      <dgm:spPr/>
    </dgm:pt>
    <dgm:pt modelId="{CD6F4FE3-160A-42C5-83A0-8CCC06F1E9BC}" type="pres">
      <dgm:prSet presAssocID="{19F9159F-7A04-4E43-B122-6DC41A956807}" presName="circle1" presStyleLbl="node1" presStyleIdx="0" presStyleCnt="4"/>
      <dgm:spPr/>
      <dgm:t>
        <a:bodyPr/>
        <a:lstStyle/>
        <a:p>
          <a:endParaRPr lang="cs-CZ"/>
        </a:p>
      </dgm:t>
    </dgm:pt>
    <dgm:pt modelId="{0933214B-48E3-4AD3-9DF6-9641040A4EAD}" type="pres">
      <dgm:prSet presAssocID="{19F9159F-7A04-4E43-B122-6DC41A956807}" presName="c1text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E7B2A7-BF19-4B7E-8444-F87A3BDBA418}" type="pres">
      <dgm:prSet presAssocID="{19F9159F-7A04-4E43-B122-6DC41A956807}" presName="comp2" presStyleCnt="0"/>
      <dgm:spPr/>
    </dgm:pt>
    <dgm:pt modelId="{3D1CE373-C1E9-426E-B71C-236FD6C5D5EA}" type="pres">
      <dgm:prSet presAssocID="{19F9159F-7A04-4E43-B122-6DC41A956807}" presName="circle2" presStyleLbl="node1" presStyleIdx="1" presStyleCnt="4" custLinFactNeighborX="89" custLinFactNeighborY="-1271"/>
      <dgm:spPr/>
      <dgm:t>
        <a:bodyPr/>
        <a:lstStyle/>
        <a:p>
          <a:endParaRPr lang="cs-CZ"/>
        </a:p>
      </dgm:t>
    </dgm:pt>
    <dgm:pt modelId="{1BC011A1-463D-444B-B07F-39B06BF04499}" type="pres">
      <dgm:prSet presAssocID="{19F9159F-7A04-4E43-B122-6DC41A956807}" presName="c2text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58F95C-11FD-4796-B0F2-E392BDD3FBEA}" type="pres">
      <dgm:prSet presAssocID="{19F9159F-7A04-4E43-B122-6DC41A956807}" presName="comp3" presStyleCnt="0"/>
      <dgm:spPr/>
    </dgm:pt>
    <dgm:pt modelId="{48E807A6-B4A8-41AA-9BAD-04E0E5C2EA07}" type="pres">
      <dgm:prSet presAssocID="{19F9159F-7A04-4E43-B122-6DC41A956807}" presName="circle3" presStyleLbl="node1" presStyleIdx="2" presStyleCnt="4"/>
      <dgm:spPr/>
      <dgm:t>
        <a:bodyPr/>
        <a:lstStyle/>
        <a:p>
          <a:endParaRPr lang="cs-CZ"/>
        </a:p>
      </dgm:t>
    </dgm:pt>
    <dgm:pt modelId="{BD8BBCBC-8C4B-450A-9355-24711B7ADFC2}" type="pres">
      <dgm:prSet presAssocID="{19F9159F-7A04-4E43-B122-6DC41A956807}" presName="c3text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B48877-41EC-4B2B-ADE7-6E6E51761CC1}" type="pres">
      <dgm:prSet presAssocID="{19F9159F-7A04-4E43-B122-6DC41A956807}" presName="comp4" presStyleCnt="0"/>
      <dgm:spPr/>
    </dgm:pt>
    <dgm:pt modelId="{B110DEFC-41D2-45EF-B636-4F7C056F38C2}" type="pres">
      <dgm:prSet presAssocID="{19F9159F-7A04-4E43-B122-6DC41A956807}" presName="circle4" presStyleLbl="node1" presStyleIdx="3" presStyleCnt="4"/>
      <dgm:spPr/>
      <dgm:t>
        <a:bodyPr/>
        <a:lstStyle/>
        <a:p>
          <a:endParaRPr lang="cs-CZ"/>
        </a:p>
      </dgm:t>
    </dgm:pt>
    <dgm:pt modelId="{E3DA8445-EDFE-412F-8BB4-DC1819B926FF}" type="pres">
      <dgm:prSet presAssocID="{19F9159F-7A04-4E43-B122-6DC41A956807}" presName="c4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9B64B7-FE3D-4DA4-B875-A6A86337554D}" type="presOf" srcId="{8BED3539-C22E-4F0C-993D-8755D831E3C9}" destId="{B110DEFC-41D2-45EF-B636-4F7C056F38C2}" srcOrd="0" destOrd="0" presId="urn:microsoft.com/office/officeart/2005/8/layout/venn2"/>
    <dgm:cxn modelId="{62A08D28-844E-41FA-822F-01BEC58AF576}" type="presOf" srcId="{34864641-6681-4549-9007-6B9C04C79109}" destId="{BD8BBCBC-8C4B-450A-9355-24711B7ADFC2}" srcOrd="1" destOrd="0" presId="urn:microsoft.com/office/officeart/2005/8/layout/venn2"/>
    <dgm:cxn modelId="{7657929E-767F-4B74-A9BD-CC1E50CA1D66}" type="presOf" srcId="{34864641-6681-4549-9007-6B9C04C79109}" destId="{48E807A6-B4A8-41AA-9BAD-04E0E5C2EA07}" srcOrd="0" destOrd="0" presId="urn:microsoft.com/office/officeart/2005/8/layout/venn2"/>
    <dgm:cxn modelId="{D60622FE-663B-457F-81E7-71695D659099}" srcId="{19F9159F-7A04-4E43-B122-6DC41A956807}" destId="{73569743-88FC-4558-A3A1-3D8DF4C0D733}" srcOrd="1" destOrd="0" parTransId="{463A887E-EEEA-4B3F-95FF-20871918AB9B}" sibTransId="{198D12BE-2BFF-46B9-B6C4-673DB913EE65}"/>
    <dgm:cxn modelId="{1B066844-F6E6-426B-A512-C70B846843A2}" type="presOf" srcId="{73569743-88FC-4558-A3A1-3D8DF4C0D733}" destId="{3D1CE373-C1E9-426E-B71C-236FD6C5D5EA}" srcOrd="0" destOrd="0" presId="urn:microsoft.com/office/officeart/2005/8/layout/venn2"/>
    <dgm:cxn modelId="{7CFB2D60-2474-43E1-9FA7-0AB61CCB8520}" type="presOf" srcId="{73569743-88FC-4558-A3A1-3D8DF4C0D733}" destId="{1BC011A1-463D-444B-B07F-39B06BF04499}" srcOrd="1" destOrd="0" presId="urn:microsoft.com/office/officeart/2005/8/layout/venn2"/>
    <dgm:cxn modelId="{8932FE59-7645-417C-A1E9-D038C20547C1}" srcId="{19F9159F-7A04-4E43-B122-6DC41A956807}" destId="{1EFAE69E-1184-4F44-AE49-2E60142C90EA}" srcOrd="0" destOrd="0" parTransId="{0BAE1969-42D1-4AEF-A5CC-E68D99210A04}" sibTransId="{0C0B300F-250B-48CC-8E1C-B13912C7C8A0}"/>
    <dgm:cxn modelId="{649622FA-F9C7-4A9C-B992-C3943B64786A}" srcId="{19F9159F-7A04-4E43-B122-6DC41A956807}" destId="{8BED3539-C22E-4F0C-993D-8755D831E3C9}" srcOrd="3" destOrd="0" parTransId="{850ADB29-D4EE-4574-B6FA-C884B0FB501E}" sibTransId="{2B9691A6-BE78-4778-8D1C-0D2E75615F78}"/>
    <dgm:cxn modelId="{1BDEFA6F-D2EF-46CD-9AB1-2A0129DF3DCF}" type="presOf" srcId="{19F9159F-7A04-4E43-B122-6DC41A956807}" destId="{00114132-E889-4F3F-96CF-D4F9CE77E32B}" srcOrd="0" destOrd="0" presId="urn:microsoft.com/office/officeart/2005/8/layout/venn2"/>
    <dgm:cxn modelId="{9F7C526D-A91C-4622-846E-70E9A7816188}" type="presOf" srcId="{1EFAE69E-1184-4F44-AE49-2E60142C90EA}" destId="{CD6F4FE3-160A-42C5-83A0-8CCC06F1E9BC}" srcOrd="0" destOrd="0" presId="urn:microsoft.com/office/officeart/2005/8/layout/venn2"/>
    <dgm:cxn modelId="{87927CDC-1F2F-4C20-941D-4061AAD02787}" type="presOf" srcId="{8BED3539-C22E-4F0C-993D-8755D831E3C9}" destId="{E3DA8445-EDFE-412F-8BB4-DC1819B926FF}" srcOrd="1" destOrd="0" presId="urn:microsoft.com/office/officeart/2005/8/layout/venn2"/>
    <dgm:cxn modelId="{46F9B3AF-8C78-4F09-85E8-40CAA3335B52}" type="presOf" srcId="{1EFAE69E-1184-4F44-AE49-2E60142C90EA}" destId="{0933214B-48E3-4AD3-9DF6-9641040A4EAD}" srcOrd="1" destOrd="0" presId="urn:microsoft.com/office/officeart/2005/8/layout/venn2"/>
    <dgm:cxn modelId="{0C7D118F-324A-47EF-93F5-D8FED5994C18}" srcId="{19F9159F-7A04-4E43-B122-6DC41A956807}" destId="{34864641-6681-4549-9007-6B9C04C79109}" srcOrd="2" destOrd="0" parTransId="{5743E30D-55C8-4C56-BE55-278B0AC2A7FB}" sibTransId="{28D7DC40-E963-4E40-8B63-D273D58285E7}"/>
    <dgm:cxn modelId="{30696CD7-994A-4728-A1C0-62C6C84E3B03}" type="presParOf" srcId="{00114132-E889-4F3F-96CF-D4F9CE77E32B}" destId="{80AC60BB-E489-4F0B-B4D4-F97C1291C566}" srcOrd="0" destOrd="0" presId="urn:microsoft.com/office/officeart/2005/8/layout/venn2"/>
    <dgm:cxn modelId="{5599D42B-3FA0-46DF-BF58-57F50012B96B}" type="presParOf" srcId="{80AC60BB-E489-4F0B-B4D4-F97C1291C566}" destId="{CD6F4FE3-160A-42C5-83A0-8CCC06F1E9BC}" srcOrd="0" destOrd="0" presId="urn:microsoft.com/office/officeart/2005/8/layout/venn2"/>
    <dgm:cxn modelId="{37A73D2A-E205-41FB-9A11-5D68A472E1A7}" type="presParOf" srcId="{80AC60BB-E489-4F0B-B4D4-F97C1291C566}" destId="{0933214B-48E3-4AD3-9DF6-9641040A4EAD}" srcOrd="1" destOrd="0" presId="urn:microsoft.com/office/officeart/2005/8/layout/venn2"/>
    <dgm:cxn modelId="{42FD7785-7527-4E0E-9918-89FE98EFACD4}" type="presParOf" srcId="{00114132-E889-4F3F-96CF-D4F9CE77E32B}" destId="{5AE7B2A7-BF19-4B7E-8444-F87A3BDBA418}" srcOrd="1" destOrd="0" presId="urn:microsoft.com/office/officeart/2005/8/layout/venn2"/>
    <dgm:cxn modelId="{1946238E-D1D8-46FE-A05A-BDEF277E6B42}" type="presParOf" srcId="{5AE7B2A7-BF19-4B7E-8444-F87A3BDBA418}" destId="{3D1CE373-C1E9-426E-B71C-236FD6C5D5EA}" srcOrd="0" destOrd="0" presId="urn:microsoft.com/office/officeart/2005/8/layout/venn2"/>
    <dgm:cxn modelId="{A72617FB-32F2-4C50-8735-7D28000DDD87}" type="presParOf" srcId="{5AE7B2A7-BF19-4B7E-8444-F87A3BDBA418}" destId="{1BC011A1-463D-444B-B07F-39B06BF04499}" srcOrd="1" destOrd="0" presId="urn:microsoft.com/office/officeart/2005/8/layout/venn2"/>
    <dgm:cxn modelId="{CBDFB668-188F-437A-AAEE-7E1F36B41B60}" type="presParOf" srcId="{00114132-E889-4F3F-96CF-D4F9CE77E32B}" destId="{DB58F95C-11FD-4796-B0F2-E392BDD3FBEA}" srcOrd="2" destOrd="0" presId="urn:microsoft.com/office/officeart/2005/8/layout/venn2"/>
    <dgm:cxn modelId="{638815BC-067E-4EF0-99F1-55FEED7A791F}" type="presParOf" srcId="{DB58F95C-11FD-4796-B0F2-E392BDD3FBEA}" destId="{48E807A6-B4A8-41AA-9BAD-04E0E5C2EA07}" srcOrd="0" destOrd="0" presId="urn:microsoft.com/office/officeart/2005/8/layout/venn2"/>
    <dgm:cxn modelId="{0B68489F-F639-440E-812C-08FFB2C7F278}" type="presParOf" srcId="{DB58F95C-11FD-4796-B0F2-E392BDD3FBEA}" destId="{BD8BBCBC-8C4B-450A-9355-24711B7ADFC2}" srcOrd="1" destOrd="0" presId="urn:microsoft.com/office/officeart/2005/8/layout/venn2"/>
    <dgm:cxn modelId="{02047D30-DD55-42E7-BA54-C6FE465C8DDF}" type="presParOf" srcId="{00114132-E889-4F3F-96CF-D4F9CE77E32B}" destId="{21B48877-41EC-4B2B-ADE7-6E6E51761CC1}" srcOrd="3" destOrd="0" presId="urn:microsoft.com/office/officeart/2005/8/layout/venn2"/>
    <dgm:cxn modelId="{B6ABDA63-59C2-4FA6-B4D0-BED03C2CBE98}" type="presParOf" srcId="{21B48877-41EC-4B2B-ADE7-6E6E51761CC1}" destId="{B110DEFC-41D2-45EF-B636-4F7C056F38C2}" srcOrd="0" destOrd="0" presId="urn:microsoft.com/office/officeart/2005/8/layout/venn2"/>
    <dgm:cxn modelId="{1E05158F-696A-4C44-96FE-DFFCEA9CC658}" type="presParOf" srcId="{21B48877-41EC-4B2B-ADE7-6E6E51761CC1}" destId="{E3DA8445-EDFE-412F-8BB4-DC1819B926FF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9F9159F-7A04-4E43-B122-6DC41A956807}" type="doc">
      <dgm:prSet loTypeId="urn:microsoft.com/office/officeart/2005/8/layout/venn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EFAE69E-1184-4F44-AE49-2E60142C90EA}">
      <dgm:prSet phldrT="[Text]"/>
      <dgm:spPr>
        <a:solidFill>
          <a:schemeClr val="accent2"/>
        </a:solidFill>
      </dgm:spPr>
      <dgm:t>
        <a:bodyPr/>
        <a:lstStyle/>
        <a:p>
          <a:r>
            <a:rPr lang="cs-CZ" dirty="0" smtClean="0"/>
            <a:t>tisíce</a:t>
          </a:r>
          <a:endParaRPr lang="cs-CZ" dirty="0"/>
        </a:p>
      </dgm:t>
    </dgm:pt>
    <dgm:pt modelId="{0BAE1969-42D1-4AEF-A5CC-E68D99210A04}" type="parTrans" cxnId="{8932FE59-7645-417C-A1E9-D038C20547C1}">
      <dgm:prSet/>
      <dgm:spPr/>
      <dgm:t>
        <a:bodyPr/>
        <a:lstStyle/>
        <a:p>
          <a:endParaRPr lang="cs-CZ"/>
        </a:p>
      </dgm:t>
    </dgm:pt>
    <dgm:pt modelId="{0C0B300F-250B-48CC-8E1C-B13912C7C8A0}" type="sibTrans" cxnId="{8932FE59-7645-417C-A1E9-D038C20547C1}">
      <dgm:prSet/>
      <dgm:spPr/>
      <dgm:t>
        <a:bodyPr/>
        <a:lstStyle/>
        <a:p>
          <a:endParaRPr lang="cs-CZ"/>
        </a:p>
      </dgm:t>
    </dgm:pt>
    <dgm:pt modelId="{73569743-88FC-4558-A3A1-3D8DF4C0D733}">
      <dgm:prSet phldrT="[Text]"/>
      <dgm:spPr/>
      <dgm:t>
        <a:bodyPr/>
        <a:lstStyle/>
        <a:p>
          <a:r>
            <a:rPr lang="cs-CZ" dirty="0" smtClean="0"/>
            <a:t>stovky</a:t>
          </a:r>
          <a:endParaRPr lang="cs-CZ" dirty="0"/>
        </a:p>
      </dgm:t>
    </dgm:pt>
    <dgm:pt modelId="{463A887E-EEEA-4B3F-95FF-20871918AB9B}" type="parTrans" cxnId="{D60622FE-663B-457F-81E7-71695D659099}">
      <dgm:prSet/>
      <dgm:spPr/>
      <dgm:t>
        <a:bodyPr/>
        <a:lstStyle/>
        <a:p>
          <a:endParaRPr lang="cs-CZ"/>
        </a:p>
      </dgm:t>
    </dgm:pt>
    <dgm:pt modelId="{198D12BE-2BFF-46B9-B6C4-673DB913EE65}" type="sibTrans" cxnId="{D60622FE-663B-457F-81E7-71695D659099}">
      <dgm:prSet/>
      <dgm:spPr/>
      <dgm:t>
        <a:bodyPr/>
        <a:lstStyle/>
        <a:p>
          <a:endParaRPr lang="cs-CZ"/>
        </a:p>
      </dgm:t>
    </dgm:pt>
    <dgm:pt modelId="{34864641-6681-4549-9007-6B9C04C79109}">
      <dgm:prSet phldrT="[Text]"/>
      <dgm:spPr>
        <a:solidFill>
          <a:srgbClr val="00B050"/>
        </a:solidFill>
      </dgm:spPr>
      <dgm:t>
        <a:bodyPr/>
        <a:lstStyle/>
        <a:p>
          <a:r>
            <a:rPr lang="cs-CZ" dirty="0" smtClean="0"/>
            <a:t>desítky</a:t>
          </a:r>
          <a:endParaRPr lang="cs-CZ" dirty="0"/>
        </a:p>
      </dgm:t>
    </dgm:pt>
    <dgm:pt modelId="{5743E30D-55C8-4C56-BE55-278B0AC2A7FB}" type="parTrans" cxnId="{0C7D118F-324A-47EF-93F5-D8FED5994C18}">
      <dgm:prSet/>
      <dgm:spPr/>
      <dgm:t>
        <a:bodyPr/>
        <a:lstStyle/>
        <a:p>
          <a:endParaRPr lang="cs-CZ"/>
        </a:p>
      </dgm:t>
    </dgm:pt>
    <dgm:pt modelId="{28D7DC40-E963-4E40-8B63-D273D58285E7}" type="sibTrans" cxnId="{0C7D118F-324A-47EF-93F5-D8FED5994C18}">
      <dgm:prSet/>
      <dgm:spPr/>
      <dgm:t>
        <a:bodyPr/>
        <a:lstStyle/>
        <a:p>
          <a:endParaRPr lang="cs-CZ"/>
        </a:p>
      </dgm:t>
    </dgm:pt>
    <dgm:pt modelId="{8BED3539-C22E-4F0C-993D-8755D831E3C9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smtClean="0"/>
            <a:t>jednotky</a:t>
          </a:r>
          <a:endParaRPr lang="cs-CZ" dirty="0"/>
        </a:p>
      </dgm:t>
    </dgm:pt>
    <dgm:pt modelId="{850ADB29-D4EE-4574-B6FA-C884B0FB501E}" type="parTrans" cxnId="{649622FA-F9C7-4A9C-B992-C3943B64786A}">
      <dgm:prSet/>
      <dgm:spPr/>
      <dgm:t>
        <a:bodyPr/>
        <a:lstStyle/>
        <a:p>
          <a:endParaRPr lang="cs-CZ"/>
        </a:p>
      </dgm:t>
    </dgm:pt>
    <dgm:pt modelId="{2B9691A6-BE78-4778-8D1C-0D2E75615F78}" type="sibTrans" cxnId="{649622FA-F9C7-4A9C-B992-C3943B64786A}">
      <dgm:prSet/>
      <dgm:spPr/>
      <dgm:t>
        <a:bodyPr/>
        <a:lstStyle/>
        <a:p>
          <a:endParaRPr lang="cs-CZ"/>
        </a:p>
      </dgm:t>
    </dgm:pt>
    <dgm:pt modelId="{00114132-E889-4F3F-96CF-D4F9CE77E32B}" type="pres">
      <dgm:prSet presAssocID="{19F9159F-7A04-4E43-B122-6DC41A956807}" presName="Name0" presStyleCnt="0">
        <dgm:presLayoutVars>
          <dgm:chMax val="7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0AC60BB-E489-4F0B-B4D4-F97C1291C566}" type="pres">
      <dgm:prSet presAssocID="{19F9159F-7A04-4E43-B122-6DC41A956807}" presName="comp1" presStyleCnt="0"/>
      <dgm:spPr/>
    </dgm:pt>
    <dgm:pt modelId="{CD6F4FE3-160A-42C5-83A0-8CCC06F1E9BC}" type="pres">
      <dgm:prSet presAssocID="{19F9159F-7A04-4E43-B122-6DC41A956807}" presName="circle1" presStyleLbl="node1" presStyleIdx="0" presStyleCnt="4"/>
      <dgm:spPr/>
      <dgm:t>
        <a:bodyPr/>
        <a:lstStyle/>
        <a:p>
          <a:endParaRPr lang="cs-CZ"/>
        </a:p>
      </dgm:t>
    </dgm:pt>
    <dgm:pt modelId="{0933214B-48E3-4AD3-9DF6-9641040A4EAD}" type="pres">
      <dgm:prSet presAssocID="{19F9159F-7A04-4E43-B122-6DC41A956807}" presName="c1text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E7B2A7-BF19-4B7E-8444-F87A3BDBA418}" type="pres">
      <dgm:prSet presAssocID="{19F9159F-7A04-4E43-B122-6DC41A956807}" presName="comp2" presStyleCnt="0"/>
      <dgm:spPr/>
    </dgm:pt>
    <dgm:pt modelId="{3D1CE373-C1E9-426E-B71C-236FD6C5D5EA}" type="pres">
      <dgm:prSet presAssocID="{19F9159F-7A04-4E43-B122-6DC41A956807}" presName="circle2" presStyleLbl="node1" presStyleIdx="1" presStyleCnt="4" custLinFactNeighborX="89" custLinFactNeighborY="-1271"/>
      <dgm:spPr/>
      <dgm:t>
        <a:bodyPr/>
        <a:lstStyle/>
        <a:p>
          <a:endParaRPr lang="cs-CZ"/>
        </a:p>
      </dgm:t>
    </dgm:pt>
    <dgm:pt modelId="{1BC011A1-463D-444B-B07F-39B06BF04499}" type="pres">
      <dgm:prSet presAssocID="{19F9159F-7A04-4E43-B122-6DC41A956807}" presName="c2text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58F95C-11FD-4796-B0F2-E392BDD3FBEA}" type="pres">
      <dgm:prSet presAssocID="{19F9159F-7A04-4E43-B122-6DC41A956807}" presName="comp3" presStyleCnt="0"/>
      <dgm:spPr/>
    </dgm:pt>
    <dgm:pt modelId="{48E807A6-B4A8-41AA-9BAD-04E0E5C2EA07}" type="pres">
      <dgm:prSet presAssocID="{19F9159F-7A04-4E43-B122-6DC41A956807}" presName="circle3" presStyleLbl="node1" presStyleIdx="2" presStyleCnt="4"/>
      <dgm:spPr/>
      <dgm:t>
        <a:bodyPr/>
        <a:lstStyle/>
        <a:p>
          <a:endParaRPr lang="cs-CZ"/>
        </a:p>
      </dgm:t>
    </dgm:pt>
    <dgm:pt modelId="{BD8BBCBC-8C4B-450A-9355-24711B7ADFC2}" type="pres">
      <dgm:prSet presAssocID="{19F9159F-7A04-4E43-B122-6DC41A956807}" presName="c3text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B48877-41EC-4B2B-ADE7-6E6E51761CC1}" type="pres">
      <dgm:prSet presAssocID="{19F9159F-7A04-4E43-B122-6DC41A956807}" presName="comp4" presStyleCnt="0"/>
      <dgm:spPr/>
    </dgm:pt>
    <dgm:pt modelId="{B110DEFC-41D2-45EF-B636-4F7C056F38C2}" type="pres">
      <dgm:prSet presAssocID="{19F9159F-7A04-4E43-B122-6DC41A956807}" presName="circle4" presStyleLbl="node1" presStyleIdx="3" presStyleCnt="4"/>
      <dgm:spPr/>
      <dgm:t>
        <a:bodyPr/>
        <a:lstStyle/>
        <a:p>
          <a:endParaRPr lang="cs-CZ"/>
        </a:p>
      </dgm:t>
    </dgm:pt>
    <dgm:pt modelId="{E3DA8445-EDFE-412F-8BB4-DC1819B926FF}" type="pres">
      <dgm:prSet presAssocID="{19F9159F-7A04-4E43-B122-6DC41A956807}" presName="c4text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0622FE-663B-457F-81E7-71695D659099}" srcId="{19F9159F-7A04-4E43-B122-6DC41A956807}" destId="{73569743-88FC-4558-A3A1-3D8DF4C0D733}" srcOrd="1" destOrd="0" parTransId="{463A887E-EEEA-4B3F-95FF-20871918AB9B}" sibTransId="{198D12BE-2BFF-46B9-B6C4-673DB913EE65}"/>
    <dgm:cxn modelId="{8932FE59-7645-417C-A1E9-D038C20547C1}" srcId="{19F9159F-7A04-4E43-B122-6DC41A956807}" destId="{1EFAE69E-1184-4F44-AE49-2E60142C90EA}" srcOrd="0" destOrd="0" parTransId="{0BAE1969-42D1-4AEF-A5CC-E68D99210A04}" sibTransId="{0C0B300F-250B-48CC-8E1C-B13912C7C8A0}"/>
    <dgm:cxn modelId="{7549FC60-077D-499C-A72C-1A5F13E336FF}" type="presOf" srcId="{34864641-6681-4549-9007-6B9C04C79109}" destId="{BD8BBCBC-8C4B-450A-9355-24711B7ADFC2}" srcOrd="1" destOrd="0" presId="urn:microsoft.com/office/officeart/2005/8/layout/venn2"/>
    <dgm:cxn modelId="{649622FA-F9C7-4A9C-B992-C3943B64786A}" srcId="{19F9159F-7A04-4E43-B122-6DC41A956807}" destId="{8BED3539-C22E-4F0C-993D-8755D831E3C9}" srcOrd="3" destOrd="0" parTransId="{850ADB29-D4EE-4574-B6FA-C884B0FB501E}" sibTransId="{2B9691A6-BE78-4778-8D1C-0D2E75615F78}"/>
    <dgm:cxn modelId="{751D5D82-EFB8-462E-9636-563BCD37C0EB}" type="presOf" srcId="{8BED3539-C22E-4F0C-993D-8755D831E3C9}" destId="{B110DEFC-41D2-45EF-B636-4F7C056F38C2}" srcOrd="0" destOrd="0" presId="urn:microsoft.com/office/officeart/2005/8/layout/venn2"/>
    <dgm:cxn modelId="{0A0C79D9-EDEE-4924-8376-2EE9527EDD98}" type="presOf" srcId="{73569743-88FC-4558-A3A1-3D8DF4C0D733}" destId="{1BC011A1-463D-444B-B07F-39B06BF04499}" srcOrd="1" destOrd="0" presId="urn:microsoft.com/office/officeart/2005/8/layout/venn2"/>
    <dgm:cxn modelId="{0FE1D71C-083F-4623-94B6-F691259E8BEB}" type="presOf" srcId="{19F9159F-7A04-4E43-B122-6DC41A956807}" destId="{00114132-E889-4F3F-96CF-D4F9CE77E32B}" srcOrd="0" destOrd="0" presId="urn:microsoft.com/office/officeart/2005/8/layout/venn2"/>
    <dgm:cxn modelId="{CF512A1F-AD98-4BB1-8792-E3AC91AABDF3}" type="presOf" srcId="{8BED3539-C22E-4F0C-993D-8755D831E3C9}" destId="{E3DA8445-EDFE-412F-8BB4-DC1819B926FF}" srcOrd="1" destOrd="0" presId="urn:microsoft.com/office/officeart/2005/8/layout/venn2"/>
    <dgm:cxn modelId="{6C0F7884-D491-4073-B968-1C9B3C449DC3}" type="presOf" srcId="{34864641-6681-4549-9007-6B9C04C79109}" destId="{48E807A6-B4A8-41AA-9BAD-04E0E5C2EA07}" srcOrd="0" destOrd="0" presId="urn:microsoft.com/office/officeart/2005/8/layout/venn2"/>
    <dgm:cxn modelId="{D951E792-4EBE-46F8-BC6E-F5AE30FFB3A6}" type="presOf" srcId="{1EFAE69E-1184-4F44-AE49-2E60142C90EA}" destId="{0933214B-48E3-4AD3-9DF6-9641040A4EAD}" srcOrd="1" destOrd="0" presId="urn:microsoft.com/office/officeart/2005/8/layout/venn2"/>
    <dgm:cxn modelId="{7CC5546C-057C-4529-9B34-DAB52B702F3E}" type="presOf" srcId="{1EFAE69E-1184-4F44-AE49-2E60142C90EA}" destId="{CD6F4FE3-160A-42C5-83A0-8CCC06F1E9BC}" srcOrd="0" destOrd="0" presId="urn:microsoft.com/office/officeart/2005/8/layout/venn2"/>
    <dgm:cxn modelId="{ED74D2D5-9555-48D0-9EB7-23BD2A26B6AC}" type="presOf" srcId="{73569743-88FC-4558-A3A1-3D8DF4C0D733}" destId="{3D1CE373-C1E9-426E-B71C-236FD6C5D5EA}" srcOrd="0" destOrd="0" presId="urn:microsoft.com/office/officeart/2005/8/layout/venn2"/>
    <dgm:cxn modelId="{0C7D118F-324A-47EF-93F5-D8FED5994C18}" srcId="{19F9159F-7A04-4E43-B122-6DC41A956807}" destId="{34864641-6681-4549-9007-6B9C04C79109}" srcOrd="2" destOrd="0" parTransId="{5743E30D-55C8-4C56-BE55-278B0AC2A7FB}" sibTransId="{28D7DC40-E963-4E40-8B63-D273D58285E7}"/>
    <dgm:cxn modelId="{296F1FCE-185B-486B-AD3B-643839B96BB3}" type="presParOf" srcId="{00114132-E889-4F3F-96CF-D4F9CE77E32B}" destId="{80AC60BB-E489-4F0B-B4D4-F97C1291C566}" srcOrd="0" destOrd="0" presId="urn:microsoft.com/office/officeart/2005/8/layout/venn2"/>
    <dgm:cxn modelId="{BA272CCA-6431-46AF-9098-DDB6DFD5D336}" type="presParOf" srcId="{80AC60BB-E489-4F0B-B4D4-F97C1291C566}" destId="{CD6F4FE3-160A-42C5-83A0-8CCC06F1E9BC}" srcOrd="0" destOrd="0" presId="urn:microsoft.com/office/officeart/2005/8/layout/venn2"/>
    <dgm:cxn modelId="{56364131-CDF7-479E-913F-540B89DE4FD5}" type="presParOf" srcId="{80AC60BB-E489-4F0B-B4D4-F97C1291C566}" destId="{0933214B-48E3-4AD3-9DF6-9641040A4EAD}" srcOrd="1" destOrd="0" presId="urn:microsoft.com/office/officeart/2005/8/layout/venn2"/>
    <dgm:cxn modelId="{9AAAD9F1-E1AA-499D-B1B6-F61B4F017446}" type="presParOf" srcId="{00114132-E889-4F3F-96CF-D4F9CE77E32B}" destId="{5AE7B2A7-BF19-4B7E-8444-F87A3BDBA418}" srcOrd="1" destOrd="0" presId="urn:microsoft.com/office/officeart/2005/8/layout/venn2"/>
    <dgm:cxn modelId="{C4B6A773-C565-4970-92F2-A8AC91822A66}" type="presParOf" srcId="{5AE7B2A7-BF19-4B7E-8444-F87A3BDBA418}" destId="{3D1CE373-C1E9-426E-B71C-236FD6C5D5EA}" srcOrd="0" destOrd="0" presId="urn:microsoft.com/office/officeart/2005/8/layout/venn2"/>
    <dgm:cxn modelId="{24CB4C87-176C-4F5B-9070-3460D10516EF}" type="presParOf" srcId="{5AE7B2A7-BF19-4B7E-8444-F87A3BDBA418}" destId="{1BC011A1-463D-444B-B07F-39B06BF04499}" srcOrd="1" destOrd="0" presId="urn:microsoft.com/office/officeart/2005/8/layout/venn2"/>
    <dgm:cxn modelId="{F5ED4D44-B06F-4D55-98D3-AC174EB5D1CB}" type="presParOf" srcId="{00114132-E889-4F3F-96CF-D4F9CE77E32B}" destId="{DB58F95C-11FD-4796-B0F2-E392BDD3FBEA}" srcOrd="2" destOrd="0" presId="urn:microsoft.com/office/officeart/2005/8/layout/venn2"/>
    <dgm:cxn modelId="{CBD808AF-110A-4296-A7B6-2289541987D1}" type="presParOf" srcId="{DB58F95C-11FD-4796-B0F2-E392BDD3FBEA}" destId="{48E807A6-B4A8-41AA-9BAD-04E0E5C2EA07}" srcOrd="0" destOrd="0" presId="urn:microsoft.com/office/officeart/2005/8/layout/venn2"/>
    <dgm:cxn modelId="{31E38FAB-1C50-4867-A6C9-4ADCEE0BD03B}" type="presParOf" srcId="{DB58F95C-11FD-4796-B0F2-E392BDD3FBEA}" destId="{BD8BBCBC-8C4B-450A-9355-24711B7ADFC2}" srcOrd="1" destOrd="0" presId="urn:microsoft.com/office/officeart/2005/8/layout/venn2"/>
    <dgm:cxn modelId="{EB22EFF8-4E37-4D43-8F50-203904CDD093}" type="presParOf" srcId="{00114132-E889-4F3F-96CF-D4F9CE77E32B}" destId="{21B48877-41EC-4B2B-ADE7-6E6E51761CC1}" srcOrd="3" destOrd="0" presId="urn:microsoft.com/office/officeart/2005/8/layout/venn2"/>
    <dgm:cxn modelId="{DC809532-3C03-426C-AA22-0E3EE7D45D8F}" type="presParOf" srcId="{21B48877-41EC-4B2B-ADE7-6E6E51761CC1}" destId="{B110DEFC-41D2-45EF-B636-4F7C056F38C2}" srcOrd="0" destOrd="0" presId="urn:microsoft.com/office/officeart/2005/8/layout/venn2"/>
    <dgm:cxn modelId="{2ACD4D99-6A85-4FB3-9B6C-C329AF5E9412}" type="presParOf" srcId="{21B48877-41EC-4B2B-ADE7-6E6E51761CC1}" destId="{E3DA8445-EDFE-412F-8BB4-DC1819B926FF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D9C14-FD64-4E3B-BCA2-9F90782F8549}">
      <dsp:nvSpPr>
        <dsp:cNvPr id="0" name=""/>
        <dsp:cNvSpPr/>
      </dsp:nvSpPr>
      <dsp:spPr>
        <a:xfrm>
          <a:off x="0" y="685641"/>
          <a:ext cx="8229600" cy="57563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NÁZEV ŠKOLY: ZŠ Pardubice - </a:t>
          </a:r>
          <a:r>
            <a:rPr lang="cs-CZ" sz="2400" kern="1200" dirty="0" err="1" smtClean="0"/>
            <a:t>Spořilov</a:t>
          </a:r>
          <a:endParaRPr lang="cs-CZ" sz="2400" kern="1200" dirty="0"/>
        </a:p>
      </dsp:txBody>
      <dsp:txXfrm>
        <a:off x="28100" y="713741"/>
        <a:ext cx="8173400" cy="519439"/>
      </dsp:txXfrm>
    </dsp:sp>
    <dsp:sp modelId="{45FAE54C-2B7D-4C24-8DFF-2D9E8A3DF887}">
      <dsp:nvSpPr>
        <dsp:cNvPr id="0" name=""/>
        <dsp:cNvSpPr/>
      </dsp:nvSpPr>
      <dsp:spPr>
        <a:xfrm>
          <a:off x="0" y="1359091"/>
          <a:ext cx="8229600" cy="575639"/>
        </a:xfrm>
        <a:prstGeom prst="roundRect">
          <a:avLst/>
        </a:prstGeom>
        <a:solidFill>
          <a:schemeClr val="accent2">
            <a:hueOff val="1170380"/>
            <a:satOff val="-1460"/>
            <a:lumOff val="34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AUTOR : Hana Slavíková</a:t>
          </a:r>
          <a:endParaRPr lang="cs-CZ" sz="2400" kern="1200" dirty="0"/>
        </a:p>
      </dsp:txBody>
      <dsp:txXfrm>
        <a:off x="28100" y="1387191"/>
        <a:ext cx="8173400" cy="519439"/>
      </dsp:txXfrm>
    </dsp:sp>
    <dsp:sp modelId="{CD1F462A-8EDA-434D-9342-2C73FCF9D894}">
      <dsp:nvSpPr>
        <dsp:cNvPr id="0" name=""/>
        <dsp:cNvSpPr/>
      </dsp:nvSpPr>
      <dsp:spPr>
        <a:xfrm>
          <a:off x="0" y="1965726"/>
          <a:ext cx="8229600" cy="575639"/>
        </a:xfrm>
        <a:prstGeom prst="roundRect">
          <a:avLst/>
        </a:prstGeom>
        <a:solidFill>
          <a:schemeClr val="accent2">
            <a:hueOff val="2340759"/>
            <a:satOff val="-2919"/>
            <a:lumOff val="68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NÁZEV : VY_42_INOVACE_MATEMATIKA </a:t>
          </a:r>
          <a:r>
            <a:rPr lang="cs-CZ" sz="2400" kern="1200" dirty="0" smtClean="0"/>
            <a:t>5_26. Zaokrouhlování</a:t>
          </a:r>
          <a:endParaRPr lang="cs-CZ" sz="2400" kern="1200" dirty="0"/>
        </a:p>
      </dsp:txBody>
      <dsp:txXfrm>
        <a:off x="28100" y="1993826"/>
        <a:ext cx="8173400" cy="519439"/>
      </dsp:txXfrm>
    </dsp:sp>
    <dsp:sp modelId="{7ED2BFF5-562D-448B-A2B3-EA637190C721}">
      <dsp:nvSpPr>
        <dsp:cNvPr id="0" name=""/>
        <dsp:cNvSpPr/>
      </dsp:nvSpPr>
      <dsp:spPr>
        <a:xfrm>
          <a:off x="0" y="2619921"/>
          <a:ext cx="8229600" cy="575639"/>
        </a:xfrm>
        <a:prstGeom prst="roundRect">
          <a:avLst/>
        </a:prstGeom>
        <a:solidFill>
          <a:schemeClr val="accent2">
            <a:hueOff val="3511139"/>
            <a:satOff val="-4379"/>
            <a:lumOff val="10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TÉMA </a:t>
          </a:r>
          <a:r>
            <a:rPr lang="cs-CZ" sz="2400" kern="1200" dirty="0" smtClean="0"/>
            <a:t>: Zaokrouhlování</a:t>
          </a:r>
          <a:endParaRPr lang="cs-CZ" sz="2400" kern="1200" dirty="0"/>
        </a:p>
      </dsp:txBody>
      <dsp:txXfrm>
        <a:off x="28100" y="2648021"/>
        <a:ext cx="8173400" cy="519439"/>
      </dsp:txXfrm>
    </dsp:sp>
    <dsp:sp modelId="{162EBC16-4716-472B-9EB3-0A62D1C8E8FB}">
      <dsp:nvSpPr>
        <dsp:cNvPr id="0" name=""/>
        <dsp:cNvSpPr/>
      </dsp:nvSpPr>
      <dsp:spPr>
        <a:xfrm>
          <a:off x="0" y="3264681"/>
          <a:ext cx="8229600" cy="575639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ČÍSLO PROJEKTU : CZ.1.07/1.4.00/21.2349</a:t>
          </a:r>
          <a:endParaRPr lang="cs-CZ" sz="2400" kern="1200" dirty="0"/>
        </a:p>
      </dsp:txBody>
      <dsp:txXfrm>
        <a:off x="28100" y="3292781"/>
        <a:ext cx="8173400" cy="51943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6F4FE3-160A-42C5-83A0-8CCC06F1E9BC}">
      <dsp:nvSpPr>
        <dsp:cNvPr id="0" name=""/>
        <dsp:cNvSpPr/>
      </dsp:nvSpPr>
      <dsp:spPr>
        <a:xfrm>
          <a:off x="44450" y="0"/>
          <a:ext cx="3951288" cy="3951288"/>
        </a:xfrm>
        <a:prstGeom prst="ellipse">
          <a:avLst/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tisíce</a:t>
          </a:r>
          <a:endParaRPr lang="cs-CZ" sz="1800" kern="1200" dirty="0"/>
        </a:p>
      </dsp:txBody>
      <dsp:txXfrm>
        <a:off x="1467703" y="197564"/>
        <a:ext cx="1104780" cy="592693"/>
      </dsp:txXfrm>
    </dsp:sp>
    <dsp:sp modelId="{3D1CE373-C1E9-426E-B71C-236FD6C5D5EA}">
      <dsp:nvSpPr>
        <dsp:cNvPr id="0" name=""/>
        <dsp:cNvSpPr/>
      </dsp:nvSpPr>
      <dsp:spPr>
        <a:xfrm>
          <a:off x="442392" y="750080"/>
          <a:ext cx="3161030" cy="31610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stovky</a:t>
          </a:r>
          <a:endParaRPr lang="cs-CZ" sz="1800" kern="1200" dirty="0"/>
        </a:p>
      </dsp:txBody>
      <dsp:txXfrm>
        <a:off x="1470517" y="939742"/>
        <a:ext cx="1104780" cy="568985"/>
      </dsp:txXfrm>
    </dsp:sp>
    <dsp:sp modelId="{48E807A6-B4A8-41AA-9BAD-04E0E5C2EA07}">
      <dsp:nvSpPr>
        <dsp:cNvPr id="0" name=""/>
        <dsp:cNvSpPr/>
      </dsp:nvSpPr>
      <dsp:spPr>
        <a:xfrm>
          <a:off x="834707" y="1580515"/>
          <a:ext cx="2370772" cy="2370772"/>
        </a:xfrm>
        <a:prstGeom prst="ellipse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desítky</a:t>
          </a:r>
          <a:endParaRPr lang="cs-CZ" sz="1800" kern="1200" dirty="0"/>
        </a:p>
      </dsp:txBody>
      <dsp:txXfrm>
        <a:off x="1467703" y="1758323"/>
        <a:ext cx="1104780" cy="533423"/>
      </dsp:txXfrm>
    </dsp:sp>
    <dsp:sp modelId="{B110DEFC-41D2-45EF-B636-4F7C056F38C2}">
      <dsp:nvSpPr>
        <dsp:cNvPr id="0" name=""/>
        <dsp:cNvSpPr/>
      </dsp:nvSpPr>
      <dsp:spPr>
        <a:xfrm>
          <a:off x="1229836" y="2370772"/>
          <a:ext cx="1580515" cy="1580515"/>
        </a:xfrm>
        <a:prstGeom prst="ellipse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jednotky</a:t>
          </a:r>
          <a:endParaRPr lang="cs-CZ" sz="1800" kern="1200" dirty="0"/>
        </a:p>
      </dsp:txBody>
      <dsp:txXfrm>
        <a:off x="1461297" y="2765901"/>
        <a:ext cx="1117593" cy="79025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6F4FE3-160A-42C5-83A0-8CCC06F1E9BC}">
      <dsp:nvSpPr>
        <dsp:cNvPr id="0" name=""/>
        <dsp:cNvSpPr/>
      </dsp:nvSpPr>
      <dsp:spPr>
        <a:xfrm>
          <a:off x="44450" y="0"/>
          <a:ext cx="3951288" cy="3951288"/>
        </a:xfrm>
        <a:prstGeom prst="ellipse">
          <a:avLst/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tisíce</a:t>
          </a:r>
          <a:endParaRPr lang="cs-CZ" sz="1800" kern="1200" dirty="0"/>
        </a:p>
      </dsp:txBody>
      <dsp:txXfrm>
        <a:off x="1467703" y="197564"/>
        <a:ext cx="1104780" cy="592693"/>
      </dsp:txXfrm>
    </dsp:sp>
    <dsp:sp modelId="{3D1CE373-C1E9-426E-B71C-236FD6C5D5EA}">
      <dsp:nvSpPr>
        <dsp:cNvPr id="0" name=""/>
        <dsp:cNvSpPr/>
      </dsp:nvSpPr>
      <dsp:spPr>
        <a:xfrm>
          <a:off x="442392" y="750080"/>
          <a:ext cx="3161030" cy="31610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stovky</a:t>
          </a:r>
          <a:endParaRPr lang="cs-CZ" sz="1800" kern="1200" dirty="0"/>
        </a:p>
      </dsp:txBody>
      <dsp:txXfrm>
        <a:off x="1470517" y="939742"/>
        <a:ext cx="1104780" cy="568985"/>
      </dsp:txXfrm>
    </dsp:sp>
    <dsp:sp modelId="{48E807A6-B4A8-41AA-9BAD-04E0E5C2EA07}">
      <dsp:nvSpPr>
        <dsp:cNvPr id="0" name=""/>
        <dsp:cNvSpPr/>
      </dsp:nvSpPr>
      <dsp:spPr>
        <a:xfrm>
          <a:off x="834707" y="1580515"/>
          <a:ext cx="2370772" cy="2370772"/>
        </a:xfrm>
        <a:prstGeom prst="ellipse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desítky</a:t>
          </a:r>
          <a:endParaRPr lang="cs-CZ" sz="1800" kern="1200" dirty="0"/>
        </a:p>
      </dsp:txBody>
      <dsp:txXfrm>
        <a:off x="1467703" y="1758323"/>
        <a:ext cx="1104780" cy="533423"/>
      </dsp:txXfrm>
    </dsp:sp>
    <dsp:sp modelId="{B110DEFC-41D2-45EF-B636-4F7C056F38C2}">
      <dsp:nvSpPr>
        <dsp:cNvPr id="0" name=""/>
        <dsp:cNvSpPr/>
      </dsp:nvSpPr>
      <dsp:spPr>
        <a:xfrm>
          <a:off x="1229836" y="2370772"/>
          <a:ext cx="1580515" cy="1580515"/>
        </a:xfrm>
        <a:prstGeom prst="ellipse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jednotky</a:t>
          </a:r>
          <a:endParaRPr lang="cs-CZ" sz="1800" kern="1200" dirty="0"/>
        </a:p>
      </dsp:txBody>
      <dsp:txXfrm>
        <a:off x="1461297" y="2765901"/>
        <a:ext cx="1117593" cy="79025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6F4FE3-160A-42C5-83A0-8CCC06F1E9BC}">
      <dsp:nvSpPr>
        <dsp:cNvPr id="0" name=""/>
        <dsp:cNvSpPr/>
      </dsp:nvSpPr>
      <dsp:spPr>
        <a:xfrm>
          <a:off x="44450" y="0"/>
          <a:ext cx="3951288" cy="3951288"/>
        </a:xfrm>
        <a:prstGeom prst="ellipse">
          <a:avLst/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tisíce</a:t>
          </a:r>
          <a:endParaRPr lang="cs-CZ" sz="1800" kern="1200" dirty="0"/>
        </a:p>
      </dsp:txBody>
      <dsp:txXfrm>
        <a:off x="1467703" y="197564"/>
        <a:ext cx="1104780" cy="592693"/>
      </dsp:txXfrm>
    </dsp:sp>
    <dsp:sp modelId="{3D1CE373-C1E9-426E-B71C-236FD6C5D5EA}">
      <dsp:nvSpPr>
        <dsp:cNvPr id="0" name=""/>
        <dsp:cNvSpPr/>
      </dsp:nvSpPr>
      <dsp:spPr>
        <a:xfrm>
          <a:off x="442392" y="750080"/>
          <a:ext cx="3161030" cy="31610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stovky</a:t>
          </a:r>
          <a:endParaRPr lang="cs-CZ" sz="1800" kern="1200" dirty="0"/>
        </a:p>
      </dsp:txBody>
      <dsp:txXfrm>
        <a:off x="1470517" y="939742"/>
        <a:ext cx="1104780" cy="568985"/>
      </dsp:txXfrm>
    </dsp:sp>
    <dsp:sp modelId="{48E807A6-B4A8-41AA-9BAD-04E0E5C2EA07}">
      <dsp:nvSpPr>
        <dsp:cNvPr id="0" name=""/>
        <dsp:cNvSpPr/>
      </dsp:nvSpPr>
      <dsp:spPr>
        <a:xfrm>
          <a:off x="834707" y="1580515"/>
          <a:ext cx="2370772" cy="2370772"/>
        </a:xfrm>
        <a:prstGeom prst="ellipse">
          <a:avLst/>
        </a:prstGeom>
        <a:solidFill>
          <a:srgbClr val="00B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desítky</a:t>
          </a:r>
          <a:endParaRPr lang="cs-CZ" sz="1800" kern="1200" dirty="0"/>
        </a:p>
      </dsp:txBody>
      <dsp:txXfrm>
        <a:off x="1467703" y="1758323"/>
        <a:ext cx="1104780" cy="533423"/>
      </dsp:txXfrm>
    </dsp:sp>
    <dsp:sp modelId="{B110DEFC-41D2-45EF-B636-4F7C056F38C2}">
      <dsp:nvSpPr>
        <dsp:cNvPr id="0" name=""/>
        <dsp:cNvSpPr/>
      </dsp:nvSpPr>
      <dsp:spPr>
        <a:xfrm>
          <a:off x="1229836" y="2370772"/>
          <a:ext cx="1580515" cy="1580515"/>
        </a:xfrm>
        <a:prstGeom prst="ellipse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jednotky</a:t>
          </a:r>
          <a:endParaRPr lang="cs-CZ" sz="1800" kern="1200" dirty="0"/>
        </a:p>
      </dsp:txBody>
      <dsp:txXfrm>
        <a:off x="1461297" y="2765901"/>
        <a:ext cx="1117593" cy="7902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0AFDF-C658-4B5E-A640-FF54E8118619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15BD9-2544-41E0-985F-DBC6CA9D29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329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0AFDF-C658-4B5E-A640-FF54E8118619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15BD9-2544-41E0-985F-DBC6CA9D29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413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0AFDF-C658-4B5E-A640-FF54E8118619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15BD9-2544-41E0-985F-DBC6CA9D29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99754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0AFDF-C658-4B5E-A640-FF54E8118619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15BD9-2544-41E0-985F-DBC6CA9D29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83591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0AFDF-C658-4B5E-A640-FF54E8118619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15BD9-2544-41E0-985F-DBC6CA9D29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65685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0AFDF-C658-4B5E-A640-FF54E8118619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15BD9-2544-41E0-985F-DBC6CA9D29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06596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0AFDF-C658-4B5E-A640-FF54E8118619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15BD9-2544-41E0-985F-DBC6CA9D29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8943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0AFDF-C658-4B5E-A640-FF54E8118619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15BD9-2544-41E0-985F-DBC6CA9D29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79532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0AFDF-C658-4B5E-A640-FF54E8118619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15BD9-2544-41E0-985F-DBC6CA9D29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95540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0AFDF-C658-4B5E-A640-FF54E8118619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15BD9-2544-41E0-985F-DBC6CA9D29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10154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50AFDF-C658-4B5E-A640-FF54E8118619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15BD9-2544-41E0-985F-DBC6CA9D29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28410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50AFDF-C658-4B5E-A640-FF54E8118619}" type="datetimeFigureOut">
              <a:rPr lang="cs-CZ" smtClean="0"/>
              <a:t>19.1.2014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315BD9-2544-41E0-985F-DBC6CA9D29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0963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77869434"/>
              </p:ext>
            </p:extLst>
          </p:nvPr>
        </p:nvGraphicFramePr>
        <p:xfrm>
          <a:off x="323528" y="1844824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Zástupný symbol pro obsah 3"/>
          <p:cNvPicPr>
            <a:picLocks noGrp="1"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188640"/>
            <a:ext cx="6209160" cy="1437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1764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Zaokrouhlování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002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Pravidlo pro zaokrouhlování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Zaokrouhlujeme nahoru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5</a:t>
            </a:r>
          </a:p>
          <a:p>
            <a:r>
              <a:rPr lang="cs-CZ" dirty="0" smtClean="0"/>
              <a:t>6</a:t>
            </a:r>
          </a:p>
          <a:p>
            <a:r>
              <a:rPr lang="cs-CZ" dirty="0" smtClean="0"/>
              <a:t>7</a:t>
            </a:r>
          </a:p>
          <a:p>
            <a:r>
              <a:rPr lang="cs-CZ" dirty="0" smtClean="0"/>
              <a:t>8</a:t>
            </a:r>
          </a:p>
          <a:p>
            <a:r>
              <a:rPr lang="cs-CZ" dirty="0"/>
              <a:t>9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Zaokrouhlujeme dolů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1</a:t>
            </a:r>
          </a:p>
          <a:p>
            <a:r>
              <a:rPr lang="cs-CZ" dirty="0" smtClean="0"/>
              <a:t>2</a:t>
            </a:r>
          </a:p>
          <a:p>
            <a:r>
              <a:rPr lang="cs-CZ" dirty="0" smtClean="0"/>
              <a:t>3</a:t>
            </a:r>
          </a:p>
          <a:p>
            <a:r>
              <a:rPr lang="cs-CZ" dirty="0"/>
              <a:t>4</a:t>
            </a:r>
          </a:p>
        </p:txBody>
      </p:sp>
      <p:sp>
        <p:nvSpPr>
          <p:cNvPr id="7" name="Šipka nahoru 6"/>
          <p:cNvSpPr/>
          <p:nvPr/>
        </p:nvSpPr>
        <p:spPr>
          <a:xfrm>
            <a:off x="2123728" y="2996952"/>
            <a:ext cx="484632" cy="1575736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lů 7"/>
          <p:cNvSpPr/>
          <p:nvPr/>
        </p:nvSpPr>
        <p:spPr>
          <a:xfrm>
            <a:off x="6876256" y="2914312"/>
            <a:ext cx="484632" cy="1575736"/>
          </a:xfrm>
          <a:prstGeom prst="down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847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 zaokrouhlování na desítky se řídíme jednotkami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Označ jednotky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214244074"/>
              </p:ext>
            </p:extLst>
          </p:nvPr>
        </p:nvGraphicFramePr>
        <p:xfrm>
          <a:off x="457200" y="2174875"/>
          <a:ext cx="4040188" cy="3951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Zaokrouhli na desítky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solidFill>
            <a:srgbClr val="00B050"/>
          </a:solidFill>
        </p:spPr>
        <p:txBody>
          <a:bodyPr/>
          <a:lstStyle/>
          <a:p>
            <a:endParaRPr lang="cs-CZ" dirty="0" smtClean="0">
              <a:solidFill>
                <a:schemeClr val="accent6"/>
              </a:solidFill>
            </a:endParaRPr>
          </a:p>
          <a:p>
            <a:r>
              <a:rPr lang="cs-CZ" dirty="0" smtClean="0"/>
              <a:t>5632</a:t>
            </a:r>
          </a:p>
          <a:p>
            <a:r>
              <a:rPr lang="cs-CZ" dirty="0" smtClean="0"/>
              <a:t>7455</a:t>
            </a:r>
          </a:p>
          <a:p>
            <a:r>
              <a:rPr lang="cs-CZ" dirty="0" smtClean="0"/>
              <a:t>9612</a:t>
            </a:r>
          </a:p>
          <a:p>
            <a:r>
              <a:rPr lang="cs-CZ" dirty="0" smtClean="0"/>
              <a:t>8745</a:t>
            </a:r>
          </a:p>
          <a:p>
            <a:r>
              <a:rPr lang="cs-CZ" dirty="0" smtClean="0"/>
              <a:t>5264</a:t>
            </a:r>
          </a:p>
          <a:p>
            <a:r>
              <a:rPr lang="cs-CZ" dirty="0" smtClean="0"/>
              <a:t>7123</a:t>
            </a:r>
          </a:p>
          <a:p>
            <a:r>
              <a:rPr lang="cs-CZ" dirty="0" smtClean="0"/>
              <a:t>1254</a:t>
            </a:r>
          </a:p>
        </p:txBody>
      </p:sp>
    </p:spTree>
    <p:extLst>
      <p:ext uri="{BB962C8B-B14F-4D97-AF65-F5344CB8AC3E}">
        <p14:creationId xmlns:p14="http://schemas.microsoft.com/office/powerpoint/2010/main" val="1992962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 zaokrouhlování na stovky se řídíme desítkami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Označ desítky</a:t>
            </a: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111554056"/>
              </p:ext>
            </p:extLst>
          </p:nvPr>
        </p:nvGraphicFramePr>
        <p:xfrm>
          <a:off x="457200" y="2174875"/>
          <a:ext cx="4040188" cy="3951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Zaokrouhli na stovky</a:t>
            </a:r>
            <a:endParaRPr lang="cs-CZ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4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5894</a:t>
            </a:r>
          </a:p>
          <a:p>
            <a:r>
              <a:rPr lang="cs-CZ" dirty="0" smtClean="0"/>
              <a:t>2364</a:t>
            </a:r>
          </a:p>
          <a:p>
            <a:r>
              <a:rPr lang="cs-CZ" dirty="0" smtClean="0"/>
              <a:t>7895</a:t>
            </a:r>
          </a:p>
          <a:p>
            <a:r>
              <a:rPr lang="cs-CZ" dirty="0" smtClean="0"/>
              <a:t>1264</a:t>
            </a:r>
          </a:p>
          <a:p>
            <a:r>
              <a:rPr lang="cs-CZ" dirty="0" smtClean="0"/>
              <a:t>5864</a:t>
            </a:r>
          </a:p>
          <a:p>
            <a:r>
              <a:rPr lang="cs-CZ" dirty="0" smtClean="0"/>
              <a:t>8922</a:t>
            </a:r>
          </a:p>
          <a:p>
            <a:r>
              <a:rPr lang="cs-CZ" dirty="0" smtClean="0"/>
              <a:t>4156</a:t>
            </a:r>
          </a:p>
          <a:p>
            <a:r>
              <a:rPr lang="cs-CZ" dirty="0" smtClean="0"/>
              <a:t>5823</a:t>
            </a:r>
            <a:endParaRPr lang="cs-CZ" dirty="0"/>
          </a:p>
        </p:txBody>
      </p:sp>
      <p:graphicFrame>
        <p:nvGraphicFramePr>
          <p:cNvPr id="11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900693240"/>
              </p:ext>
            </p:extLst>
          </p:nvPr>
        </p:nvGraphicFramePr>
        <p:xfrm>
          <a:off x="609600" y="2327275"/>
          <a:ext cx="4040188" cy="3951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631566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 zaokrouhlování na tisíce se řídíme stovkami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Označ stovky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422186256"/>
              </p:ext>
            </p:extLst>
          </p:nvPr>
        </p:nvGraphicFramePr>
        <p:xfrm>
          <a:off x="457200" y="2174875"/>
          <a:ext cx="4040188" cy="3951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Zaokrouhli na tisíce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solidFill>
            <a:schemeClr val="accent2"/>
          </a:solidFill>
        </p:spPr>
        <p:txBody>
          <a:bodyPr/>
          <a:lstStyle/>
          <a:p>
            <a:endParaRPr lang="cs-CZ" dirty="0" smtClean="0">
              <a:solidFill>
                <a:schemeClr val="accent6"/>
              </a:solidFill>
            </a:endParaRPr>
          </a:p>
          <a:p>
            <a:r>
              <a:rPr lang="cs-CZ" dirty="0" smtClean="0"/>
              <a:t>5632</a:t>
            </a:r>
          </a:p>
          <a:p>
            <a:r>
              <a:rPr lang="cs-CZ" dirty="0" smtClean="0"/>
              <a:t>7455</a:t>
            </a:r>
          </a:p>
          <a:p>
            <a:r>
              <a:rPr lang="cs-CZ" dirty="0" smtClean="0"/>
              <a:t>9612</a:t>
            </a:r>
          </a:p>
          <a:p>
            <a:r>
              <a:rPr lang="cs-CZ" dirty="0" smtClean="0"/>
              <a:t>8745</a:t>
            </a:r>
          </a:p>
          <a:p>
            <a:r>
              <a:rPr lang="cs-CZ" dirty="0" smtClean="0"/>
              <a:t>5264</a:t>
            </a:r>
          </a:p>
          <a:p>
            <a:r>
              <a:rPr lang="cs-CZ" dirty="0" smtClean="0"/>
              <a:t>7123</a:t>
            </a:r>
          </a:p>
          <a:p>
            <a:r>
              <a:rPr lang="cs-CZ" dirty="0" smtClean="0"/>
              <a:t>1254</a:t>
            </a:r>
          </a:p>
        </p:txBody>
      </p:sp>
    </p:spTree>
    <p:extLst>
      <p:ext uri="{BB962C8B-B14F-4D97-AF65-F5344CB8AC3E}">
        <p14:creationId xmlns:p14="http://schemas.microsoft.com/office/powerpoint/2010/main" val="3833603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 materiál je určen pro žáky 4. ročníku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2391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69</TotalTime>
  <Words>121</Words>
  <Application>Microsoft Office PowerPoint</Application>
  <PresentationFormat>Předvádění na obrazovce (4:3)</PresentationFormat>
  <Paragraphs>64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Zaokrouhlování</vt:lpstr>
      <vt:lpstr>Pravidlo pro zaokrouhlování</vt:lpstr>
      <vt:lpstr>Při zaokrouhlování na desítky se řídíme jednotkami</vt:lpstr>
      <vt:lpstr>Při zaokrouhlování na stovky se řídíme desítkami</vt:lpstr>
      <vt:lpstr>Při zaokrouhlování na tisíce se řídíme stovkami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Zaokrouhování</dc:title>
  <dc:creator>Slavíková Hana</dc:creator>
  <cp:lastModifiedBy>Slavíková Hana</cp:lastModifiedBy>
  <cp:revision>11</cp:revision>
  <dcterms:created xsi:type="dcterms:W3CDTF">2014-01-13T21:06:17Z</dcterms:created>
  <dcterms:modified xsi:type="dcterms:W3CDTF">2014-01-19T15:20:52Z</dcterms:modified>
</cp:coreProperties>
</file>