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4" r:id="rId1"/>
  </p:sldMasterIdLst>
  <p:sldIdLst>
    <p:sldId id="264" r:id="rId2"/>
    <p:sldId id="265" r:id="rId3"/>
    <p:sldId id="256" r:id="rId4"/>
    <p:sldId id="258" r:id="rId5"/>
    <p:sldId id="260" r:id="rId6"/>
    <p:sldId id="261" r:id="rId7"/>
    <p:sldId id="262" r:id="rId8"/>
    <p:sldId id="263" r:id="rId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1" d="100"/>
          <a:sy n="81" d="100"/>
        </p:scale>
        <p:origin x="-1056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B00A2139-7123-4CE9-B1E5-5F65E85072EE}" type="doc">
      <dgm:prSet loTypeId="urn:microsoft.com/office/officeart/2005/8/layout/vList2" loCatId="list" qsTypeId="urn:microsoft.com/office/officeart/2005/8/quickstyle/simple1" qsCatId="simple" csTypeId="urn:microsoft.com/office/officeart/2005/8/colors/colorful2" csCatId="colorful" phldr="1"/>
      <dgm:spPr/>
      <dgm:t>
        <a:bodyPr/>
        <a:lstStyle/>
        <a:p>
          <a:endParaRPr lang="cs-CZ"/>
        </a:p>
      </dgm:t>
    </dgm:pt>
    <dgm:pt modelId="{1F22E069-A120-4AB7-85EA-52FE8601DC25}">
      <dgm:prSet phldrT="[Text]"/>
      <dgm:spPr/>
      <dgm:t>
        <a:bodyPr/>
        <a:lstStyle/>
        <a:p>
          <a:r>
            <a:rPr lang="cs-CZ" dirty="0" smtClean="0"/>
            <a:t>NÁZEV ŠKOLY: ZŠ Pardubice - </a:t>
          </a:r>
          <a:r>
            <a:rPr lang="cs-CZ" dirty="0" err="1" smtClean="0"/>
            <a:t>Spořilov</a:t>
          </a:r>
          <a:endParaRPr lang="cs-CZ" dirty="0"/>
        </a:p>
      </dgm:t>
    </dgm:pt>
    <dgm:pt modelId="{3770D696-ADED-4F86-80EF-FB6A60EC2A41}" type="parTrans" cxnId="{49A2AC04-A4AA-4B10-A0EE-6B1A60EEDC10}">
      <dgm:prSet/>
      <dgm:spPr/>
      <dgm:t>
        <a:bodyPr/>
        <a:lstStyle/>
        <a:p>
          <a:endParaRPr lang="cs-CZ"/>
        </a:p>
      </dgm:t>
    </dgm:pt>
    <dgm:pt modelId="{10882BCD-E2AA-498F-AE53-DB1A8F08295E}" type="sibTrans" cxnId="{49A2AC04-A4AA-4B10-A0EE-6B1A60EEDC10}">
      <dgm:prSet/>
      <dgm:spPr/>
      <dgm:t>
        <a:bodyPr/>
        <a:lstStyle/>
        <a:p>
          <a:endParaRPr lang="cs-CZ"/>
        </a:p>
      </dgm:t>
    </dgm:pt>
    <dgm:pt modelId="{ED4F5D22-F0C9-4DEB-AEBB-340C21D807CD}">
      <dgm:prSet phldrT="[Text]"/>
      <dgm:spPr/>
      <dgm:t>
        <a:bodyPr/>
        <a:lstStyle/>
        <a:p>
          <a:r>
            <a:rPr lang="cs-CZ" dirty="0" smtClean="0"/>
            <a:t>ČÍSLO PROJEKTU : CZ.1.07/1.4.00/21.2349</a:t>
          </a:r>
          <a:endParaRPr lang="cs-CZ" dirty="0"/>
        </a:p>
      </dgm:t>
    </dgm:pt>
    <dgm:pt modelId="{DF53A5E7-BE47-4FAA-BB26-083A60979F52}" type="parTrans" cxnId="{ECE00C98-7B68-44ED-A290-9A780A7835F9}">
      <dgm:prSet/>
      <dgm:spPr/>
      <dgm:t>
        <a:bodyPr/>
        <a:lstStyle/>
        <a:p>
          <a:endParaRPr lang="cs-CZ"/>
        </a:p>
      </dgm:t>
    </dgm:pt>
    <dgm:pt modelId="{996E1C3B-A86B-489F-91E7-C5BAC34D2365}" type="sibTrans" cxnId="{ECE00C98-7B68-44ED-A290-9A780A7835F9}">
      <dgm:prSet/>
      <dgm:spPr/>
      <dgm:t>
        <a:bodyPr/>
        <a:lstStyle/>
        <a:p>
          <a:endParaRPr lang="cs-CZ"/>
        </a:p>
      </dgm:t>
    </dgm:pt>
    <dgm:pt modelId="{52BEB325-363B-45D0-ABED-1885F79F23A1}">
      <dgm:prSet/>
      <dgm:spPr/>
      <dgm:t>
        <a:bodyPr/>
        <a:lstStyle/>
        <a:p>
          <a:r>
            <a:rPr lang="cs-CZ" dirty="0" smtClean="0"/>
            <a:t>AUTOR : Hana Slavíková</a:t>
          </a:r>
          <a:endParaRPr lang="cs-CZ" dirty="0"/>
        </a:p>
      </dgm:t>
    </dgm:pt>
    <dgm:pt modelId="{F10B152D-57A2-4D1C-9E99-5D628A9C9777}" type="parTrans" cxnId="{07573F31-E83A-42BB-9CBA-EDC37EAF4F8D}">
      <dgm:prSet/>
      <dgm:spPr/>
      <dgm:t>
        <a:bodyPr/>
        <a:lstStyle/>
        <a:p>
          <a:endParaRPr lang="cs-CZ"/>
        </a:p>
      </dgm:t>
    </dgm:pt>
    <dgm:pt modelId="{81E8B917-74A2-4A5F-9E2B-130A4082CC68}" type="sibTrans" cxnId="{07573F31-E83A-42BB-9CBA-EDC37EAF4F8D}">
      <dgm:prSet/>
      <dgm:spPr/>
      <dgm:t>
        <a:bodyPr/>
        <a:lstStyle/>
        <a:p>
          <a:endParaRPr lang="cs-CZ"/>
        </a:p>
      </dgm:t>
    </dgm:pt>
    <dgm:pt modelId="{C8C4713B-85A2-4D65-9E2F-20BFD47A8FBE}">
      <dgm:prSet/>
      <dgm:spPr/>
      <dgm:t>
        <a:bodyPr/>
        <a:lstStyle/>
        <a:p>
          <a:r>
            <a:rPr lang="cs-CZ" dirty="0" smtClean="0"/>
            <a:t>TÉMA </a:t>
          </a:r>
          <a:r>
            <a:rPr lang="cs-CZ" dirty="0" smtClean="0"/>
            <a:t>: Počítání do milionu</a:t>
          </a:r>
          <a:endParaRPr lang="cs-CZ" dirty="0"/>
        </a:p>
      </dgm:t>
    </dgm:pt>
    <dgm:pt modelId="{144B8680-1F0F-493E-8329-AE776F8A5F5A}" type="parTrans" cxnId="{BBFA8942-9D83-404B-97EE-2EFC001A6B2A}">
      <dgm:prSet/>
      <dgm:spPr/>
      <dgm:t>
        <a:bodyPr/>
        <a:lstStyle/>
        <a:p>
          <a:endParaRPr lang="cs-CZ"/>
        </a:p>
      </dgm:t>
    </dgm:pt>
    <dgm:pt modelId="{6892DE68-2CFF-46B3-ACEA-F028D3EB5E03}" type="sibTrans" cxnId="{BBFA8942-9D83-404B-97EE-2EFC001A6B2A}">
      <dgm:prSet/>
      <dgm:spPr/>
      <dgm:t>
        <a:bodyPr/>
        <a:lstStyle/>
        <a:p>
          <a:endParaRPr lang="cs-CZ"/>
        </a:p>
      </dgm:t>
    </dgm:pt>
    <dgm:pt modelId="{54328577-CE38-42C9-B724-51432B06E5CA}">
      <dgm:prSet/>
      <dgm:spPr/>
      <dgm:t>
        <a:bodyPr/>
        <a:lstStyle/>
        <a:p>
          <a:r>
            <a:rPr lang="cs-CZ" dirty="0" smtClean="0"/>
            <a:t>NÁZEV : VY_42_INOVACE_MATEMATIKA </a:t>
          </a:r>
          <a:r>
            <a:rPr lang="cs-CZ" dirty="0" smtClean="0"/>
            <a:t>5_27. Počítání do milionu</a:t>
          </a:r>
          <a:endParaRPr lang="cs-CZ" dirty="0"/>
        </a:p>
      </dgm:t>
    </dgm:pt>
    <dgm:pt modelId="{20F50E32-70B8-4E9A-BC27-0259AFF78C71}" type="parTrans" cxnId="{CB56AE63-5632-4E11-87D5-6AD4CDCAA6FC}">
      <dgm:prSet/>
      <dgm:spPr/>
      <dgm:t>
        <a:bodyPr/>
        <a:lstStyle/>
        <a:p>
          <a:endParaRPr lang="cs-CZ"/>
        </a:p>
      </dgm:t>
    </dgm:pt>
    <dgm:pt modelId="{CF41E74A-A215-43E1-8121-70B0667262B6}" type="sibTrans" cxnId="{CB56AE63-5632-4E11-87D5-6AD4CDCAA6FC}">
      <dgm:prSet/>
      <dgm:spPr/>
      <dgm:t>
        <a:bodyPr/>
        <a:lstStyle/>
        <a:p>
          <a:endParaRPr lang="cs-CZ"/>
        </a:p>
      </dgm:t>
    </dgm:pt>
    <dgm:pt modelId="{58BE3FB0-741C-491B-83EE-7B1D305E3DDB}" type="pres">
      <dgm:prSet presAssocID="{B00A2139-7123-4CE9-B1E5-5F65E85072EE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101D9C14-FD64-4E3B-BCA2-9F90782F8549}" type="pres">
      <dgm:prSet presAssocID="{1F22E069-A120-4AB7-85EA-52FE8601DC25}" presName="parentText" presStyleLbl="node1" presStyleIdx="0" presStyleCnt="5">
        <dgm:presLayoutVars>
          <dgm:chMax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0BD3B9D5-C820-49A3-8317-EDB22A8FCC2D}" type="pres">
      <dgm:prSet presAssocID="{10882BCD-E2AA-498F-AE53-DB1A8F08295E}" presName="spacer" presStyleCnt="0"/>
      <dgm:spPr/>
    </dgm:pt>
    <dgm:pt modelId="{45FAE54C-2B7D-4C24-8DFF-2D9E8A3DF887}" type="pres">
      <dgm:prSet presAssocID="{52BEB325-363B-45D0-ABED-1885F79F23A1}" presName="parentText" presStyleLbl="node1" presStyleIdx="1" presStyleCnt="5" custLinFactNeighborX="108" custLinFactNeighborY="41507">
        <dgm:presLayoutVars>
          <dgm:chMax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5CF85D8-08AA-450B-8E2D-EB828D5EEC7D}" type="pres">
      <dgm:prSet presAssocID="{81E8B917-74A2-4A5F-9E2B-130A4082CC68}" presName="spacer" presStyleCnt="0"/>
      <dgm:spPr/>
    </dgm:pt>
    <dgm:pt modelId="{CD1F462A-8EDA-434D-9342-2C73FCF9D894}" type="pres">
      <dgm:prSet presAssocID="{54328577-CE38-42C9-B724-51432B06E5CA}" presName="parentText" presStyleLbl="node1" presStyleIdx="2" presStyleCnt="5" custLinFactNeighborY="-13650">
        <dgm:presLayoutVars>
          <dgm:chMax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1841FC5-9008-4FE4-95F0-1BCBA3F1F37E}" type="pres">
      <dgm:prSet presAssocID="{CF41E74A-A215-43E1-8121-70B0667262B6}" presName="spacer" presStyleCnt="0"/>
      <dgm:spPr/>
    </dgm:pt>
    <dgm:pt modelId="{7ED2BFF5-562D-448B-A2B3-EA637190C721}" type="pres">
      <dgm:prSet presAssocID="{C8C4713B-85A2-4D65-9E2F-20BFD47A8FBE}" presName="parentText" presStyleLbl="node1" presStyleIdx="3" presStyleCnt="5">
        <dgm:presLayoutVars>
          <dgm:chMax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82111BC-682B-41DA-BB18-DEEBF264A8A9}" type="pres">
      <dgm:prSet presAssocID="{6892DE68-2CFF-46B3-ACEA-F028D3EB5E03}" presName="spacer" presStyleCnt="0"/>
      <dgm:spPr/>
    </dgm:pt>
    <dgm:pt modelId="{162EBC16-4716-472B-9EB3-0A62D1C8E8FB}" type="pres">
      <dgm:prSet presAssocID="{ED4F5D22-F0C9-4DEB-AEBB-340C21D807CD}" presName="parentText" presStyleLbl="node1" presStyleIdx="4" presStyleCnt="5">
        <dgm:presLayoutVars>
          <dgm:chMax val="0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07573F31-E83A-42BB-9CBA-EDC37EAF4F8D}" srcId="{B00A2139-7123-4CE9-B1E5-5F65E85072EE}" destId="{52BEB325-363B-45D0-ABED-1885F79F23A1}" srcOrd="1" destOrd="0" parTransId="{F10B152D-57A2-4D1C-9E99-5D628A9C9777}" sibTransId="{81E8B917-74A2-4A5F-9E2B-130A4082CC68}"/>
    <dgm:cxn modelId="{57E630AF-5396-4A20-982C-999F5F3EE15E}" type="presOf" srcId="{52BEB325-363B-45D0-ABED-1885F79F23A1}" destId="{45FAE54C-2B7D-4C24-8DFF-2D9E8A3DF887}" srcOrd="0" destOrd="0" presId="urn:microsoft.com/office/officeart/2005/8/layout/vList2"/>
    <dgm:cxn modelId="{55285E6F-E841-40F5-95E5-FECE482B7294}" type="presOf" srcId="{B00A2139-7123-4CE9-B1E5-5F65E85072EE}" destId="{58BE3FB0-741C-491B-83EE-7B1D305E3DDB}" srcOrd="0" destOrd="0" presId="urn:microsoft.com/office/officeart/2005/8/layout/vList2"/>
    <dgm:cxn modelId="{FCA80096-C5EA-4590-808E-5EFB5C26CD0E}" type="presOf" srcId="{1F22E069-A120-4AB7-85EA-52FE8601DC25}" destId="{101D9C14-FD64-4E3B-BCA2-9F90782F8549}" srcOrd="0" destOrd="0" presId="urn:microsoft.com/office/officeart/2005/8/layout/vList2"/>
    <dgm:cxn modelId="{CB56AE63-5632-4E11-87D5-6AD4CDCAA6FC}" srcId="{B00A2139-7123-4CE9-B1E5-5F65E85072EE}" destId="{54328577-CE38-42C9-B724-51432B06E5CA}" srcOrd="2" destOrd="0" parTransId="{20F50E32-70B8-4E9A-BC27-0259AFF78C71}" sibTransId="{CF41E74A-A215-43E1-8121-70B0667262B6}"/>
    <dgm:cxn modelId="{BAD6A5D3-58F5-4692-8EA0-3DA391E15802}" type="presOf" srcId="{ED4F5D22-F0C9-4DEB-AEBB-340C21D807CD}" destId="{162EBC16-4716-472B-9EB3-0A62D1C8E8FB}" srcOrd="0" destOrd="0" presId="urn:microsoft.com/office/officeart/2005/8/layout/vList2"/>
    <dgm:cxn modelId="{49A2AC04-A4AA-4B10-A0EE-6B1A60EEDC10}" srcId="{B00A2139-7123-4CE9-B1E5-5F65E85072EE}" destId="{1F22E069-A120-4AB7-85EA-52FE8601DC25}" srcOrd="0" destOrd="0" parTransId="{3770D696-ADED-4F86-80EF-FB6A60EC2A41}" sibTransId="{10882BCD-E2AA-498F-AE53-DB1A8F08295E}"/>
    <dgm:cxn modelId="{BBFA8942-9D83-404B-97EE-2EFC001A6B2A}" srcId="{B00A2139-7123-4CE9-B1E5-5F65E85072EE}" destId="{C8C4713B-85A2-4D65-9E2F-20BFD47A8FBE}" srcOrd="3" destOrd="0" parTransId="{144B8680-1F0F-493E-8329-AE776F8A5F5A}" sibTransId="{6892DE68-2CFF-46B3-ACEA-F028D3EB5E03}"/>
    <dgm:cxn modelId="{945E1296-DBA3-4CE7-AA44-0851BF3243C4}" type="presOf" srcId="{C8C4713B-85A2-4D65-9E2F-20BFD47A8FBE}" destId="{7ED2BFF5-562D-448B-A2B3-EA637190C721}" srcOrd="0" destOrd="0" presId="urn:microsoft.com/office/officeart/2005/8/layout/vList2"/>
    <dgm:cxn modelId="{A73BB902-E049-410D-BC19-A0B3721B212D}" type="presOf" srcId="{54328577-CE38-42C9-B724-51432B06E5CA}" destId="{CD1F462A-8EDA-434D-9342-2C73FCF9D894}" srcOrd="0" destOrd="0" presId="urn:microsoft.com/office/officeart/2005/8/layout/vList2"/>
    <dgm:cxn modelId="{ECE00C98-7B68-44ED-A290-9A780A7835F9}" srcId="{B00A2139-7123-4CE9-B1E5-5F65E85072EE}" destId="{ED4F5D22-F0C9-4DEB-AEBB-340C21D807CD}" srcOrd="4" destOrd="0" parTransId="{DF53A5E7-BE47-4FAA-BB26-083A60979F52}" sibTransId="{996E1C3B-A86B-489F-91E7-C5BAC34D2365}"/>
    <dgm:cxn modelId="{11646449-C179-4A24-941D-9A30718C5329}" type="presParOf" srcId="{58BE3FB0-741C-491B-83EE-7B1D305E3DDB}" destId="{101D9C14-FD64-4E3B-BCA2-9F90782F8549}" srcOrd="0" destOrd="0" presId="urn:microsoft.com/office/officeart/2005/8/layout/vList2"/>
    <dgm:cxn modelId="{EA41E9C1-E543-40B6-8DEE-B22507581EEF}" type="presParOf" srcId="{58BE3FB0-741C-491B-83EE-7B1D305E3DDB}" destId="{0BD3B9D5-C820-49A3-8317-EDB22A8FCC2D}" srcOrd="1" destOrd="0" presId="urn:microsoft.com/office/officeart/2005/8/layout/vList2"/>
    <dgm:cxn modelId="{C6D77835-4C3A-49BF-83D0-083AF08777D2}" type="presParOf" srcId="{58BE3FB0-741C-491B-83EE-7B1D305E3DDB}" destId="{45FAE54C-2B7D-4C24-8DFF-2D9E8A3DF887}" srcOrd="2" destOrd="0" presId="urn:microsoft.com/office/officeart/2005/8/layout/vList2"/>
    <dgm:cxn modelId="{18CCCCBA-4E00-48EE-8157-39BBAF81DDB0}" type="presParOf" srcId="{58BE3FB0-741C-491B-83EE-7B1D305E3DDB}" destId="{55CF85D8-08AA-450B-8E2D-EB828D5EEC7D}" srcOrd="3" destOrd="0" presId="urn:microsoft.com/office/officeart/2005/8/layout/vList2"/>
    <dgm:cxn modelId="{FE3AE36E-F287-4B81-B60E-2D506F42FB93}" type="presParOf" srcId="{58BE3FB0-741C-491B-83EE-7B1D305E3DDB}" destId="{CD1F462A-8EDA-434D-9342-2C73FCF9D894}" srcOrd="4" destOrd="0" presId="urn:microsoft.com/office/officeart/2005/8/layout/vList2"/>
    <dgm:cxn modelId="{6091BD15-586F-4D79-988D-96FCD24CE641}" type="presParOf" srcId="{58BE3FB0-741C-491B-83EE-7B1D305E3DDB}" destId="{51841FC5-9008-4FE4-95F0-1BCBA3F1F37E}" srcOrd="5" destOrd="0" presId="urn:microsoft.com/office/officeart/2005/8/layout/vList2"/>
    <dgm:cxn modelId="{349EF475-1FE8-4228-BB99-D24D24F9FAD6}" type="presParOf" srcId="{58BE3FB0-741C-491B-83EE-7B1D305E3DDB}" destId="{7ED2BFF5-562D-448B-A2B3-EA637190C721}" srcOrd="6" destOrd="0" presId="urn:microsoft.com/office/officeart/2005/8/layout/vList2"/>
    <dgm:cxn modelId="{5CD5BAED-7216-4E55-B95B-EEAC85E2A239}" type="presParOf" srcId="{58BE3FB0-741C-491B-83EE-7B1D305E3DDB}" destId="{582111BC-682B-41DA-BB18-DEEBF264A8A9}" srcOrd="7" destOrd="0" presId="urn:microsoft.com/office/officeart/2005/8/layout/vList2"/>
    <dgm:cxn modelId="{4994214C-AE02-40A7-89BF-FF695FDFFAC8}" type="presParOf" srcId="{58BE3FB0-741C-491B-83EE-7B1D305E3DDB}" destId="{162EBC16-4716-472B-9EB3-0A62D1C8E8FB}" srcOrd="8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FF691719-8715-4D36-984C-750E28675AC4}" type="doc">
      <dgm:prSet loTypeId="urn:microsoft.com/office/officeart/2008/layout/VerticalAccentList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54ECF885-9867-4F20-B5FF-4055873A2004}">
      <dgm:prSet phldrT="[Text]"/>
      <dgm:spPr/>
      <dgm:t>
        <a:bodyPr/>
        <a:lstStyle/>
        <a:p>
          <a:r>
            <a:rPr lang="cs-CZ" dirty="0" smtClean="0"/>
            <a:t>jeden milion</a:t>
          </a:r>
          <a:endParaRPr lang="cs-CZ" dirty="0"/>
        </a:p>
      </dgm:t>
    </dgm:pt>
    <dgm:pt modelId="{FB45AD32-67C0-480C-882B-060878BF4AB8}" type="parTrans" cxnId="{07DA88B0-08FE-4832-8EB6-9A89B56D0FE2}">
      <dgm:prSet/>
      <dgm:spPr/>
      <dgm:t>
        <a:bodyPr/>
        <a:lstStyle/>
        <a:p>
          <a:endParaRPr lang="cs-CZ"/>
        </a:p>
      </dgm:t>
    </dgm:pt>
    <dgm:pt modelId="{968B1749-4D29-4AA6-BBB4-93EBB20030D6}" type="sibTrans" cxnId="{07DA88B0-08FE-4832-8EB6-9A89B56D0FE2}">
      <dgm:prSet/>
      <dgm:spPr/>
      <dgm:t>
        <a:bodyPr/>
        <a:lstStyle/>
        <a:p>
          <a:endParaRPr lang="cs-CZ"/>
        </a:p>
      </dgm:t>
    </dgm:pt>
    <dgm:pt modelId="{B936F3CC-C162-43FA-946F-11D88A149651}">
      <dgm:prSet phldrT="[Text]"/>
      <dgm:spPr/>
      <dgm:t>
        <a:bodyPr/>
        <a:lstStyle/>
        <a:p>
          <a:r>
            <a:rPr lang="cs-CZ" dirty="0" smtClean="0"/>
            <a:t>tři sta dvacet šest tisíc osm set padesát dva</a:t>
          </a:r>
          <a:endParaRPr lang="cs-CZ" dirty="0"/>
        </a:p>
      </dgm:t>
    </dgm:pt>
    <dgm:pt modelId="{E98752DA-01E6-479B-BBD9-501FFA412F48}" type="parTrans" cxnId="{5C559886-4E3D-40BB-BE47-DF666512C875}">
      <dgm:prSet/>
      <dgm:spPr/>
      <dgm:t>
        <a:bodyPr/>
        <a:lstStyle/>
        <a:p>
          <a:endParaRPr lang="cs-CZ"/>
        </a:p>
      </dgm:t>
    </dgm:pt>
    <dgm:pt modelId="{67478548-1C6E-4DBB-9303-E501920B4816}" type="sibTrans" cxnId="{5C559886-4E3D-40BB-BE47-DF666512C875}">
      <dgm:prSet/>
      <dgm:spPr/>
      <dgm:t>
        <a:bodyPr/>
        <a:lstStyle/>
        <a:p>
          <a:endParaRPr lang="cs-CZ"/>
        </a:p>
      </dgm:t>
    </dgm:pt>
    <dgm:pt modelId="{EBDB92D0-C106-4B5F-AA52-80E4FB7BB34A}">
      <dgm:prSet phldrT="[Text]" phldr="1"/>
      <dgm:spPr/>
      <dgm:t>
        <a:bodyPr/>
        <a:lstStyle/>
        <a:p>
          <a:endParaRPr lang="cs-CZ"/>
        </a:p>
      </dgm:t>
    </dgm:pt>
    <dgm:pt modelId="{AAD47A2B-19C7-4ACC-9DFB-545DEA88FD85}" type="parTrans" cxnId="{82DA17E2-8B20-456C-BEBC-ADA479114FD7}">
      <dgm:prSet/>
      <dgm:spPr/>
      <dgm:t>
        <a:bodyPr/>
        <a:lstStyle/>
        <a:p>
          <a:endParaRPr lang="cs-CZ"/>
        </a:p>
      </dgm:t>
    </dgm:pt>
    <dgm:pt modelId="{6A1FCCB5-23B4-4504-A90F-B68F406CA6C3}" type="sibTrans" cxnId="{82DA17E2-8B20-456C-BEBC-ADA479114FD7}">
      <dgm:prSet/>
      <dgm:spPr/>
      <dgm:t>
        <a:bodyPr/>
        <a:lstStyle/>
        <a:p>
          <a:endParaRPr lang="cs-CZ"/>
        </a:p>
      </dgm:t>
    </dgm:pt>
    <dgm:pt modelId="{17DA5FAF-CC8D-48B3-8F05-942A8DE49B8B}">
      <dgm:prSet phldrT="[Text]"/>
      <dgm:spPr/>
      <dgm:t>
        <a:bodyPr/>
        <a:lstStyle/>
        <a:p>
          <a:r>
            <a:rPr lang="cs-CZ" dirty="0" smtClean="0"/>
            <a:t>padesát sedm tisíc dvě stě čtyřicet osm</a:t>
          </a:r>
          <a:endParaRPr lang="cs-CZ" dirty="0"/>
        </a:p>
      </dgm:t>
    </dgm:pt>
    <dgm:pt modelId="{7F6B3FAE-8728-4782-95E7-E9DB9772436A}" type="parTrans" cxnId="{F41BB40B-5EF5-44DD-A808-61E27423A6CC}">
      <dgm:prSet/>
      <dgm:spPr/>
      <dgm:t>
        <a:bodyPr/>
        <a:lstStyle/>
        <a:p>
          <a:endParaRPr lang="cs-CZ"/>
        </a:p>
      </dgm:t>
    </dgm:pt>
    <dgm:pt modelId="{7C6B57F4-670E-4192-9B53-5F27A87FBB02}" type="sibTrans" cxnId="{F41BB40B-5EF5-44DD-A808-61E27423A6CC}">
      <dgm:prSet/>
      <dgm:spPr/>
      <dgm:t>
        <a:bodyPr/>
        <a:lstStyle/>
        <a:p>
          <a:endParaRPr lang="cs-CZ"/>
        </a:p>
      </dgm:t>
    </dgm:pt>
    <dgm:pt modelId="{87FBFF2B-E12B-48CA-9816-C266FF4ADD4B}">
      <dgm:prSet phldrT="[Text]" phldr="1"/>
      <dgm:spPr/>
      <dgm:t>
        <a:bodyPr/>
        <a:lstStyle/>
        <a:p>
          <a:endParaRPr lang="cs-CZ"/>
        </a:p>
      </dgm:t>
    </dgm:pt>
    <dgm:pt modelId="{0EBD72F8-41BD-4DB5-943F-C56DDD5FD4E3}" type="parTrans" cxnId="{C1F360CE-6168-4FCA-85B9-0E2101E5D3D3}">
      <dgm:prSet/>
      <dgm:spPr/>
      <dgm:t>
        <a:bodyPr/>
        <a:lstStyle/>
        <a:p>
          <a:endParaRPr lang="cs-CZ"/>
        </a:p>
      </dgm:t>
    </dgm:pt>
    <dgm:pt modelId="{3BE40E5B-AFB6-446F-A07D-455568061260}" type="sibTrans" cxnId="{C1F360CE-6168-4FCA-85B9-0E2101E5D3D3}">
      <dgm:prSet/>
      <dgm:spPr/>
      <dgm:t>
        <a:bodyPr/>
        <a:lstStyle/>
        <a:p>
          <a:endParaRPr lang="cs-CZ"/>
        </a:p>
      </dgm:t>
    </dgm:pt>
    <dgm:pt modelId="{DE3D00C4-EBE2-492A-9ECB-EB819E8EB013}">
      <dgm:prSet phldrT="[Text]"/>
      <dgm:spPr/>
      <dgm:t>
        <a:bodyPr/>
        <a:lstStyle/>
        <a:p>
          <a:endParaRPr lang="cs-CZ" dirty="0"/>
        </a:p>
      </dgm:t>
    </dgm:pt>
    <dgm:pt modelId="{BFA99546-F7EF-481C-9444-2A0507850D45}" type="sibTrans" cxnId="{A549ABB2-154D-4AF9-8F6F-FD8344E36E97}">
      <dgm:prSet/>
      <dgm:spPr/>
      <dgm:t>
        <a:bodyPr/>
        <a:lstStyle/>
        <a:p>
          <a:endParaRPr lang="cs-CZ"/>
        </a:p>
      </dgm:t>
    </dgm:pt>
    <dgm:pt modelId="{D999E3A2-EC67-4DC1-B914-B8E93378039B}" type="parTrans" cxnId="{A549ABB2-154D-4AF9-8F6F-FD8344E36E97}">
      <dgm:prSet/>
      <dgm:spPr/>
      <dgm:t>
        <a:bodyPr/>
        <a:lstStyle/>
        <a:p>
          <a:endParaRPr lang="cs-CZ"/>
        </a:p>
      </dgm:t>
    </dgm:pt>
    <dgm:pt modelId="{52F7B8B8-D626-4410-BBAB-45952536B054}" type="pres">
      <dgm:prSet presAssocID="{FF691719-8715-4D36-984C-750E28675AC4}" presName="Name0" presStyleCnt="0">
        <dgm:presLayoutVars>
          <dgm:chMax/>
          <dgm:chPref/>
          <dgm:dir/>
        </dgm:presLayoutVars>
      </dgm:prSet>
      <dgm:spPr/>
      <dgm:t>
        <a:bodyPr/>
        <a:lstStyle/>
        <a:p>
          <a:endParaRPr lang="cs-CZ"/>
        </a:p>
      </dgm:t>
    </dgm:pt>
    <dgm:pt modelId="{11E3CE2D-A5D3-4AF9-882C-031D71EC058C}" type="pres">
      <dgm:prSet presAssocID="{54ECF885-9867-4F20-B5FF-4055873A2004}" presName="parenttextcomposite" presStyleCnt="0"/>
      <dgm:spPr/>
    </dgm:pt>
    <dgm:pt modelId="{52A4B73D-5E86-4694-B746-9E30321F97FC}" type="pres">
      <dgm:prSet presAssocID="{54ECF885-9867-4F20-B5FF-4055873A2004}" presName="parenttext" presStyleLbl="revTx" presStyleIdx="0" presStyleCnt="3">
        <dgm:presLayoutVars>
          <dgm:chMax/>
          <dgm:chPref val="2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03DD068D-AD6E-4C4D-B5AC-5E12D16AC4E5}" type="pres">
      <dgm:prSet presAssocID="{54ECF885-9867-4F20-B5FF-4055873A2004}" presName="composite" presStyleCnt="0"/>
      <dgm:spPr/>
    </dgm:pt>
    <dgm:pt modelId="{5AAA01BE-CFCB-46FE-A323-7EDA6D3FF4D1}" type="pres">
      <dgm:prSet presAssocID="{54ECF885-9867-4F20-B5FF-4055873A2004}" presName="chevron1" presStyleLbl="alignNode1" presStyleIdx="0" presStyleCnt="21"/>
      <dgm:spPr/>
    </dgm:pt>
    <dgm:pt modelId="{31AFD033-37CC-48D7-A164-B7C4FEBDF617}" type="pres">
      <dgm:prSet presAssocID="{54ECF885-9867-4F20-B5FF-4055873A2004}" presName="chevron2" presStyleLbl="alignNode1" presStyleIdx="1" presStyleCnt="21"/>
      <dgm:spPr/>
    </dgm:pt>
    <dgm:pt modelId="{376CCB0C-7379-46CC-A7BA-31CE25054CB7}" type="pres">
      <dgm:prSet presAssocID="{54ECF885-9867-4F20-B5FF-4055873A2004}" presName="chevron3" presStyleLbl="alignNode1" presStyleIdx="2" presStyleCnt="21"/>
      <dgm:spPr/>
    </dgm:pt>
    <dgm:pt modelId="{3710DB30-F1E2-42C7-89E4-15179D6AEBDF}" type="pres">
      <dgm:prSet presAssocID="{54ECF885-9867-4F20-B5FF-4055873A2004}" presName="chevron4" presStyleLbl="alignNode1" presStyleIdx="3" presStyleCnt="21"/>
      <dgm:spPr/>
    </dgm:pt>
    <dgm:pt modelId="{3A835798-E8FB-4A8B-B893-957DD26C1DD3}" type="pres">
      <dgm:prSet presAssocID="{54ECF885-9867-4F20-B5FF-4055873A2004}" presName="chevron5" presStyleLbl="alignNode1" presStyleIdx="4" presStyleCnt="21"/>
      <dgm:spPr/>
    </dgm:pt>
    <dgm:pt modelId="{2012F45C-89E6-432A-B0F8-B8294993DFF3}" type="pres">
      <dgm:prSet presAssocID="{54ECF885-9867-4F20-B5FF-4055873A2004}" presName="chevron6" presStyleLbl="alignNode1" presStyleIdx="5" presStyleCnt="21"/>
      <dgm:spPr/>
    </dgm:pt>
    <dgm:pt modelId="{5A2D9F20-005C-47F3-9FF0-1FBEC3496B39}" type="pres">
      <dgm:prSet presAssocID="{54ECF885-9867-4F20-B5FF-4055873A2004}" presName="chevron7" presStyleLbl="alignNode1" presStyleIdx="6" presStyleCnt="21"/>
      <dgm:spPr/>
    </dgm:pt>
    <dgm:pt modelId="{DDFB2BCE-8144-468F-BEF8-AB3FCA406F29}" type="pres">
      <dgm:prSet presAssocID="{54ECF885-9867-4F20-B5FF-4055873A2004}" presName="childtext" presStyleLbl="solidFgAcc1" presStyleIdx="0" presStyleCnt="3">
        <dgm:presLayoutVars>
          <dgm:chMax/>
          <dgm:chPref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71DFB9ED-54AD-4BCB-BC03-50E8053121CD}" type="pres">
      <dgm:prSet presAssocID="{968B1749-4D29-4AA6-BBB4-93EBB20030D6}" presName="sibTrans" presStyleCnt="0"/>
      <dgm:spPr/>
    </dgm:pt>
    <dgm:pt modelId="{2C599FC1-5B48-43D0-9811-AB5111BB92F2}" type="pres">
      <dgm:prSet presAssocID="{B936F3CC-C162-43FA-946F-11D88A149651}" presName="parenttextcomposite" presStyleCnt="0"/>
      <dgm:spPr/>
    </dgm:pt>
    <dgm:pt modelId="{2FE686F7-55F7-48B8-BBD2-4E88CFAA9B83}" type="pres">
      <dgm:prSet presAssocID="{B936F3CC-C162-43FA-946F-11D88A149651}" presName="parenttext" presStyleLbl="revTx" presStyleIdx="1" presStyleCnt="3">
        <dgm:presLayoutVars>
          <dgm:chMax/>
          <dgm:chPref val="2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FDB67B97-1B4C-4758-9504-973E8AE2E860}" type="pres">
      <dgm:prSet presAssocID="{B936F3CC-C162-43FA-946F-11D88A149651}" presName="composite" presStyleCnt="0"/>
      <dgm:spPr/>
    </dgm:pt>
    <dgm:pt modelId="{1A6A8903-5502-4E5F-B509-142B117219BC}" type="pres">
      <dgm:prSet presAssocID="{B936F3CC-C162-43FA-946F-11D88A149651}" presName="chevron1" presStyleLbl="alignNode1" presStyleIdx="7" presStyleCnt="21"/>
      <dgm:spPr/>
    </dgm:pt>
    <dgm:pt modelId="{573F31DE-16A4-466F-8FA2-18A1AA2576A3}" type="pres">
      <dgm:prSet presAssocID="{B936F3CC-C162-43FA-946F-11D88A149651}" presName="chevron2" presStyleLbl="alignNode1" presStyleIdx="8" presStyleCnt="21"/>
      <dgm:spPr/>
    </dgm:pt>
    <dgm:pt modelId="{A49CA7EE-0E28-443B-9956-F664716F03FA}" type="pres">
      <dgm:prSet presAssocID="{B936F3CC-C162-43FA-946F-11D88A149651}" presName="chevron3" presStyleLbl="alignNode1" presStyleIdx="9" presStyleCnt="21"/>
      <dgm:spPr/>
    </dgm:pt>
    <dgm:pt modelId="{A4C37028-4529-4D82-A852-535ADD1277D4}" type="pres">
      <dgm:prSet presAssocID="{B936F3CC-C162-43FA-946F-11D88A149651}" presName="chevron4" presStyleLbl="alignNode1" presStyleIdx="10" presStyleCnt="21"/>
      <dgm:spPr/>
    </dgm:pt>
    <dgm:pt modelId="{5EEA2AA4-D5C0-43B7-9CD9-D3589F8D597F}" type="pres">
      <dgm:prSet presAssocID="{B936F3CC-C162-43FA-946F-11D88A149651}" presName="chevron5" presStyleLbl="alignNode1" presStyleIdx="11" presStyleCnt="21"/>
      <dgm:spPr/>
    </dgm:pt>
    <dgm:pt modelId="{D1703E5A-CF5C-488C-AE33-C2023E2A0889}" type="pres">
      <dgm:prSet presAssocID="{B936F3CC-C162-43FA-946F-11D88A149651}" presName="chevron6" presStyleLbl="alignNode1" presStyleIdx="12" presStyleCnt="21"/>
      <dgm:spPr/>
    </dgm:pt>
    <dgm:pt modelId="{1B0A0A03-383C-4430-ADAF-B11A9B1754D6}" type="pres">
      <dgm:prSet presAssocID="{B936F3CC-C162-43FA-946F-11D88A149651}" presName="chevron7" presStyleLbl="alignNode1" presStyleIdx="13" presStyleCnt="21"/>
      <dgm:spPr/>
    </dgm:pt>
    <dgm:pt modelId="{B364AE27-957A-4A3D-8974-AB2218FFEECA}" type="pres">
      <dgm:prSet presAssocID="{B936F3CC-C162-43FA-946F-11D88A149651}" presName="childtext" presStyleLbl="solidFgAcc1" presStyleIdx="1" presStyleCnt="3">
        <dgm:presLayoutVars>
          <dgm:chMax/>
          <dgm:chPref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BCAFD104-DB96-427E-AB51-339FEF91E787}" type="pres">
      <dgm:prSet presAssocID="{67478548-1C6E-4DBB-9303-E501920B4816}" presName="sibTrans" presStyleCnt="0"/>
      <dgm:spPr/>
    </dgm:pt>
    <dgm:pt modelId="{11852F28-91FC-427D-B7BC-F420F78F7E90}" type="pres">
      <dgm:prSet presAssocID="{17DA5FAF-CC8D-48B3-8F05-942A8DE49B8B}" presName="parenttextcomposite" presStyleCnt="0"/>
      <dgm:spPr/>
    </dgm:pt>
    <dgm:pt modelId="{3537EB16-36E7-4002-8A29-FB89DB542151}" type="pres">
      <dgm:prSet presAssocID="{17DA5FAF-CC8D-48B3-8F05-942A8DE49B8B}" presName="parenttext" presStyleLbl="revTx" presStyleIdx="2" presStyleCnt="3">
        <dgm:presLayoutVars>
          <dgm:chMax/>
          <dgm:chPref val="2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A56CF2E-8A15-44D6-9C8F-48D918577764}" type="pres">
      <dgm:prSet presAssocID="{17DA5FAF-CC8D-48B3-8F05-942A8DE49B8B}" presName="composite" presStyleCnt="0"/>
      <dgm:spPr/>
    </dgm:pt>
    <dgm:pt modelId="{22266B21-245E-4553-98CC-50AFD65892F7}" type="pres">
      <dgm:prSet presAssocID="{17DA5FAF-CC8D-48B3-8F05-942A8DE49B8B}" presName="chevron1" presStyleLbl="alignNode1" presStyleIdx="14" presStyleCnt="21"/>
      <dgm:spPr/>
    </dgm:pt>
    <dgm:pt modelId="{7418E090-F70C-4EEC-9B6A-0AFF054ADC70}" type="pres">
      <dgm:prSet presAssocID="{17DA5FAF-CC8D-48B3-8F05-942A8DE49B8B}" presName="chevron2" presStyleLbl="alignNode1" presStyleIdx="15" presStyleCnt="21"/>
      <dgm:spPr/>
    </dgm:pt>
    <dgm:pt modelId="{E0A7D9CA-DC43-4D7D-963C-D8F5BBD85DA1}" type="pres">
      <dgm:prSet presAssocID="{17DA5FAF-CC8D-48B3-8F05-942A8DE49B8B}" presName="chevron3" presStyleLbl="alignNode1" presStyleIdx="16" presStyleCnt="21"/>
      <dgm:spPr/>
    </dgm:pt>
    <dgm:pt modelId="{3B10CBC0-DAA5-4164-BD0E-5CABA165DBBA}" type="pres">
      <dgm:prSet presAssocID="{17DA5FAF-CC8D-48B3-8F05-942A8DE49B8B}" presName="chevron4" presStyleLbl="alignNode1" presStyleIdx="17" presStyleCnt="21"/>
      <dgm:spPr/>
    </dgm:pt>
    <dgm:pt modelId="{A6BC82D8-62CC-47B4-B01A-D5CCD770EC56}" type="pres">
      <dgm:prSet presAssocID="{17DA5FAF-CC8D-48B3-8F05-942A8DE49B8B}" presName="chevron5" presStyleLbl="alignNode1" presStyleIdx="18" presStyleCnt="21"/>
      <dgm:spPr/>
    </dgm:pt>
    <dgm:pt modelId="{29F641A8-3C3C-47E5-A1CC-370C46A04CED}" type="pres">
      <dgm:prSet presAssocID="{17DA5FAF-CC8D-48B3-8F05-942A8DE49B8B}" presName="chevron6" presStyleLbl="alignNode1" presStyleIdx="19" presStyleCnt="21"/>
      <dgm:spPr/>
    </dgm:pt>
    <dgm:pt modelId="{F0A4C44B-B757-49E4-8FEA-7F7EA47628B5}" type="pres">
      <dgm:prSet presAssocID="{17DA5FAF-CC8D-48B3-8F05-942A8DE49B8B}" presName="chevron7" presStyleLbl="alignNode1" presStyleIdx="20" presStyleCnt="21"/>
      <dgm:spPr/>
    </dgm:pt>
    <dgm:pt modelId="{48EC1E0C-AFD3-40F6-A43E-F80FAF8A5E3C}" type="pres">
      <dgm:prSet presAssocID="{17DA5FAF-CC8D-48B3-8F05-942A8DE49B8B}" presName="childtext" presStyleLbl="solidFgAcc1" presStyleIdx="2" presStyleCnt="3">
        <dgm:presLayoutVars>
          <dgm:chMax/>
          <dgm:chPref val="0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6C0AC074-CB6D-41E6-ACFD-270948569687}" type="presOf" srcId="{DE3D00C4-EBE2-492A-9ECB-EB819E8EB013}" destId="{DDFB2BCE-8144-468F-BEF8-AB3FCA406F29}" srcOrd="0" destOrd="0" presId="urn:microsoft.com/office/officeart/2008/layout/VerticalAccentList"/>
    <dgm:cxn modelId="{6B44FABF-B82C-4AFB-9747-DE7ED907B512}" type="presOf" srcId="{FF691719-8715-4D36-984C-750E28675AC4}" destId="{52F7B8B8-D626-4410-BBAB-45952536B054}" srcOrd="0" destOrd="0" presId="urn:microsoft.com/office/officeart/2008/layout/VerticalAccentList"/>
    <dgm:cxn modelId="{5C559886-4E3D-40BB-BE47-DF666512C875}" srcId="{FF691719-8715-4D36-984C-750E28675AC4}" destId="{B936F3CC-C162-43FA-946F-11D88A149651}" srcOrd="1" destOrd="0" parTransId="{E98752DA-01E6-479B-BBD9-501FFA412F48}" sibTransId="{67478548-1C6E-4DBB-9303-E501920B4816}"/>
    <dgm:cxn modelId="{77A665D5-6BDC-4084-98F3-97C2D9F42494}" type="presOf" srcId="{87FBFF2B-E12B-48CA-9816-C266FF4ADD4B}" destId="{48EC1E0C-AFD3-40F6-A43E-F80FAF8A5E3C}" srcOrd="0" destOrd="0" presId="urn:microsoft.com/office/officeart/2008/layout/VerticalAccentList"/>
    <dgm:cxn modelId="{82DA17E2-8B20-456C-BEBC-ADA479114FD7}" srcId="{B936F3CC-C162-43FA-946F-11D88A149651}" destId="{EBDB92D0-C106-4B5F-AA52-80E4FB7BB34A}" srcOrd="0" destOrd="0" parTransId="{AAD47A2B-19C7-4ACC-9DFB-545DEA88FD85}" sibTransId="{6A1FCCB5-23B4-4504-A90F-B68F406CA6C3}"/>
    <dgm:cxn modelId="{F41BB40B-5EF5-44DD-A808-61E27423A6CC}" srcId="{FF691719-8715-4D36-984C-750E28675AC4}" destId="{17DA5FAF-CC8D-48B3-8F05-942A8DE49B8B}" srcOrd="2" destOrd="0" parTransId="{7F6B3FAE-8728-4782-95E7-E9DB9772436A}" sibTransId="{7C6B57F4-670E-4192-9B53-5F27A87FBB02}"/>
    <dgm:cxn modelId="{2E2F36F4-E647-42B9-B4AF-9C6CFA096E43}" type="presOf" srcId="{17DA5FAF-CC8D-48B3-8F05-942A8DE49B8B}" destId="{3537EB16-36E7-4002-8A29-FB89DB542151}" srcOrd="0" destOrd="0" presId="urn:microsoft.com/office/officeart/2008/layout/VerticalAccentList"/>
    <dgm:cxn modelId="{A549ABB2-154D-4AF9-8F6F-FD8344E36E97}" srcId="{54ECF885-9867-4F20-B5FF-4055873A2004}" destId="{DE3D00C4-EBE2-492A-9ECB-EB819E8EB013}" srcOrd="0" destOrd="0" parTransId="{D999E3A2-EC67-4DC1-B914-B8E93378039B}" sibTransId="{BFA99546-F7EF-481C-9444-2A0507850D45}"/>
    <dgm:cxn modelId="{2B770A0E-9C17-4FD6-A4CC-DA0F9E2F8287}" type="presOf" srcId="{54ECF885-9867-4F20-B5FF-4055873A2004}" destId="{52A4B73D-5E86-4694-B746-9E30321F97FC}" srcOrd="0" destOrd="0" presId="urn:microsoft.com/office/officeart/2008/layout/VerticalAccentList"/>
    <dgm:cxn modelId="{07DA88B0-08FE-4832-8EB6-9A89B56D0FE2}" srcId="{FF691719-8715-4D36-984C-750E28675AC4}" destId="{54ECF885-9867-4F20-B5FF-4055873A2004}" srcOrd="0" destOrd="0" parTransId="{FB45AD32-67C0-480C-882B-060878BF4AB8}" sibTransId="{968B1749-4D29-4AA6-BBB4-93EBB20030D6}"/>
    <dgm:cxn modelId="{C1F360CE-6168-4FCA-85B9-0E2101E5D3D3}" srcId="{17DA5FAF-CC8D-48B3-8F05-942A8DE49B8B}" destId="{87FBFF2B-E12B-48CA-9816-C266FF4ADD4B}" srcOrd="0" destOrd="0" parTransId="{0EBD72F8-41BD-4DB5-943F-C56DDD5FD4E3}" sibTransId="{3BE40E5B-AFB6-446F-A07D-455568061260}"/>
    <dgm:cxn modelId="{27CBBE77-6503-4BA6-8DF8-393AABA08C0F}" type="presOf" srcId="{EBDB92D0-C106-4B5F-AA52-80E4FB7BB34A}" destId="{B364AE27-957A-4A3D-8974-AB2218FFEECA}" srcOrd="0" destOrd="0" presId="urn:microsoft.com/office/officeart/2008/layout/VerticalAccentList"/>
    <dgm:cxn modelId="{FFAC45CC-8FE9-4AA2-A565-6BCFE27691B5}" type="presOf" srcId="{B936F3CC-C162-43FA-946F-11D88A149651}" destId="{2FE686F7-55F7-48B8-BBD2-4E88CFAA9B83}" srcOrd="0" destOrd="0" presId="urn:microsoft.com/office/officeart/2008/layout/VerticalAccentList"/>
    <dgm:cxn modelId="{920E22F4-77C7-4B67-84C8-41C6C6374698}" type="presParOf" srcId="{52F7B8B8-D626-4410-BBAB-45952536B054}" destId="{11E3CE2D-A5D3-4AF9-882C-031D71EC058C}" srcOrd="0" destOrd="0" presId="urn:microsoft.com/office/officeart/2008/layout/VerticalAccentList"/>
    <dgm:cxn modelId="{383DDBF1-44E5-4522-B639-9FE5CB4F1AB7}" type="presParOf" srcId="{11E3CE2D-A5D3-4AF9-882C-031D71EC058C}" destId="{52A4B73D-5E86-4694-B746-9E30321F97FC}" srcOrd="0" destOrd="0" presId="urn:microsoft.com/office/officeart/2008/layout/VerticalAccentList"/>
    <dgm:cxn modelId="{819D1AA6-60BB-48A6-909E-FFBABF11B2C4}" type="presParOf" srcId="{52F7B8B8-D626-4410-BBAB-45952536B054}" destId="{03DD068D-AD6E-4C4D-B5AC-5E12D16AC4E5}" srcOrd="1" destOrd="0" presId="urn:microsoft.com/office/officeart/2008/layout/VerticalAccentList"/>
    <dgm:cxn modelId="{8FBDE531-79B6-4094-9380-22DF15061FEF}" type="presParOf" srcId="{03DD068D-AD6E-4C4D-B5AC-5E12D16AC4E5}" destId="{5AAA01BE-CFCB-46FE-A323-7EDA6D3FF4D1}" srcOrd="0" destOrd="0" presId="urn:microsoft.com/office/officeart/2008/layout/VerticalAccentList"/>
    <dgm:cxn modelId="{4F23036C-5260-4B4A-AD83-06518D5709BA}" type="presParOf" srcId="{03DD068D-AD6E-4C4D-B5AC-5E12D16AC4E5}" destId="{31AFD033-37CC-48D7-A164-B7C4FEBDF617}" srcOrd="1" destOrd="0" presId="urn:microsoft.com/office/officeart/2008/layout/VerticalAccentList"/>
    <dgm:cxn modelId="{5E221D77-9D0E-4FFE-9EDB-86DFB9002E9A}" type="presParOf" srcId="{03DD068D-AD6E-4C4D-B5AC-5E12D16AC4E5}" destId="{376CCB0C-7379-46CC-A7BA-31CE25054CB7}" srcOrd="2" destOrd="0" presId="urn:microsoft.com/office/officeart/2008/layout/VerticalAccentList"/>
    <dgm:cxn modelId="{FA520AE4-105F-4150-93CD-D670DBADAA6E}" type="presParOf" srcId="{03DD068D-AD6E-4C4D-B5AC-5E12D16AC4E5}" destId="{3710DB30-F1E2-42C7-89E4-15179D6AEBDF}" srcOrd="3" destOrd="0" presId="urn:microsoft.com/office/officeart/2008/layout/VerticalAccentList"/>
    <dgm:cxn modelId="{DEBA657B-101E-4F83-A4C5-FB8F51107FA1}" type="presParOf" srcId="{03DD068D-AD6E-4C4D-B5AC-5E12D16AC4E5}" destId="{3A835798-E8FB-4A8B-B893-957DD26C1DD3}" srcOrd="4" destOrd="0" presId="urn:microsoft.com/office/officeart/2008/layout/VerticalAccentList"/>
    <dgm:cxn modelId="{297ECA09-0736-466D-9C6C-0C507CED660D}" type="presParOf" srcId="{03DD068D-AD6E-4C4D-B5AC-5E12D16AC4E5}" destId="{2012F45C-89E6-432A-B0F8-B8294993DFF3}" srcOrd="5" destOrd="0" presId="urn:microsoft.com/office/officeart/2008/layout/VerticalAccentList"/>
    <dgm:cxn modelId="{82E4ED61-2D96-4713-822A-FA38D175CDE2}" type="presParOf" srcId="{03DD068D-AD6E-4C4D-B5AC-5E12D16AC4E5}" destId="{5A2D9F20-005C-47F3-9FF0-1FBEC3496B39}" srcOrd="6" destOrd="0" presId="urn:microsoft.com/office/officeart/2008/layout/VerticalAccentList"/>
    <dgm:cxn modelId="{998AF016-A97A-4888-9D1D-7A89BC0C3FB4}" type="presParOf" srcId="{03DD068D-AD6E-4C4D-B5AC-5E12D16AC4E5}" destId="{DDFB2BCE-8144-468F-BEF8-AB3FCA406F29}" srcOrd="7" destOrd="0" presId="urn:microsoft.com/office/officeart/2008/layout/VerticalAccentList"/>
    <dgm:cxn modelId="{48BA98E2-FD6D-4EA3-AFC6-A67F3902278D}" type="presParOf" srcId="{52F7B8B8-D626-4410-BBAB-45952536B054}" destId="{71DFB9ED-54AD-4BCB-BC03-50E8053121CD}" srcOrd="2" destOrd="0" presId="urn:microsoft.com/office/officeart/2008/layout/VerticalAccentList"/>
    <dgm:cxn modelId="{A46CE003-15F6-44A0-9330-2CAA7E27654E}" type="presParOf" srcId="{52F7B8B8-D626-4410-BBAB-45952536B054}" destId="{2C599FC1-5B48-43D0-9811-AB5111BB92F2}" srcOrd="3" destOrd="0" presId="urn:microsoft.com/office/officeart/2008/layout/VerticalAccentList"/>
    <dgm:cxn modelId="{840B0865-6BEB-43DF-A0CF-14540E9BAFF2}" type="presParOf" srcId="{2C599FC1-5B48-43D0-9811-AB5111BB92F2}" destId="{2FE686F7-55F7-48B8-BBD2-4E88CFAA9B83}" srcOrd="0" destOrd="0" presId="urn:microsoft.com/office/officeart/2008/layout/VerticalAccentList"/>
    <dgm:cxn modelId="{B74BB9CD-997C-402A-88C2-2F4E26ABC567}" type="presParOf" srcId="{52F7B8B8-D626-4410-BBAB-45952536B054}" destId="{FDB67B97-1B4C-4758-9504-973E8AE2E860}" srcOrd="4" destOrd="0" presId="urn:microsoft.com/office/officeart/2008/layout/VerticalAccentList"/>
    <dgm:cxn modelId="{47D0D898-0D09-4E0E-A0BB-BC54359991ED}" type="presParOf" srcId="{FDB67B97-1B4C-4758-9504-973E8AE2E860}" destId="{1A6A8903-5502-4E5F-B509-142B117219BC}" srcOrd="0" destOrd="0" presId="urn:microsoft.com/office/officeart/2008/layout/VerticalAccentList"/>
    <dgm:cxn modelId="{CBCFE92A-671C-4CB7-BA9C-07266570F287}" type="presParOf" srcId="{FDB67B97-1B4C-4758-9504-973E8AE2E860}" destId="{573F31DE-16A4-466F-8FA2-18A1AA2576A3}" srcOrd="1" destOrd="0" presId="urn:microsoft.com/office/officeart/2008/layout/VerticalAccentList"/>
    <dgm:cxn modelId="{1083D6BC-D560-4107-8A92-B86C756ED7BC}" type="presParOf" srcId="{FDB67B97-1B4C-4758-9504-973E8AE2E860}" destId="{A49CA7EE-0E28-443B-9956-F664716F03FA}" srcOrd="2" destOrd="0" presId="urn:microsoft.com/office/officeart/2008/layout/VerticalAccentList"/>
    <dgm:cxn modelId="{050305B3-C803-42FE-B73A-850597C4062E}" type="presParOf" srcId="{FDB67B97-1B4C-4758-9504-973E8AE2E860}" destId="{A4C37028-4529-4D82-A852-535ADD1277D4}" srcOrd="3" destOrd="0" presId="urn:microsoft.com/office/officeart/2008/layout/VerticalAccentList"/>
    <dgm:cxn modelId="{443BC166-25DD-41E8-B376-2C2D5697184A}" type="presParOf" srcId="{FDB67B97-1B4C-4758-9504-973E8AE2E860}" destId="{5EEA2AA4-D5C0-43B7-9CD9-D3589F8D597F}" srcOrd="4" destOrd="0" presId="urn:microsoft.com/office/officeart/2008/layout/VerticalAccentList"/>
    <dgm:cxn modelId="{1D2AAE4D-5649-4558-B531-DE4CD832F569}" type="presParOf" srcId="{FDB67B97-1B4C-4758-9504-973E8AE2E860}" destId="{D1703E5A-CF5C-488C-AE33-C2023E2A0889}" srcOrd="5" destOrd="0" presId="urn:microsoft.com/office/officeart/2008/layout/VerticalAccentList"/>
    <dgm:cxn modelId="{65F053BA-FCE6-471B-940F-B63C541CC417}" type="presParOf" srcId="{FDB67B97-1B4C-4758-9504-973E8AE2E860}" destId="{1B0A0A03-383C-4430-ADAF-B11A9B1754D6}" srcOrd="6" destOrd="0" presId="urn:microsoft.com/office/officeart/2008/layout/VerticalAccentList"/>
    <dgm:cxn modelId="{69893DE7-CABF-424E-9FE2-1F62AB8EF8F2}" type="presParOf" srcId="{FDB67B97-1B4C-4758-9504-973E8AE2E860}" destId="{B364AE27-957A-4A3D-8974-AB2218FFEECA}" srcOrd="7" destOrd="0" presId="urn:microsoft.com/office/officeart/2008/layout/VerticalAccentList"/>
    <dgm:cxn modelId="{F4CB8D68-383B-4593-A5B7-A583CB0E1990}" type="presParOf" srcId="{52F7B8B8-D626-4410-BBAB-45952536B054}" destId="{BCAFD104-DB96-427E-AB51-339FEF91E787}" srcOrd="5" destOrd="0" presId="urn:microsoft.com/office/officeart/2008/layout/VerticalAccentList"/>
    <dgm:cxn modelId="{4DCAB75B-8B89-4188-9D7A-C91863473972}" type="presParOf" srcId="{52F7B8B8-D626-4410-BBAB-45952536B054}" destId="{11852F28-91FC-427D-B7BC-F420F78F7E90}" srcOrd="6" destOrd="0" presId="urn:microsoft.com/office/officeart/2008/layout/VerticalAccentList"/>
    <dgm:cxn modelId="{BB151DAE-CFE0-4F5B-8A20-B6022689EC94}" type="presParOf" srcId="{11852F28-91FC-427D-B7BC-F420F78F7E90}" destId="{3537EB16-36E7-4002-8A29-FB89DB542151}" srcOrd="0" destOrd="0" presId="urn:microsoft.com/office/officeart/2008/layout/VerticalAccentList"/>
    <dgm:cxn modelId="{0ED0B093-2C60-43BB-8EDA-B10C410B0662}" type="presParOf" srcId="{52F7B8B8-D626-4410-BBAB-45952536B054}" destId="{6A56CF2E-8A15-44D6-9C8F-48D918577764}" srcOrd="7" destOrd="0" presId="urn:microsoft.com/office/officeart/2008/layout/VerticalAccentList"/>
    <dgm:cxn modelId="{DF807BFB-E6E1-4616-A9B7-7D72ED9E77DF}" type="presParOf" srcId="{6A56CF2E-8A15-44D6-9C8F-48D918577764}" destId="{22266B21-245E-4553-98CC-50AFD65892F7}" srcOrd="0" destOrd="0" presId="urn:microsoft.com/office/officeart/2008/layout/VerticalAccentList"/>
    <dgm:cxn modelId="{3AF65741-CF56-4917-97C7-09F3E8249A08}" type="presParOf" srcId="{6A56CF2E-8A15-44D6-9C8F-48D918577764}" destId="{7418E090-F70C-4EEC-9B6A-0AFF054ADC70}" srcOrd="1" destOrd="0" presId="urn:microsoft.com/office/officeart/2008/layout/VerticalAccentList"/>
    <dgm:cxn modelId="{55928A48-BC46-4F2A-B0FA-2CA54F4626F3}" type="presParOf" srcId="{6A56CF2E-8A15-44D6-9C8F-48D918577764}" destId="{E0A7D9CA-DC43-4D7D-963C-D8F5BBD85DA1}" srcOrd="2" destOrd="0" presId="urn:microsoft.com/office/officeart/2008/layout/VerticalAccentList"/>
    <dgm:cxn modelId="{7BAB09D5-1464-45E5-8362-52591D5525EA}" type="presParOf" srcId="{6A56CF2E-8A15-44D6-9C8F-48D918577764}" destId="{3B10CBC0-DAA5-4164-BD0E-5CABA165DBBA}" srcOrd="3" destOrd="0" presId="urn:microsoft.com/office/officeart/2008/layout/VerticalAccentList"/>
    <dgm:cxn modelId="{6E6D8F81-F062-45D9-861C-EF27391EEC4E}" type="presParOf" srcId="{6A56CF2E-8A15-44D6-9C8F-48D918577764}" destId="{A6BC82D8-62CC-47B4-B01A-D5CCD770EC56}" srcOrd="4" destOrd="0" presId="urn:microsoft.com/office/officeart/2008/layout/VerticalAccentList"/>
    <dgm:cxn modelId="{769D0332-7C87-4760-8F59-430D58D77724}" type="presParOf" srcId="{6A56CF2E-8A15-44D6-9C8F-48D918577764}" destId="{29F641A8-3C3C-47E5-A1CC-370C46A04CED}" srcOrd="5" destOrd="0" presId="urn:microsoft.com/office/officeart/2008/layout/VerticalAccentList"/>
    <dgm:cxn modelId="{79379918-43E4-4FCA-AE05-99BA56F26FF2}" type="presParOf" srcId="{6A56CF2E-8A15-44D6-9C8F-48D918577764}" destId="{F0A4C44B-B757-49E4-8FEA-7F7EA47628B5}" srcOrd="6" destOrd="0" presId="urn:microsoft.com/office/officeart/2008/layout/VerticalAccentList"/>
    <dgm:cxn modelId="{A3512F46-F42A-485E-9319-770B9EF85700}" type="presParOf" srcId="{6A56CF2E-8A15-44D6-9C8F-48D918577764}" destId="{48EC1E0C-AFD3-40F6-A43E-F80FAF8A5E3C}" srcOrd="7" destOrd="0" presId="urn:microsoft.com/office/officeart/2008/layout/VerticalAccent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13DA24B0-E5F5-4C00-80C6-35C58EB8239A}" type="doc">
      <dgm:prSet loTypeId="urn:microsoft.com/office/officeart/2005/8/layout/chevron1" loCatId="process" qsTypeId="urn:microsoft.com/office/officeart/2005/8/quickstyle/simple1" qsCatId="simple" csTypeId="urn:microsoft.com/office/officeart/2005/8/colors/accent1_2" csCatId="accent1" phldr="1"/>
      <dgm:spPr/>
    </dgm:pt>
    <dgm:pt modelId="{1AF4B5D2-11E8-4F8F-965E-8F6302FA85BC}">
      <dgm:prSet phldrT="[Text]"/>
      <dgm:spPr/>
      <dgm:t>
        <a:bodyPr/>
        <a:lstStyle/>
        <a:p>
          <a:r>
            <a:rPr lang="cs-CZ" dirty="0" smtClean="0"/>
            <a:t>986452</a:t>
          </a:r>
          <a:endParaRPr lang="cs-CZ" dirty="0"/>
        </a:p>
      </dgm:t>
    </dgm:pt>
    <dgm:pt modelId="{505C7A68-6300-4BF9-9D36-BDE105C4E99C}" type="parTrans" cxnId="{9EEDDC10-B4C7-49A5-B486-6BE5134C3B64}">
      <dgm:prSet/>
      <dgm:spPr/>
      <dgm:t>
        <a:bodyPr/>
        <a:lstStyle/>
        <a:p>
          <a:endParaRPr lang="cs-CZ"/>
        </a:p>
      </dgm:t>
    </dgm:pt>
    <dgm:pt modelId="{76272767-7F7B-4D64-A432-74A5F40667AD}" type="sibTrans" cxnId="{9EEDDC10-B4C7-49A5-B486-6BE5134C3B64}">
      <dgm:prSet/>
      <dgm:spPr/>
      <dgm:t>
        <a:bodyPr/>
        <a:lstStyle/>
        <a:p>
          <a:endParaRPr lang="cs-CZ"/>
        </a:p>
      </dgm:t>
    </dgm:pt>
    <dgm:pt modelId="{4A5E2897-456B-4366-A4E8-DB6258188A8C}">
      <dgm:prSet phldrT="[Text]"/>
      <dgm:spPr/>
      <dgm:t>
        <a:bodyPr/>
        <a:lstStyle/>
        <a:p>
          <a:r>
            <a:rPr lang="cs-CZ" dirty="0" smtClean="0"/>
            <a:t>1000000</a:t>
          </a:r>
          <a:endParaRPr lang="cs-CZ" dirty="0"/>
        </a:p>
      </dgm:t>
    </dgm:pt>
    <dgm:pt modelId="{AE2A23C2-353A-46A7-82B4-A55567A302EA}" type="parTrans" cxnId="{C14921BA-6735-4D11-A8B9-8E7B3BC1EF8A}">
      <dgm:prSet/>
      <dgm:spPr/>
      <dgm:t>
        <a:bodyPr/>
        <a:lstStyle/>
        <a:p>
          <a:endParaRPr lang="cs-CZ"/>
        </a:p>
      </dgm:t>
    </dgm:pt>
    <dgm:pt modelId="{1AA745C7-02BD-4A6B-BCD6-76D86315171E}" type="sibTrans" cxnId="{C14921BA-6735-4D11-A8B9-8E7B3BC1EF8A}">
      <dgm:prSet/>
      <dgm:spPr/>
      <dgm:t>
        <a:bodyPr/>
        <a:lstStyle/>
        <a:p>
          <a:endParaRPr lang="cs-CZ"/>
        </a:p>
      </dgm:t>
    </dgm:pt>
    <dgm:pt modelId="{0B4F8DCE-395A-4D4A-B3F5-B3B0E2C003A5}">
      <dgm:prSet phldrT="[Text]"/>
      <dgm:spPr/>
      <dgm:t>
        <a:bodyPr/>
        <a:lstStyle/>
        <a:p>
          <a:r>
            <a:rPr lang="cs-CZ" dirty="0" smtClean="0"/>
            <a:t>984656</a:t>
          </a:r>
          <a:endParaRPr lang="cs-CZ" dirty="0"/>
        </a:p>
      </dgm:t>
    </dgm:pt>
    <dgm:pt modelId="{87A69C57-56E4-4885-8925-CCA6677AE238}" type="parTrans" cxnId="{5D1A3B53-F5D6-4A1B-BBB2-7BBBD2273D3D}">
      <dgm:prSet/>
      <dgm:spPr/>
      <dgm:t>
        <a:bodyPr/>
        <a:lstStyle/>
        <a:p>
          <a:endParaRPr lang="cs-CZ"/>
        </a:p>
      </dgm:t>
    </dgm:pt>
    <dgm:pt modelId="{834FAEB5-F49C-4AD1-A93E-BC216C849F6C}" type="sibTrans" cxnId="{5D1A3B53-F5D6-4A1B-BBB2-7BBBD2273D3D}">
      <dgm:prSet/>
      <dgm:spPr/>
      <dgm:t>
        <a:bodyPr/>
        <a:lstStyle/>
        <a:p>
          <a:endParaRPr lang="cs-CZ"/>
        </a:p>
      </dgm:t>
    </dgm:pt>
    <dgm:pt modelId="{42318A47-03A7-403E-B74F-E32F69AA16A9}" type="pres">
      <dgm:prSet presAssocID="{13DA24B0-E5F5-4C00-80C6-35C58EB8239A}" presName="Name0" presStyleCnt="0">
        <dgm:presLayoutVars>
          <dgm:dir/>
          <dgm:animLvl val="lvl"/>
          <dgm:resizeHandles val="exact"/>
        </dgm:presLayoutVars>
      </dgm:prSet>
      <dgm:spPr/>
    </dgm:pt>
    <dgm:pt modelId="{6EEBD2B0-BDE6-4508-8403-056C6056186B}" type="pres">
      <dgm:prSet presAssocID="{1AF4B5D2-11E8-4F8F-965E-8F6302FA85BC}" presName="parTxOnly" presStyleLbl="node1" presStyleIdx="0" presStyleCnt="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D70D5F9-C211-438E-8240-59DEAB54CA82}" type="pres">
      <dgm:prSet presAssocID="{76272767-7F7B-4D64-A432-74A5F40667AD}" presName="parTxOnlySpace" presStyleCnt="0"/>
      <dgm:spPr/>
    </dgm:pt>
    <dgm:pt modelId="{7010A3E8-AAD0-4F9F-9223-0B5C704E0B25}" type="pres">
      <dgm:prSet presAssocID="{4A5E2897-456B-4366-A4E8-DB6258188A8C}" presName="parTxOnly" presStyleLbl="node1" presStyleIdx="1" presStyleCnt="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C74BB595-B8E5-4E85-99D2-A759C8D9A162}" type="pres">
      <dgm:prSet presAssocID="{1AA745C7-02BD-4A6B-BCD6-76D86315171E}" presName="parTxOnlySpace" presStyleCnt="0"/>
      <dgm:spPr/>
    </dgm:pt>
    <dgm:pt modelId="{7322DF63-592F-41E3-9B2E-7D32D731F1C6}" type="pres">
      <dgm:prSet presAssocID="{0B4F8DCE-395A-4D4A-B3F5-B3B0E2C003A5}" presName="parTxOnly" presStyleLbl="node1" presStyleIdx="2" presStyleCnt="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8739E8C5-405F-46BF-A054-D6B66A628376}" type="presOf" srcId="{4A5E2897-456B-4366-A4E8-DB6258188A8C}" destId="{7010A3E8-AAD0-4F9F-9223-0B5C704E0B25}" srcOrd="0" destOrd="0" presId="urn:microsoft.com/office/officeart/2005/8/layout/chevron1"/>
    <dgm:cxn modelId="{5C9C9BE3-AC83-4FAF-9AD8-30F0A7719C25}" type="presOf" srcId="{13DA24B0-E5F5-4C00-80C6-35C58EB8239A}" destId="{42318A47-03A7-403E-B74F-E32F69AA16A9}" srcOrd="0" destOrd="0" presId="urn:microsoft.com/office/officeart/2005/8/layout/chevron1"/>
    <dgm:cxn modelId="{5D1A3B53-F5D6-4A1B-BBB2-7BBBD2273D3D}" srcId="{13DA24B0-E5F5-4C00-80C6-35C58EB8239A}" destId="{0B4F8DCE-395A-4D4A-B3F5-B3B0E2C003A5}" srcOrd="2" destOrd="0" parTransId="{87A69C57-56E4-4885-8925-CCA6677AE238}" sibTransId="{834FAEB5-F49C-4AD1-A93E-BC216C849F6C}"/>
    <dgm:cxn modelId="{3BA0CCE7-54D3-4E6F-81CB-1711C3947246}" type="presOf" srcId="{1AF4B5D2-11E8-4F8F-965E-8F6302FA85BC}" destId="{6EEBD2B0-BDE6-4508-8403-056C6056186B}" srcOrd="0" destOrd="0" presId="urn:microsoft.com/office/officeart/2005/8/layout/chevron1"/>
    <dgm:cxn modelId="{73C5D6BD-8FEB-4D45-ACCA-649B3C89F846}" type="presOf" srcId="{0B4F8DCE-395A-4D4A-B3F5-B3B0E2C003A5}" destId="{7322DF63-592F-41E3-9B2E-7D32D731F1C6}" srcOrd="0" destOrd="0" presId="urn:microsoft.com/office/officeart/2005/8/layout/chevron1"/>
    <dgm:cxn modelId="{C14921BA-6735-4D11-A8B9-8E7B3BC1EF8A}" srcId="{13DA24B0-E5F5-4C00-80C6-35C58EB8239A}" destId="{4A5E2897-456B-4366-A4E8-DB6258188A8C}" srcOrd="1" destOrd="0" parTransId="{AE2A23C2-353A-46A7-82B4-A55567A302EA}" sibTransId="{1AA745C7-02BD-4A6B-BCD6-76D86315171E}"/>
    <dgm:cxn modelId="{9EEDDC10-B4C7-49A5-B486-6BE5134C3B64}" srcId="{13DA24B0-E5F5-4C00-80C6-35C58EB8239A}" destId="{1AF4B5D2-11E8-4F8F-965E-8F6302FA85BC}" srcOrd="0" destOrd="0" parTransId="{505C7A68-6300-4BF9-9D36-BDE105C4E99C}" sibTransId="{76272767-7F7B-4D64-A432-74A5F40667AD}"/>
    <dgm:cxn modelId="{66351DE3-DBB8-4C73-9E98-00C8CE099F91}" type="presParOf" srcId="{42318A47-03A7-403E-B74F-E32F69AA16A9}" destId="{6EEBD2B0-BDE6-4508-8403-056C6056186B}" srcOrd="0" destOrd="0" presId="urn:microsoft.com/office/officeart/2005/8/layout/chevron1"/>
    <dgm:cxn modelId="{B0E5DABE-FBCA-4201-8B56-922D7AEADC44}" type="presParOf" srcId="{42318A47-03A7-403E-B74F-E32F69AA16A9}" destId="{2D70D5F9-C211-438E-8240-59DEAB54CA82}" srcOrd="1" destOrd="0" presId="urn:microsoft.com/office/officeart/2005/8/layout/chevron1"/>
    <dgm:cxn modelId="{9940E25E-988E-43E4-BDAC-BADC24B9105B}" type="presParOf" srcId="{42318A47-03A7-403E-B74F-E32F69AA16A9}" destId="{7010A3E8-AAD0-4F9F-9223-0B5C704E0B25}" srcOrd="2" destOrd="0" presId="urn:microsoft.com/office/officeart/2005/8/layout/chevron1"/>
    <dgm:cxn modelId="{EEF9CC3E-DE58-4929-8BA8-57F9A6BC1D48}" type="presParOf" srcId="{42318A47-03A7-403E-B74F-E32F69AA16A9}" destId="{C74BB595-B8E5-4E85-99D2-A759C8D9A162}" srcOrd="3" destOrd="0" presId="urn:microsoft.com/office/officeart/2005/8/layout/chevron1"/>
    <dgm:cxn modelId="{F9D54ED4-011E-4674-AC28-1EF89B42E377}" type="presParOf" srcId="{42318A47-03A7-403E-B74F-E32F69AA16A9}" destId="{7322DF63-592F-41E3-9B2E-7D32D731F1C6}" srcOrd="4" destOrd="0" presId="urn:microsoft.com/office/officeart/2005/8/layout/chevron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81F7422A-A044-4008-8A8A-043DECFABD32}" type="doc">
      <dgm:prSet loTypeId="urn:microsoft.com/office/officeart/2005/8/layout/process5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007B32A1-5B80-4B97-BBB6-95F589A2E527}">
      <dgm:prSet phldrT="[Text]"/>
      <dgm:spPr>
        <a:solidFill>
          <a:schemeClr val="accent2"/>
        </a:solidFill>
      </dgm:spPr>
      <dgm:t>
        <a:bodyPr/>
        <a:lstStyle/>
        <a:p>
          <a:r>
            <a:rPr lang="cs-CZ" dirty="0" smtClean="0"/>
            <a:t>560500</a:t>
          </a:r>
          <a:endParaRPr lang="cs-CZ" dirty="0"/>
        </a:p>
      </dgm:t>
    </dgm:pt>
    <dgm:pt modelId="{9D50311D-80A9-4930-92D5-BE19FCBA8CDE}" type="parTrans" cxnId="{25C6D74B-D6FE-4C9B-86BD-AE58551BD2AB}">
      <dgm:prSet/>
      <dgm:spPr/>
      <dgm:t>
        <a:bodyPr/>
        <a:lstStyle/>
        <a:p>
          <a:endParaRPr lang="cs-CZ"/>
        </a:p>
      </dgm:t>
    </dgm:pt>
    <dgm:pt modelId="{D8202C5E-F5F5-4ABB-8477-7A07C9E0B4EB}" type="sibTrans" cxnId="{25C6D74B-D6FE-4C9B-86BD-AE58551BD2AB}">
      <dgm:prSet/>
      <dgm:spPr/>
      <dgm:t>
        <a:bodyPr/>
        <a:lstStyle/>
        <a:p>
          <a:endParaRPr lang="cs-CZ"/>
        </a:p>
      </dgm:t>
    </dgm:pt>
    <dgm:pt modelId="{E2B168B2-56B9-46A2-AF95-6D9B3159D222}">
      <dgm:prSet phldrT="[Text]"/>
      <dgm:spPr>
        <a:solidFill>
          <a:schemeClr val="tx2">
            <a:lumMod val="75000"/>
          </a:schemeClr>
        </a:solidFill>
      </dgm:spPr>
      <dgm:t>
        <a:bodyPr/>
        <a:lstStyle/>
        <a:p>
          <a:r>
            <a:rPr lang="cs-CZ" dirty="0" smtClean="0"/>
            <a:t>+ 40000</a:t>
          </a:r>
          <a:endParaRPr lang="cs-CZ" dirty="0"/>
        </a:p>
      </dgm:t>
    </dgm:pt>
    <dgm:pt modelId="{A0577AAA-72E7-4D21-BFE9-1BD5B57BC046}" type="parTrans" cxnId="{9E0D1C1B-A18A-4481-83F7-4788E4B5FE1C}">
      <dgm:prSet/>
      <dgm:spPr/>
      <dgm:t>
        <a:bodyPr/>
        <a:lstStyle/>
        <a:p>
          <a:endParaRPr lang="cs-CZ"/>
        </a:p>
      </dgm:t>
    </dgm:pt>
    <dgm:pt modelId="{7547E018-A8DA-4F55-8479-EF77A2933AD2}" type="sibTrans" cxnId="{9E0D1C1B-A18A-4481-83F7-4788E4B5FE1C}">
      <dgm:prSet/>
      <dgm:spPr/>
      <dgm:t>
        <a:bodyPr/>
        <a:lstStyle/>
        <a:p>
          <a:endParaRPr lang="cs-CZ"/>
        </a:p>
      </dgm:t>
    </dgm:pt>
    <dgm:pt modelId="{FE44F278-A802-46D9-A788-6991A56CDEC5}">
      <dgm:prSet phldrT="[Text]"/>
      <dgm:spPr>
        <a:solidFill>
          <a:srgbClr val="FFC000"/>
        </a:solidFill>
      </dgm:spPr>
      <dgm:t>
        <a:bodyPr/>
        <a:lstStyle/>
        <a:p>
          <a:r>
            <a:rPr lang="cs-CZ" dirty="0" smtClean="0"/>
            <a:t>: 5</a:t>
          </a:r>
          <a:endParaRPr lang="cs-CZ" dirty="0"/>
        </a:p>
      </dgm:t>
    </dgm:pt>
    <dgm:pt modelId="{ECC1423A-6B56-499F-A051-C100A193B336}" type="parTrans" cxnId="{9B789649-747C-4738-819D-CA0E0771EAF7}">
      <dgm:prSet/>
      <dgm:spPr/>
      <dgm:t>
        <a:bodyPr/>
        <a:lstStyle/>
        <a:p>
          <a:endParaRPr lang="cs-CZ"/>
        </a:p>
      </dgm:t>
    </dgm:pt>
    <dgm:pt modelId="{52695457-9D2B-4867-834D-FB02AC45B1D2}" type="sibTrans" cxnId="{9B789649-747C-4738-819D-CA0E0771EAF7}">
      <dgm:prSet/>
      <dgm:spPr/>
      <dgm:t>
        <a:bodyPr/>
        <a:lstStyle/>
        <a:p>
          <a:endParaRPr lang="cs-CZ"/>
        </a:p>
      </dgm:t>
    </dgm:pt>
    <dgm:pt modelId="{35759A26-BCC4-4290-8EED-06E202EE9409}">
      <dgm:prSet phldrT="[Text]"/>
      <dgm:spPr>
        <a:solidFill>
          <a:schemeClr val="accent6">
            <a:lumMod val="75000"/>
          </a:schemeClr>
        </a:solidFill>
      </dgm:spPr>
      <dgm:t>
        <a:bodyPr/>
        <a:lstStyle/>
        <a:p>
          <a:r>
            <a:rPr lang="cs-CZ" dirty="0" smtClean="0"/>
            <a:t>+ 90000</a:t>
          </a:r>
          <a:endParaRPr lang="cs-CZ" dirty="0"/>
        </a:p>
      </dgm:t>
    </dgm:pt>
    <dgm:pt modelId="{2DEAEFA4-4907-42D7-A15A-1B5C6B81204F}" type="parTrans" cxnId="{1D46E0CB-E09E-4EE8-8AA0-4FEA0BDAD734}">
      <dgm:prSet/>
      <dgm:spPr/>
      <dgm:t>
        <a:bodyPr/>
        <a:lstStyle/>
        <a:p>
          <a:endParaRPr lang="cs-CZ"/>
        </a:p>
      </dgm:t>
    </dgm:pt>
    <dgm:pt modelId="{96DC8C71-6F7B-40A5-9C12-742A3595FBA8}" type="sibTrans" cxnId="{1D46E0CB-E09E-4EE8-8AA0-4FEA0BDAD734}">
      <dgm:prSet/>
      <dgm:spPr/>
      <dgm:t>
        <a:bodyPr/>
        <a:lstStyle/>
        <a:p>
          <a:endParaRPr lang="cs-CZ"/>
        </a:p>
      </dgm:t>
    </dgm:pt>
    <dgm:pt modelId="{FB6E529B-24E1-400D-A84F-298EC7F76B85}">
      <dgm:prSet phldrT="[Text]"/>
      <dgm:spPr/>
      <dgm:t>
        <a:bodyPr/>
        <a:lstStyle/>
        <a:p>
          <a:r>
            <a:rPr lang="cs-CZ" dirty="0" smtClean="0"/>
            <a:t>?</a:t>
          </a:r>
          <a:endParaRPr lang="cs-CZ" dirty="0"/>
        </a:p>
      </dgm:t>
    </dgm:pt>
    <dgm:pt modelId="{4E87C8B7-809F-4286-AD63-B16FC514848D}" type="parTrans" cxnId="{15D45606-59D1-44F8-ADE5-3C02F4560043}">
      <dgm:prSet/>
      <dgm:spPr/>
      <dgm:t>
        <a:bodyPr/>
        <a:lstStyle/>
        <a:p>
          <a:endParaRPr lang="cs-CZ"/>
        </a:p>
      </dgm:t>
    </dgm:pt>
    <dgm:pt modelId="{E6E7A0BF-D6D9-457D-B285-E3098B20F0D7}" type="sibTrans" cxnId="{15D45606-59D1-44F8-ADE5-3C02F4560043}">
      <dgm:prSet/>
      <dgm:spPr/>
      <dgm:t>
        <a:bodyPr/>
        <a:lstStyle/>
        <a:p>
          <a:endParaRPr lang="cs-CZ"/>
        </a:p>
      </dgm:t>
    </dgm:pt>
    <dgm:pt modelId="{F5F73C9E-9063-4D34-83CC-9008D73AD0E7}" type="pres">
      <dgm:prSet presAssocID="{81F7422A-A044-4008-8A8A-043DECFABD32}" presName="diagram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6B4AF303-1E4D-4039-8218-E8782A9D5326}" type="pres">
      <dgm:prSet presAssocID="{007B32A1-5B80-4B97-BBB6-95F589A2E527}" presName="node" presStyleLbl="node1" presStyleIdx="0" presStyleCnt="5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8AFF1BB-913C-4E0D-BD86-BF3D0794546B}" type="pres">
      <dgm:prSet presAssocID="{D8202C5E-F5F5-4ABB-8477-7A07C9E0B4EB}" presName="sibTrans" presStyleLbl="sibTrans2D1" presStyleIdx="0" presStyleCnt="4"/>
      <dgm:spPr/>
      <dgm:t>
        <a:bodyPr/>
        <a:lstStyle/>
        <a:p>
          <a:endParaRPr lang="cs-CZ"/>
        </a:p>
      </dgm:t>
    </dgm:pt>
    <dgm:pt modelId="{CF741E14-CA2C-4C74-A257-56B097B980AA}" type="pres">
      <dgm:prSet presAssocID="{D8202C5E-F5F5-4ABB-8477-7A07C9E0B4EB}" presName="connectorText" presStyleLbl="sibTrans2D1" presStyleIdx="0" presStyleCnt="4"/>
      <dgm:spPr/>
      <dgm:t>
        <a:bodyPr/>
        <a:lstStyle/>
        <a:p>
          <a:endParaRPr lang="cs-CZ"/>
        </a:p>
      </dgm:t>
    </dgm:pt>
    <dgm:pt modelId="{A4666A6A-B224-439E-B45C-B1B0B09C701B}" type="pres">
      <dgm:prSet presAssocID="{E2B168B2-56B9-46A2-AF95-6D9B3159D222}" presName="node" presStyleLbl="node1" presStyleIdx="1" presStyleCnt="5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7487605B-53C5-4D1F-8ED9-CEED6F7FF3D8}" type="pres">
      <dgm:prSet presAssocID="{7547E018-A8DA-4F55-8479-EF77A2933AD2}" presName="sibTrans" presStyleLbl="sibTrans2D1" presStyleIdx="1" presStyleCnt="4"/>
      <dgm:spPr/>
      <dgm:t>
        <a:bodyPr/>
        <a:lstStyle/>
        <a:p>
          <a:endParaRPr lang="cs-CZ"/>
        </a:p>
      </dgm:t>
    </dgm:pt>
    <dgm:pt modelId="{845645C0-1F02-4A25-A621-3B2C9DECB5C8}" type="pres">
      <dgm:prSet presAssocID="{7547E018-A8DA-4F55-8479-EF77A2933AD2}" presName="connectorText" presStyleLbl="sibTrans2D1" presStyleIdx="1" presStyleCnt="4"/>
      <dgm:spPr/>
      <dgm:t>
        <a:bodyPr/>
        <a:lstStyle/>
        <a:p>
          <a:endParaRPr lang="cs-CZ"/>
        </a:p>
      </dgm:t>
    </dgm:pt>
    <dgm:pt modelId="{7AD8A8E0-8650-4385-8F28-36BA852D24CA}" type="pres">
      <dgm:prSet presAssocID="{FE44F278-A802-46D9-A788-6991A56CDEC5}" presName="node" presStyleLbl="node1" presStyleIdx="2" presStyleCnt="5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F37A2A0D-F747-4A3E-9A3C-C4C976F216E5}" type="pres">
      <dgm:prSet presAssocID="{52695457-9D2B-4867-834D-FB02AC45B1D2}" presName="sibTrans" presStyleLbl="sibTrans2D1" presStyleIdx="2" presStyleCnt="4"/>
      <dgm:spPr/>
      <dgm:t>
        <a:bodyPr/>
        <a:lstStyle/>
        <a:p>
          <a:endParaRPr lang="cs-CZ"/>
        </a:p>
      </dgm:t>
    </dgm:pt>
    <dgm:pt modelId="{1759D650-5019-4688-86A6-26BAB5BD2631}" type="pres">
      <dgm:prSet presAssocID="{52695457-9D2B-4867-834D-FB02AC45B1D2}" presName="connectorText" presStyleLbl="sibTrans2D1" presStyleIdx="2" presStyleCnt="4"/>
      <dgm:spPr/>
      <dgm:t>
        <a:bodyPr/>
        <a:lstStyle/>
        <a:p>
          <a:endParaRPr lang="cs-CZ"/>
        </a:p>
      </dgm:t>
    </dgm:pt>
    <dgm:pt modelId="{006FC675-C947-47FE-B723-9F76473BC5DC}" type="pres">
      <dgm:prSet presAssocID="{35759A26-BCC4-4290-8EED-06E202EE9409}" presName="node" presStyleLbl="node1" presStyleIdx="3" presStyleCnt="5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1147884-9AF8-435D-9C95-3A546DA7FF21}" type="pres">
      <dgm:prSet presAssocID="{96DC8C71-6F7B-40A5-9C12-742A3595FBA8}" presName="sibTrans" presStyleLbl="sibTrans2D1" presStyleIdx="3" presStyleCnt="4"/>
      <dgm:spPr/>
      <dgm:t>
        <a:bodyPr/>
        <a:lstStyle/>
        <a:p>
          <a:endParaRPr lang="cs-CZ"/>
        </a:p>
      </dgm:t>
    </dgm:pt>
    <dgm:pt modelId="{C8A0CEA1-0554-4E65-99B0-034B090C6D22}" type="pres">
      <dgm:prSet presAssocID="{96DC8C71-6F7B-40A5-9C12-742A3595FBA8}" presName="connectorText" presStyleLbl="sibTrans2D1" presStyleIdx="3" presStyleCnt="4"/>
      <dgm:spPr/>
      <dgm:t>
        <a:bodyPr/>
        <a:lstStyle/>
        <a:p>
          <a:endParaRPr lang="cs-CZ"/>
        </a:p>
      </dgm:t>
    </dgm:pt>
    <dgm:pt modelId="{08C72645-084B-4D5B-8D86-84B44E1944DD}" type="pres">
      <dgm:prSet presAssocID="{FB6E529B-24E1-400D-A84F-298EC7F76B85}" presName="node" presStyleLbl="node1" presStyleIdx="4" presStyleCnt="5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9B789649-747C-4738-819D-CA0E0771EAF7}" srcId="{81F7422A-A044-4008-8A8A-043DECFABD32}" destId="{FE44F278-A802-46D9-A788-6991A56CDEC5}" srcOrd="2" destOrd="0" parTransId="{ECC1423A-6B56-499F-A051-C100A193B336}" sibTransId="{52695457-9D2B-4867-834D-FB02AC45B1D2}"/>
    <dgm:cxn modelId="{9E0D1C1B-A18A-4481-83F7-4788E4B5FE1C}" srcId="{81F7422A-A044-4008-8A8A-043DECFABD32}" destId="{E2B168B2-56B9-46A2-AF95-6D9B3159D222}" srcOrd="1" destOrd="0" parTransId="{A0577AAA-72E7-4D21-BFE9-1BD5B57BC046}" sibTransId="{7547E018-A8DA-4F55-8479-EF77A2933AD2}"/>
    <dgm:cxn modelId="{BBF65D3C-5C8A-4C6E-A2D0-C11793D65163}" type="presOf" srcId="{D8202C5E-F5F5-4ABB-8477-7A07C9E0B4EB}" destId="{CF741E14-CA2C-4C74-A257-56B097B980AA}" srcOrd="1" destOrd="0" presId="urn:microsoft.com/office/officeart/2005/8/layout/process5"/>
    <dgm:cxn modelId="{0BBEAABF-1F31-4938-A85C-F90C3516147D}" type="presOf" srcId="{7547E018-A8DA-4F55-8479-EF77A2933AD2}" destId="{7487605B-53C5-4D1F-8ED9-CEED6F7FF3D8}" srcOrd="0" destOrd="0" presId="urn:microsoft.com/office/officeart/2005/8/layout/process5"/>
    <dgm:cxn modelId="{0AD813FB-F496-47FB-A78A-52F1FBE89F37}" type="presOf" srcId="{96DC8C71-6F7B-40A5-9C12-742A3595FBA8}" destId="{61147884-9AF8-435D-9C95-3A546DA7FF21}" srcOrd="0" destOrd="0" presId="urn:microsoft.com/office/officeart/2005/8/layout/process5"/>
    <dgm:cxn modelId="{25C6D74B-D6FE-4C9B-86BD-AE58551BD2AB}" srcId="{81F7422A-A044-4008-8A8A-043DECFABD32}" destId="{007B32A1-5B80-4B97-BBB6-95F589A2E527}" srcOrd="0" destOrd="0" parTransId="{9D50311D-80A9-4930-92D5-BE19FCBA8CDE}" sibTransId="{D8202C5E-F5F5-4ABB-8477-7A07C9E0B4EB}"/>
    <dgm:cxn modelId="{B6C3FF54-A6EC-4DA2-B146-E1704534BC4B}" type="presOf" srcId="{D8202C5E-F5F5-4ABB-8477-7A07C9E0B4EB}" destId="{68AFF1BB-913C-4E0D-BD86-BF3D0794546B}" srcOrd="0" destOrd="0" presId="urn:microsoft.com/office/officeart/2005/8/layout/process5"/>
    <dgm:cxn modelId="{A954F38E-CA6D-4DF9-B4BD-BB82A88FE7EA}" type="presOf" srcId="{81F7422A-A044-4008-8A8A-043DECFABD32}" destId="{F5F73C9E-9063-4D34-83CC-9008D73AD0E7}" srcOrd="0" destOrd="0" presId="urn:microsoft.com/office/officeart/2005/8/layout/process5"/>
    <dgm:cxn modelId="{CCCED2D6-BF31-43A5-913D-5811EA4EB7D5}" type="presOf" srcId="{96DC8C71-6F7B-40A5-9C12-742A3595FBA8}" destId="{C8A0CEA1-0554-4E65-99B0-034B090C6D22}" srcOrd="1" destOrd="0" presId="urn:microsoft.com/office/officeart/2005/8/layout/process5"/>
    <dgm:cxn modelId="{C2839AC1-5D72-4BB0-A10D-3B4E0EBBD3BC}" type="presOf" srcId="{52695457-9D2B-4867-834D-FB02AC45B1D2}" destId="{1759D650-5019-4688-86A6-26BAB5BD2631}" srcOrd="1" destOrd="0" presId="urn:microsoft.com/office/officeart/2005/8/layout/process5"/>
    <dgm:cxn modelId="{1D46E0CB-E09E-4EE8-8AA0-4FEA0BDAD734}" srcId="{81F7422A-A044-4008-8A8A-043DECFABD32}" destId="{35759A26-BCC4-4290-8EED-06E202EE9409}" srcOrd="3" destOrd="0" parTransId="{2DEAEFA4-4907-42D7-A15A-1B5C6B81204F}" sibTransId="{96DC8C71-6F7B-40A5-9C12-742A3595FBA8}"/>
    <dgm:cxn modelId="{27435641-4A35-4D71-896D-DD889807FB80}" type="presOf" srcId="{FE44F278-A802-46D9-A788-6991A56CDEC5}" destId="{7AD8A8E0-8650-4385-8F28-36BA852D24CA}" srcOrd="0" destOrd="0" presId="urn:microsoft.com/office/officeart/2005/8/layout/process5"/>
    <dgm:cxn modelId="{90DA1252-86A7-418B-A5E5-075BFA303A47}" type="presOf" srcId="{35759A26-BCC4-4290-8EED-06E202EE9409}" destId="{006FC675-C947-47FE-B723-9F76473BC5DC}" srcOrd="0" destOrd="0" presId="urn:microsoft.com/office/officeart/2005/8/layout/process5"/>
    <dgm:cxn modelId="{AE8C2E0A-0338-42C2-B51A-2B863169E7CD}" type="presOf" srcId="{52695457-9D2B-4867-834D-FB02AC45B1D2}" destId="{F37A2A0D-F747-4A3E-9A3C-C4C976F216E5}" srcOrd="0" destOrd="0" presId="urn:microsoft.com/office/officeart/2005/8/layout/process5"/>
    <dgm:cxn modelId="{567C60A4-EE95-4B26-9099-10C5587E6B26}" type="presOf" srcId="{E2B168B2-56B9-46A2-AF95-6D9B3159D222}" destId="{A4666A6A-B224-439E-B45C-B1B0B09C701B}" srcOrd="0" destOrd="0" presId="urn:microsoft.com/office/officeart/2005/8/layout/process5"/>
    <dgm:cxn modelId="{67AF4AE0-05A2-4361-AFC8-141AAB8378E8}" type="presOf" srcId="{FB6E529B-24E1-400D-A84F-298EC7F76B85}" destId="{08C72645-084B-4D5B-8D86-84B44E1944DD}" srcOrd="0" destOrd="0" presId="urn:microsoft.com/office/officeart/2005/8/layout/process5"/>
    <dgm:cxn modelId="{15D45606-59D1-44F8-ADE5-3C02F4560043}" srcId="{81F7422A-A044-4008-8A8A-043DECFABD32}" destId="{FB6E529B-24E1-400D-A84F-298EC7F76B85}" srcOrd="4" destOrd="0" parTransId="{4E87C8B7-809F-4286-AD63-B16FC514848D}" sibTransId="{E6E7A0BF-D6D9-457D-B285-E3098B20F0D7}"/>
    <dgm:cxn modelId="{D7E7670C-FD62-4015-AB7F-DF645BD7EA56}" type="presOf" srcId="{7547E018-A8DA-4F55-8479-EF77A2933AD2}" destId="{845645C0-1F02-4A25-A621-3B2C9DECB5C8}" srcOrd="1" destOrd="0" presId="urn:microsoft.com/office/officeart/2005/8/layout/process5"/>
    <dgm:cxn modelId="{290B7B38-39FC-4D5A-80BE-0E2E426CF5C6}" type="presOf" srcId="{007B32A1-5B80-4B97-BBB6-95F589A2E527}" destId="{6B4AF303-1E4D-4039-8218-E8782A9D5326}" srcOrd="0" destOrd="0" presId="urn:microsoft.com/office/officeart/2005/8/layout/process5"/>
    <dgm:cxn modelId="{8533AFA0-5409-40B9-8706-D68729E292B9}" type="presParOf" srcId="{F5F73C9E-9063-4D34-83CC-9008D73AD0E7}" destId="{6B4AF303-1E4D-4039-8218-E8782A9D5326}" srcOrd="0" destOrd="0" presId="urn:microsoft.com/office/officeart/2005/8/layout/process5"/>
    <dgm:cxn modelId="{11D180E9-A065-4A3F-890D-73EDB1516031}" type="presParOf" srcId="{F5F73C9E-9063-4D34-83CC-9008D73AD0E7}" destId="{68AFF1BB-913C-4E0D-BD86-BF3D0794546B}" srcOrd="1" destOrd="0" presId="urn:microsoft.com/office/officeart/2005/8/layout/process5"/>
    <dgm:cxn modelId="{F8BA0498-E8C8-47F1-990E-03268686F71A}" type="presParOf" srcId="{68AFF1BB-913C-4E0D-BD86-BF3D0794546B}" destId="{CF741E14-CA2C-4C74-A257-56B097B980AA}" srcOrd="0" destOrd="0" presId="urn:microsoft.com/office/officeart/2005/8/layout/process5"/>
    <dgm:cxn modelId="{2D95B0D5-789A-4C03-A380-5C34543B5EC0}" type="presParOf" srcId="{F5F73C9E-9063-4D34-83CC-9008D73AD0E7}" destId="{A4666A6A-B224-439E-B45C-B1B0B09C701B}" srcOrd="2" destOrd="0" presId="urn:microsoft.com/office/officeart/2005/8/layout/process5"/>
    <dgm:cxn modelId="{823B24C9-78D5-4D2F-A52D-59174464FAB6}" type="presParOf" srcId="{F5F73C9E-9063-4D34-83CC-9008D73AD0E7}" destId="{7487605B-53C5-4D1F-8ED9-CEED6F7FF3D8}" srcOrd="3" destOrd="0" presId="urn:microsoft.com/office/officeart/2005/8/layout/process5"/>
    <dgm:cxn modelId="{42D51CD9-448D-48C1-89F1-A8AFA01598F6}" type="presParOf" srcId="{7487605B-53C5-4D1F-8ED9-CEED6F7FF3D8}" destId="{845645C0-1F02-4A25-A621-3B2C9DECB5C8}" srcOrd="0" destOrd="0" presId="urn:microsoft.com/office/officeart/2005/8/layout/process5"/>
    <dgm:cxn modelId="{1FE25A54-665F-44E8-9156-B93F5CD1A3EB}" type="presParOf" srcId="{F5F73C9E-9063-4D34-83CC-9008D73AD0E7}" destId="{7AD8A8E0-8650-4385-8F28-36BA852D24CA}" srcOrd="4" destOrd="0" presId="urn:microsoft.com/office/officeart/2005/8/layout/process5"/>
    <dgm:cxn modelId="{47CC940C-3E1B-48EE-BB3E-28336D6EF8F0}" type="presParOf" srcId="{F5F73C9E-9063-4D34-83CC-9008D73AD0E7}" destId="{F37A2A0D-F747-4A3E-9A3C-C4C976F216E5}" srcOrd="5" destOrd="0" presId="urn:microsoft.com/office/officeart/2005/8/layout/process5"/>
    <dgm:cxn modelId="{BEA2E6BA-2123-444A-B706-8B71C4DCCDA8}" type="presParOf" srcId="{F37A2A0D-F747-4A3E-9A3C-C4C976F216E5}" destId="{1759D650-5019-4688-86A6-26BAB5BD2631}" srcOrd="0" destOrd="0" presId="urn:microsoft.com/office/officeart/2005/8/layout/process5"/>
    <dgm:cxn modelId="{BB84A7E1-ABB3-407C-BFE2-503E4FE9C1E7}" type="presParOf" srcId="{F5F73C9E-9063-4D34-83CC-9008D73AD0E7}" destId="{006FC675-C947-47FE-B723-9F76473BC5DC}" srcOrd="6" destOrd="0" presId="urn:microsoft.com/office/officeart/2005/8/layout/process5"/>
    <dgm:cxn modelId="{B3C33429-6DE7-45E0-A51E-9420D846C700}" type="presParOf" srcId="{F5F73C9E-9063-4D34-83CC-9008D73AD0E7}" destId="{61147884-9AF8-435D-9C95-3A546DA7FF21}" srcOrd="7" destOrd="0" presId="urn:microsoft.com/office/officeart/2005/8/layout/process5"/>
    <dgm:cxn modelId="{2C8BD90B-9609-467F-946A-65B053364F1A}" type="presParOf" srcId="{61147884-9AF8-435D-9C95-3A546DA7FF21}" destId="{C8A0CEA1-0554-4E65-99B0-034B090C6D22}" srcOrd="0" destOrd="0" presId="urn:microsoft.com/office/officeart/2005/8/layout/process5"/>
    <dgm:cxn modelId="{8D5AFD5C-705B-4583-9188-C951142DE78E}" type="presParOf" srcId="{F5F73C9E-9063-4D34-83CC-9008D73AD0E7}" destId="{08C72645-084B-4D5B-8D86-84B44E1944DD}" srcOrd="8" destOrd="0" presId="urn:microsoft.com/office/officeart/2005/8/layout/process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01D9C14-FD64-4E3B-BCA2-9F90782F8549}">
      <dsp:nvSpPr>
        <dsp:cNvPr id="0" name=""/>
        <dsp:cNvSpPr/>
      </dsp:nvSpPr>
      <dsp:spPr>
        <a:xfrm>
          <a:off x="0" y="751363"/>
          <a:ext cx="8229600" cy="551655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7630" tIns="87630" rIns="87630" bIns="87630" numCol="1" spcCol="1270" anchor="ctr" anchorCtr="0">
          <a:noAutofit/>
        </a:bodyPr>
        <a:lstStyle/>
        <a:p>
          <a:pPr lvl="0" algn="l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300" kern="1200" dirty="0" smtClean="0"/>
            <a:t>NÁZEV ŠKOLY: ZŠ Pardubice - </a:t>
          </a:r>
          <a:r>
            <a:rPr lang="cs-CZ" sz="2300" kern="1200" dirty="0" err="1" smtClean="0"/>
            <a:t>Spořilov</a:t>
          </a:r>
          <a:endParaRPr lang="cs-CZ" sz="2300" kern="1200" dirty="0"/>
        </a:p>
      </dsp:txBody>
      <dsp:txXfrm>
        <a:off x="26930" y="778293"/>
        <a:ext cx="8175740" cy="497795"/>
      </dsp:txXfrm>
    </dsp:sp>
    <dsp:sp modelId="{45FAE54C-2B7D-4C24-8DFF-2D9E8A3DF887}">
      <dsp:nvSpPr>
        <dsp:cNvPr id="0" name=""/>
        <dsp:cNvSpPr/>
      </dsp:nvSpPr>
      <dsp:spPr>
        <a:xfrm>
          <a:off x="0" y="1396753"/>
          <a:ext cx="8229600" cy="551655"/>
        </a:xfrm>
        <a:prstGeom prst="roundRect">
          <a:avLst/>
        </a:prstGeom>
        <a:solidFill>
          <a:schemeClr val="accent2">
            <a:hueOff val="1170380"/>
            <a:satOff val="-1460"/>
            <a:lumOff val="343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7630" tIns="87630" rIns="87630" bIns="87630" numCol="1" spcCol="1270" anchor="ctr" anchorCtr="0">
          <a:noAutofit/>
        </a:bodyPr>
        <a:lstStyle/>
        <a:p>
          <a:pPr lvl="0" algn="l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300" kern="1200" dirty="0" smtClean="0"/>
            <a:t>AUTOR : Hana Slavíková</a:t>
          </a:r>
          <a:endParaRPr lang="cs-CZ" sz="2300" kern="1200" dirty="0"/>
        </a:p>
      </dsp:txBody>
      <dsp:txXfrm>
        <a:off x="26930" y="1423683"/>
        <a:ext cx="8175740" cy="497795"/>
      </dsp:txXfrm>
    </dsp:sp>
    <dsp:sp modelId="{CD1F462A-8EDA-434D-9342-2C73FCF9D894}">
      <dsp:nvSpPr>
        <dsp:cNvPr id="0" name=""/>
        <dsp:cNvSpPr/>
      </dsp:nvSpPr>
      <dsp:spPr>
        <a:xfrm>
          <a:off x="0" y="1978112"/>
          <a:ext cx="8229600" cy="551655"/>
        </a:xfrm>
        <a:prstGeom prst="roundRect">
          <a:avLst/>
        </a:prstGeom>
        <a:solidFill>
          <a:schemeClr val="accent2">
            <a:hueOff val="2340759"/>
            <a:satOff val="-2919"/>
            <a:lumOff val="686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7630" tIns="87630" rIns="87630" bIns="87630" numCol="1" spcCol="1270" anchor="ctr" anchorCtr="0">
          <a:noAutofit/>
        </a:bodyPr>
        <a:lstStyle/>
        <a:p>
          <a:pPr lvl="0" algn="l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300" kern="1200" dirty="0" smtClean="0"/>
            <a:t>NÁZEV : VY_42_INOVACE_MATEMATIKA </a:t>
          </a:r>
          <a:r>
            <a:rPr lang="cs-CZ" sz="2300" kern="1200" dirty="0" smtClean="0"/>
            <a:t>5_27. Počítání do milionu</a:t>
          </a:r>
          <a:endParaRPr lang="cs-CZ" sz="2300" kern="1200" dirty="0"/>
        </a:p>
      </dsp:txBody>
      <dsp:txXfrm>
        <a:off x="26930" y="2005042"/>
        <a:ext cx="8175740" cy="497795"/>
      </dsp:txXfrm>
    </dsp:sp>
    <dsp:sp modelId="{7ED2BFF5-562D-448B-A2B3-EA637190C721}">
      <dsp:nvSpPr>
        <dsp:cNvPr id="0" name=""/>
        <dsp:cNvSpPr/>
      </dsp:nvSpPr>
      <dsp:spPr>
        <a:xfrm>
          <a:off x="0" y="2605049"/>
          <a:ext cx="8229600" cy="551655"/>
        </a:xfrm>
        <a:prstGeom prst="roundRect">
          <a:avLst/>
        </a:prstGeom>
        <a:solidFill>
          <a:schemeClr val="accent2">
            <a:hueOff val="3511139"/>
            <a:satOff val="-4379"/>
            <a:lumOff val="103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7630" tIns="87630" rIns="87630" bIns="87630" numCol="1" spcCol="1270" anchor="ctr" anchorCtr="0">
          <a:noAutofit/>
        </a:bodyPr>
        <a:lstStyle/>
        <a:p>
          <a:pPr lvl="0" algn="l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300" kern="1200" dirty="0" smtClean="0"/>
            <a:t>TÉMA </a:t>
          </a:r>
          <a:r>
            <a:rPr lang="cs-CZ" sz="2300" kern="1200" dirty="0" smtClean="0"/>
            <a:t>: Počítání do milionu</a:t>
          </a:r>
          <a:endParaRPr lang="cs-CZ" sz="2300" kern="1200" dirty="0"/>
        </a:p>
      </dsp:txBody>
      <dsp:txXfrm>
        <a:off x="26930" y="2631979"/>
        <a:ext cx="8175740" cy="497795"/>
      </dsp:txXfrm>
    </dsp:sp>
    <dsp:sp modelId="{162EBC16-4716-472B-9EB3-0A62D1C8E8FB}">
      <dsp:nvSpPr>
        <dsp:cNvPr id="0" name=""/>
        <dsp:cNvSpPr/>
      </dsp:nvSpPr>
      <dsp:spPr>
        <a:xfrm>
          <a:off x="0" y="3222944"/>
          <a:ext cx="8229600" cy="551655"/>
        </a:xfrm>
        <a:prstGeom prst="roundRect">
          <a:avLst/>
        </a:prstGeom>
        <a:solidFill>
          <a:schemeClr val="accent2">
            <a:hueOff val="4681519"/>
            <a:satOff val="-5839"/>
            <a:lumOff val="1373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7630" tIns="87630" rIns="87630" bIns="87630" numCol="1" spcCol="1270" anchor="ctr" anchorCtr="0">
          <a:noAutofit/>
        </a:bodyPr>
        <a:lstStyle/>
        <a:p>
          <a:pPr lvl="0" algn="l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300" kern="1200" dirty="0" smtClean="0"/>
            <a:t>ČÍSLO PROJEKTU : CZ.1.07/1.4.00/21.2349</a:t>
          </a:r>
          <a:endParaRPr lang="cs-CZ" sz="2300" kern="1200" dirty="0"/>
        </a:p>
      </dsp:txBody>
      <dsp:txXfrm>
        <a:off x="26930" y="3249874"/>
        <a:ext cx="8175740" cy="497795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2A4B73D-5E86-4694-B746-9E30321F97FC}">
      <dsp:nvSpPr>
        <dsp:cNvPr id="0" name=""/>
        <dsp:cNvSpPr/>
      </dsp:nvSpPr>
      <dsp:spPr>
        <a:xfrm>
          <a:off x="1258000" y="2481"/>
          <a:ext cx="5301823" cy="48198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3820" tIns="83820" rIns="83820" bIns="83820" numCol="1" spcCol="1270" anchor="b" anchorCtr="0">
          <a:noAutofit/>
        </a:bodyPr>
        <a:lstStyle/>
        <a:p>
          <a:pPr lvl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200" kern="1200" dirty="0" smtClean="0"/>
            <a:t>jeden milion</a:t>
          </a:r>
          <a:endParaRPr lang="cs-CZ" sz="2200" kern="1200" dirty="0"/>
        </a:p>
      </dsp:txBody>
      <dsp:txXfrm>
        <a:off x="1258000" y="2481"/>
        <a:ext cx="5301823" cy="481983"/>
      </dsp:txXfrm>
    </dsp:sp>
    <dsp:sp modelId="{5AAA01BE-CFCB-46FE-A323-7EDA6D3FF4D1}">
      <dsp:nvSpPr>
        <dsp:cNvPr id="0" name=""/>
        <dsp:cNvSpPr/>
      </dsp:nvSpPr>
      <dsp:spPr>
        <a:xfrm>
          <a:off x="1258000" y="484465"/>
          <a:ext cx="1240626" cy="981819"/>
        </a:xfrm>
        <a:prstGeom prst="chevron">
          <a:avLst>
            <a:gd name="adj" fmla="val 7061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1AFD033-37CC-48D7-A164-B7C4FEBDF617}">
      <dsp:nvSpPr>
        <dsp:cNvPr id="0" name=""/>
        <dsp:cNvSpPr/>
      </dsp:nvSpPr>
      <dsp:spPr>
        <a:xfrm>
          <a:off x="2003201" y="484465"/>
          <a:ext cx="1240626" cy="981819"/>
        </a:xfrm>
        <a:prstGeom prst="chevron">
          <a:avLst>
            <a:gd name="adj" fmla="val 7061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76CCB0C-7379-46CC-A7BA-31CE25054CB7}">
      <dsp:nvSpPr>
        <dsp:cNvPr id="0" name=""/>
        <dsp:cNvSpPr/>
      </dsp:nvSpPr>
      <dsp:spPr>
        <a:xfrm>
          <a:off x="2748991" y="484465"/>
          <a:ext cx="1240626" cy="981819"/>
        </a:xfrm>
        <a:prstGeom prst="chevron">
          <a:avLst>
            <a:gd name="adj" fmla="val 7061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710DB30-F1E2-42C7-89E4-15179D6AEBDF}">
      <dsp:nvSpPr>
        <dsp:cNvPr id="0" name=""/>
        <dsp:cNvSpPr/>
      </dsp:nvSpPr>
      <dsp:spPr>
        <a:xfrm>
          <a:off x="3494192" y="484465"/>
          <a:ext cx="1240626" cy="981819"/>
        </a:xfrm>
        <a:prstGeom prst="chevron">
          <a:avLst>
            <a:gd name="adj" fmla="val 7061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A835798-E8FB-4A8B-B893-957DD26C1DD3}">
      <dsp:nvSpPr>
        <dsp:cNvPr id="0" name=""/>
        <dsp:cNvSpPr/>
      </dsp:nvSpPr>
      <dsp:spPr>
        <a:xfrm>
          <a:off x="4239981" y="484465"/>
          <a:ext cx="1240626" cy="981819"/>
        </a:xfrm>
        <a:prstGeom prst="chevron">
          <a:avLst>
            <a:gd name="adj" fmla="val 7061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012F45C-89E6-432A-B0F8-B8294993DFF3}">
      <dsp:nvSpPr>
        <dsp:cNvPr id="0" name=""/>
        <dsp:cNvSpPr/>
      </dsp:nvSpPr>
      <dsp:spPr>
        <a:xfrm>
          <a:off x="4985182" y="484465"/>
          <a:ext cx="1240626" cy="981819"/>
        </a:xfrm>
        <a:prstGeom prst="chevron">
          <a:avLst>
            <a:gd name="adj" fmla="val 7061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A2D9F20-005C-47F3-9FF0-1FBEC3496B39}">
      <dsp:nvSpPr>
        <dsp:cNvPr id="0" name=""/>
        <dsp:cNvSpPr/>
      </dsp:nvSpPr>
      <dsp:spPr>
        <a:xfrm>
          <a:off x="5730972" y="484465"/>
          <a:ext cx="1240626" cy="981819"/>
        </a:xfrm>
        <a:prstGeom prst="chevron">
          <a:avLst>
            <a:gd name="adj" fmla="val 7061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DFB2BCE-8144-468F-BEF8-AB3FCA406F29}">
      <dsp:nvSpPr>
        <dsp:cNvPr id="0" name=""/>
        <dsp:cNvSpPr/>
      </dsp:nvSpPr>
      <dsp:spPr>
        <a:xfrm>
          <a:off x="1258000" y="582647"/>
          <a:ext cx="5370747" cy="785455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5880" tIns="55880" rIns="55880" bIns="55880" numCol="1" spcCol="1270" anchor="ctr" anchorCtr="0">
          <a:noAutofit/>
        </a:bodyPr>
        <a:lstStyle/>
        <a:p>
          <a:pPr lvl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2200" kern="1200" dirty="0"/>
        </a:p>
      </dsp:txBody>
      <dsp:txXfrm>
        <a:off x="1258000" y="582647"/>
        <a:ext cx="5370747" cy="785455"/>
      </dsp:txXfrm>
    </dsp:sp>
    <dsp:sp modelId="{2FE686F7-55F7-48B8-BBD2-4E88CFAA9B83}">
      <dsp:nvSpPr>
        <dsp:cNvPr id="0" name=""/>
        <dsp:cNvSpPr/>
      </dsp:nvSpPr>
      <dsp:spPr>
        <a:xfrm>
          <a:off x="1258000" y="1531079"/>
          <a:ext cx="5301823" cy="48198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3820" tIns="83820" rIns="83820" bIns="83820" numCol="1" spcCol="1270" anchor="b" anchorCtr="0">
          <a:noAutofit/>
        </a:bodyPr>
        <a:lstStyle/>
        <a:p>
          <a:pPr lvl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200" kern="1200" dirty="0" smtClean="0"/>
            <a:t>tři sta dvacet šest tisíc osm set padesát dva</a:t>
          </a:r>
          <a:endParaRPr lang="cs-CZ" sz="2200" kern="1200" dirty="0"/>
        </a:p>
      </dsp:txBody>
      <dsp:txXfrm>
        <a:off x="1258000" y="1531079"/>
        <a:ext cx="5301823" cy="481983"/>
      </dsp:txXfrm>
    </dsp:sp>
    <dsp:sp modelId="{1A6A8903-5502-4E5F-B509-142B117219BC}">
      <dsp:nvSpPr>
        <dsp:cNvPr id="0" name=""/>
        <dsp:cNvSpPr/>
      </dsp:nvSpPr>
      <dsp:spPr>
        <a:xfrm>
          <a:off x="1258000" y="2013063"/>
          <a:ext cx="1240626" cy="981819"/>
        </a:xfrm>
        <a:prstGeom prst="chevron">
          <a:avLst>
            <a:gd name="adj" fmla="val 7061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73F31DE-16A4-466F-8FA2-18A1AA2576A3}">
      <dsp:nvSpPr>
        <dsp:cNvPr id="0" name=""/>
        <dsp:cNvSpPr/>
      </dsp:nvSpPr>
      <dsp:spPr>
        <a:xfrm>
          <a:off x="2003201" y="2013063"/>
          <a:ext cx="1240626" cy="981819"/>
        </a:xfrm>
        <a:prstGeom prst="chevron">
          <a:avLst>
            <a:gd name="adj" fmla="val 7061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49CA7EE-0E28-443B-9956-F664716F03FA}">
      <dsp:nvSpPr>
        <dsp:cNvPr id="0" name=""/>
        <dsp:cNvSpPr/>
      </dsp:nvSpPr>
      <dsp:spPr>
        <a:xfrm>
          <a:off x="2748991" y="2013063"/>
          <a:ext cx="1240626" cy="981819"/>
        </a:xfrm>
        <a:prstGeom prst="chevron">
          <a:avLst>
            <a:gd name="adj" fmla="val 7061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4C37028-4529-4D82-A852-535ADD1277D4}">
      <dsp:nvSpPr>
        <dsp:cNvPr id="0" name=""/>
        <dsp:cNvSpPr/>
      </dsp:nvSpPr>
      <dsp:spPr>
        <a:xfrm>
          <a:off x="3494192" y="2013063"/>
          <a:ext cx="1240626" cy="981819"/>
        </a:xfrm>
        <a:prstGeom prst="chevron">
          <a:avLst>
            <a:gd name="adj" fmla="val 7061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EEA2AA4-D5C0-43B7-9CD9-D3589F8D597F}">
      <dsp:nvSpPr>
        <dsp:cNvPr id="0" name=""/>
        <dsp:cNvSpPr/>
      </dsp:nvSpPr>
      <dsp:spPr>
        <a:xfrm>
          <a:off x="4239981" y="2013063"/>
          <a:ext cx="1240626" cy="981819"/>
        </a:xfrm>
        <a:prstGeom prst="chevron">
          <a:avLst>
            <a:gd name="adj" fmla="val 7061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1703E5A-CF5C-488C-AE33-C2023E2A0889}">
      <dsp:nvSpPr>
        <dsp:cNvPr id="0" name=""/>
        <dsp:cNvSpPr/>
      </dsp:nvSpPr>
      <dsp:spPr>
        <a:xfrm>
          <a:off x="4985182" y="2013063"/>
          <a:ext cx="1240626" cy="981819"/>
        </a:xfrm>
        <a:prstGeom prst="chevron">
          <a:avLst>
            <a:gd name="adj" fmla="val 7061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B0A0A03-383C-4430-ADAF-B11A9B1754D6}">
      <dsp:nvSpPr>
        <dsp:cNvPr id="0" name=""/>
        <dsp:cNvSpPr/>
      </dsp:nvSpPr>
      <dsp:spPr>
        <a:xfrm>
          <a:off x="5730972" y="2013063"/>
          <a:ext cx="1240626" cy="981819"/>
        </a:xfrm>
        <a:prstGeom prst="chevron">
          <a:avLst>
            <a:gd name="adj" fmla="val 7061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364AE27-957A-4A3D-8974-AB2218FFEECA}">
      <dsp:nvSpPr>
        <dsp:cNvPr id="0" name=""/>
        <dsp:cNvSpPr/>
      </dsp:nvSpPr>
      <dsp:spPr>
        <a:xfrm>
          <a:off x="1258000" y="2111245"/>
          <a:ext cx="5370747" cy="785455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5880" tIns="55880" rIns="55880" bIns="55880" numCol="1" spcCol="1270" anchor="ctr" anchorCtr="0">
          <a:noAutofit/>
        </a:bodyPr>
        <a:lstStyle/>
        <a:p>
          <a:pPr lvl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2200" kern="1200"/>
        </a:p>
      </dsp:txBody>
      <dsp:txXfrm>
        <a:off x="1258000" y="2111245"/>
        <a:ext cx="5370747" cy="785455"/>
      </dsp:txXfrm>
    </dsp:sp>
    <dsp:sp modelId="{3537EB16-36E7-4002-8A29-FB89DB542151}">
      <dsp:nvSpPr>
        <dsp:cNvPr id="0" name=""/>
        <dsp:cNvSpPr/>
      </dsp:nvSpPr>
      <dsp:spPr>
        <a:xfrm>
          <a:off x="1258000" y="3059678"/>
          <a:ext cx="5301823" cy="48198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3820" tIns="83820" rIns="83820" bIns="83820" numCol="1" spcCol="1270" anchor="b" anchorCtr="0">
          <a:noAutofit/>
        </a:bodyPr>
        <a:lstStyle/>
        <a:p>
          <a:pPr lvl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200" kern="1200" dirty="0" smtClean="0"/>
            <a:t>padesát sedm tisíc dvě stě čtyřicet osm</a:t>
          </a:r>
          <a:endParaRPr lang="cs-CZ" sz="2200" kern="1200" dirty="0"/>
        </a:p>
      </dsp:txBody>
      <dsp:txXfrm>
        <a:off x="1258000" y="3059678"/>
        <a:ext cx="5301823" cy="481983"/>
      </dsp:txXfrm>
    </dsp:sp>
    <dsp:sp modelId="{22266B21-245E-4553-98CC-50AFD65892F7}">
      <dsp:nvSpPr>
        <dsp:cNvPr id="0" name=""/>
        <dsp:cNvSpPr/>
      </dsp:nvSpPr>
      <dsp:spPr>
        <a:xfrm>
          <a:off x="1258000" y="3541662"/>
          <a:ext cx="1240626" cy="981819"/>
        </a:xfrm>
        <a:prstGeom prst="chevron">
          <a:avLst>
            <a:gd name="adj" fmla="val 7061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418E090-F70C-4EEC-9B6A-0AFF054ADC70}">
      <dsp:nvSpPr>
        <dsp:cNvPr id="0" name=""/>
        <dsp:cNvSpPr/>
      </dsp:nvSpPr>
      <dsp:spPr>
        <a:xfrm>
          <a:off x="2003201" y="3541662"/>
          <a:ext cx="1240626" cy="981819"/>
        </a:xfrm>
        <a:prstGeom prst="chevron">
          <a:avLst>
            <a:gd name="adj" fmla="val 7061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0A7D9CA-DC43-4D7D-963C-D8F5BBD85DA1}">
      <dsp:nvSpPr>
        <dsp:cNvPr id="0" name=""/>
        <dsp:cNvSpPr/>
      </dsp:nvSpPr>
      <dsp:spPr>
        <a:xfrm>
          <a:off x="2748991" y="3541662"/>
          <a:ext cx="1240626" cy="981819"/>
        </a:xfrm>
        <a:prstGeom prst="chevron">
          <a:avLst>
            <a:gd name="adj" fmla="val 7061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B10CBC0-DAA5-4164-BD0E-5CABA165DBBA}">
      <dsp:nvSpPr>
        <dsp:cNvPr id="0" name=""/>
        <dsp:cNvSpPr/>
      </dsp:nvSpPr>
      <dsp:spPr>
        <a:xfrm>
          <a:off x="3494192" y="3541662"/>
          <a:ext cx="1240626" cy="981819"/>
        </a:xfrm>
        <a:prstGeom prst="chevron">
          <a:avLst>
            <a:gd name="adj" fmla="val 7061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6BC82D8-62CC-47B4-B01A-D5CCD770EC56}">
      <dsp:nvSpPr>
        <dsp:cNvPr id="0" name=""/>
        <dsp:cNvSpPr/>
      </dsp:nvSpPr>
      <dsp:spPr>
        <a:xfrm>
          <a:off x="4239981" y="3541662"/>
          <a:ext cx="1240626" cy="981819"/>
        </a:xfrm>
        <a:prstGeom prst="chevron">
          <a:avLst>
            <a:gd name="adj" fmla="val 7061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9F641A8-3C3C-47E5-A1CC-370C46A04CED}">
      <dsp:nvSpPr>
        <dsp:cNvPr id="0" name=""/>
        <dsp:cNvSpPr/>
      </dsp:nvSpPr>
      <dsp:spPr>
        <a:xfrm>
          <a:off x="4985182" y="3541662"/>
          <a:ext cx="1240626" cy="981819"/>
        </a:xfrm>
        <a:prstGeom prst="chevron">
          <a:avLst>
            <a:gd name="adj" fmla="val 7061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0A4C44B-B757-49E4-8FEA-7F7EA47628B5}">
      <dsp:nvSpPr>
        <dsp:cNvPr id="0" name=""/>
        <dsp:cNvSpPr/>
      </dsp:nvSpPr>
      <dsp:spPr>
        <a:xfrm>
          <a:off x="5730972" y="3541662"/>
          <a:ext cx="1240626" cy="981819"/>
        </a:xfrm>
        <a:prstGeom prst="chevron">
          <a:avLst>
            <a:gd name="adj" fmla="val 7061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8EC1E0C-AFD3-40F6-A43E-F80FAF8A5E3C}">
      <dsp:nvSpPr>
        <dsp:cNvPr id="0" name=""/>
        <dsp:cNvSpPr/>
      </dsp:nvSpPr>
      <dsp:spPr>
        <a:xfrm>
          <a:off x="1258000" y="3639844"/>
          <a:ext cx="5370747" cy="785455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5880" tIns="55880" rIns="55880" bIns="55880" numCol="1" spcCol="1270" anchor="ctr" anchorCtr="0">
          <a:noAutofit/>
        </a:bodyPr>
        <a:lstStyle/>
        <a:p>
          <a:pPr lvl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2200" kern="1200"/>
        </a:p>
      </dsp:txBody>
      <dsp:txXfrm>
        <a:off x="1258000" y="3639844"/>
        <a:ext cx="5370747" cy="785455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EEBD2B0-BDE6-4508-8403-056C6056186B}">
      <dsp:nvSpPr>
        <dsp:cNvPr id="0" name=""/>
        <dsp:cNvSpPr/>
      </dsp:nvSpPr>
      <dsp:spPr>
        <a:xfrm>
          <a:off x="2411" y="1675497"/>
          <a:ext cx="2937420" cy="1174968"/>
        </a:xfrm>
        <a:prstGeom prst="chevron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6017" tIns="45339" rIns="45339" bIns="45339" numCol="1" spcCol="1270" anchor="ctr" anchorCtr="0">
          <a:noAutofit/>
        </a:bodyPr>
        <a:lstStyle/>
        <a:p>
          <a:pPr lvl="0" algn="ctr" defTabSz="1511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3400" kern="1200" dirty="0" smtClean="0"/>
            <a:t>986452</a:t>
          </a:r>
          <a:endParaRPr lang="cs-CZ" sz="3400" kern="1200" dirty="0"/>
        </a:p>
      </dsp:txBody>
      <dsp:txXfrm>
        <a:off x="589895" y="1675497"/>
        <a:ext cx="1762452" cy="1174968"/>
      </dsp:txXfrm>
    </dsp:sp>
    <dsp:sp modelId="{7010A3E8-AAD0-4F9F-9223-0B5C704E0B25}">
      <dsp:nvSpPr>
        <dsp:cNvPr id="0" name=""/>
        <dsp:cNvSpPr/>
      </dsp:nvSpPr>
      <dsp:spPr>
        <a:xfrm>
          <a:off x="2646089" y="1675497"/>
          <a:ext cx="2937420" cy="1174968"/>
        </a:xfrm>
        <a:prstGeom prst="chevron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6017" tIns="45339" rIns="45339" bIns="45339" numCol="1" spcCol="1270" anchor="ctr" anchorCtr="0">
          <a:noAutofit/>
        </a:bodyPr>
        <a:lstStyle/>
        <a:p>
          <a:pPr lvl="0" algn="ctr" defTabSz="1511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3400" kern="1200" dirty="0" smtClean="0"/>
            <a:t>1000000</a:t>
          </a:r>
          <a:endParaRPr lang="cs-CZ" sz="3400" kern="1200" dirty="0"/>
        </a:p>
      </dsp:txBody>
      <dsp:txXfrm>
        <a:off x="3233573" y="1675497"/>
        <a:ext cx="1762452" cy="1174968"/>
      </dsp:txXfrm>
    </dsp:sp>
    <dsp:sp modelId="{7322DF63-592F-41E3-9B2E-7D32D731F1C6}">
      <dsp:nvSpPr>
        <dsp:cNvPr id="0" name=""/>
        <dsp:cNvSpPr/>
      </dsp:nvSpPr>
      <dsp:spPr>
        <a:xfrm>
          <a:off x="5289768" y="1675497"/>
          <a:ext cx="2937420" cy="1174968"/>
        </a:xfrm>
        <a:prstGeom prst="chevron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6017" tIns="45339" rIns="45339" bIns="45339" numCol="1" spcCol="1270" anchor="ctr" anchorCtr="0">
          <a:noAutofit/>
        </a:bodyPr>
        <a:lstStyle/>
        <a:p>
          <a:pPr lvl="0" algn="ctr" defTabSz="1511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3400" kern="1200" dirty="0" smtClean="0"/>
            <a:t>984656</a:t>
          </a:r>
          <a:endParaRPr lang="cs-CZ" sz="3400" kern="1200" dirty="0"/>
        </a:p>
      </dsp:txBody>
      <dsp:txXfrm>
        <a:off x="5877252" y="1675497"/>
        <a:ext cx="1762452" cy="1174968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B4AF303-1E4D-4039-8218-E8782A9D5326}">
      <dsp:nvSpPr>
        <dsp:cNvPr id="0" name=""/>
        <dsp:cNvSpPr/>
      </dsp:nvSpPr>
      <dsp:spPr>
        <a:xfrm>
          <a:off x="7233" y="533479"/>
          <a:ext cx="2161877" cy="1297126"/>
        </a:xfrm>
        <a:prstGeom prst="roundRect">
          <a:avLst>
            <a:gd name="adj" fmla="val 10000"/>
          </a:avLst>
        </a:prstGeom>
        <a:solidFill>
          <a:schemeClr val="accent2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60020" tIns="160020" rIns="160020" bIns="160020" numCol="1" spcCol="1270" anchor="ctr" anchorCtr="0">
          <a:noAutofit/>
        </a:bodyPr>
        <a:lstStyle/>
        <a:p>
          <a:pPr lvl="0" algn="ctr" defTabSz="1866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4200" kern="1200" dirty="0" smtClean="0"/>
            <a:t>560500</a:t>
          </a:r>
          <a:endParaRPr lang="cs-CZ" sz="4200" kern="1200" dirty="0"/>
        </a:p>
      </dsp:txBody>
      <dsp:txXfrm>
        <a:off x="45225" y="571471"/>
        <a:ext cx="2085893" cy="1221142"/>
      </dsp:txXfrm>
    </dsp:sp>
    <dsp:sp modelId="{68AFF1BB-913C-4E0D-BD86-BF3D0794546B}">
      <dsp:nvSpPr>
        <dsp:cNvPr id="0" name=""/>
        <dsp:cNvSpPr/>
      </dsp:nvSpPr>
      <dsp:spPr>
        <a:xfrm>
          <a:off x="2359355" y="913970"/>
          <a:ext cx="458317" cy="536145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2300" kern="1200"/>
        </a:p>
      </dsp:txBody>
      <dsp:txXfrm>
        <a:off x="2359355" y="1021199"/>
        <a:ext cx="320822" cy="321687"/>
      </dsp:txXfrm>
    </dsp:sp>
    <dsp:sp modelId="{A4666A6A-B224-439E-B45C-B1B0B09C701B}">
      <dsp:nvSpPr>
        <dsp:cNvPr id="0" name=""/>
        <dsp:cNvSpPr/>
      </dsp:nvSpPr>
      <dsp:spPr>
        <a:xfrm>
          <a:off x="3033861" y="533479"/>
          <a:ext cx="2161877" cy="1297126"/>
        </a:xfrm>
        <a:prstGeom prst="roundRect">
          <a:avLst>
            <a:gd name="adj" fmla="val 10000"/>
          </a:avLst>
        </a:prstGeom>
        <a:solidFill>
          <a:schemeClr val="tx2">
            <a:lumMod val="75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60020" tIns="160020" rIns="160020" bIns="160020" numCol="1" spcCol="1270" anchor="ctr" anchorCtr="0">
          <a:noAutofit/>
        </a:bodyPr>
        <a:lstStyle/>
        <a:p>
          <a:pPr lvl="0" algn="ctr" defTabSz="1866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4200" kern="1200" dirty="0" smtClean="0"/>
            <a:t>+ 40000</a:t>
          </a:r>
          <a:endParaRPr lang="cs-CZ" sz="4200" kern="1200" dirty="0"/>
        </a:p>
      </dsp:txBody>
      <dsp:txXfrm>
        <a:off x="3071853" y="571471"/>
        <a:ext cx="2085893" cy="1221142"/>
      </dsp:txXfrm>
    </dsp:sp>
    <dsp:sp modelId="{7487605B-53C5-4D1F-8ED9-CEED6F7FF3D8}">
      <dsp:nvSpPr>
        <dsp:cNvPr id="0" name=""/>
        <dsp:cNvSpPr/>
      </dsp:nvSpPr>
      <dsp:spPr>
        <a:xfrm>
          <a:off x="5385983" y="913970"/>
          <a:ext cx="458317" cy="536145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2300" kern="1200"/>
        </a:p>
      </dsp:txBody>
      <dsp:txXfrm>
        <a:off x="5385983" y="1021199"/>
        <a:ext cx="320822" cy="321687"/>
      </dsp:txXfrm>
    </dsp:sp>
    <dsp:sp modelId="{7AD8A8E0-8650-4385-8F28-36BA852D24CA}">
      <dsp:nvSpPr>
        <dsp:cNvPr id="0" name=""/>
        <dsp:cNvSpPr/>
      </dsp:nvSpPr>
      <dsp:spPr>
        <a:xfrm>
          <a:off x="6060489" y="533479"/>
          <a:ext cx="2161877" cy="1297126"/>
        </a:xfrm>
        <a:prstGeom prst="roundRect">
          <a:avLst>
            <a:gd name="adj" fmla="val 10000"/>
          </a:avLst>
        </a:prstGeom>
        <a:solidFill>
          <a:srgbClr val="FFC000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60020" tIns="160020" rIns="160020" bIns="160020" numCol="1" spcCol="1270" anchor="ctr" anchorCtr="0">
          <a:noAutofit/>
        </a:bodyPr>
        <a:lstStyle/>
        <a:p>
          <a:pPr lvl="0" algn="ctr" defTabSz="1866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4200" kern="1200" dirty="0" smtClean="0"/>
            <a:t>: 5</a:t>
          </a:r>
          <a:endParaRPr lang="cs-CZ" sz="4200" kern="1200" dirty="0"/>
        </a:p>
      </dsp:txBody>
      <dsp:txXfrm>
        <a:off x="6098481" y="571471"/>
        <a:ext cx="2085893" cy="1221142"/>
      </dsp:txXfrm>
    </dsp:sp>
    <dsp:sp modelId="{F37A2A0D-F747-4A3E-9A3C-C4C976F216E5}">
      <dsp:nvSpPr>
        <dsp:cNvPr id="0" name=""/>
        <dsp:cNvSpPr/>
      </dsp:nvSpPr>
      <dsp:spPr>
        <a:xfrm rot="5400000">
          <a:off x="6912269" y="1981937"/>
          <a:ext cx="458317" cy="536145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2200" kern="1200"/>
        </a:p>
      </dsp:txBody>
      <dsp:txXfrm rot="-5400000">
        <a:off x="6980585" y="2020851"/>
        <a:ext cx="321687" cy="320822"/>
      </dsp:txXfrm>
    </dsp:sp>
    <dsp:sp modelId="{006FC675-C947-47FE-B723-9F76473BC5DC}">
      <dsp:nvSpPr>
        <dsp:cNvPr id="0" name=""/>
        <dsp:cNvSpPr/>
      </dsp:nvSpPr>
      <dsp:spPr>
        <a:xfrm>
          <a:off x="6060489" y="2695356"/>
          <a:ext cx="2161877" cy="1297126"/>
        </a:xfrm>
        <a:prstGeom prst="roundRect">
          <a:avLst>
            <a:gd name="adj" fmla="val 10000"/>
          </a:avLst>
        </a:prstGeom>
        <a:solidFill>
          <a:schemeClr val="accent6">
            <a:lumMod val="75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60020" tIns="160020" rIns="160020" bIns="160020" numCol="1" spcCol="1270" anchor="ctr" anchorCtr="0">
          <a:noAutofit/>
        </a:bodyPr>
        <a:lstStyle/>
        <a:p>
          <a:pPr lvl="0" algn="ctr" defTabSz="1866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4200" kern="1200" dirty="0" smtClean="0"/>
            <a:t>+ 90000</a:t>
          </a:r>
          <a:endParaRPr lang="cs-CZ" sz="4200" kern="1200" dirty="0"/>
        </a:p>
      </dsp:txBody>
      <dsp:txXfrm>
        <a:off x="6098481" y="2733348"/>
        <a:ext cx="2085893" cy="1221142"/>
      </dsp:txXfrm>
    </dsp:sp>
    <dsp:sp modelId="{61147884-9AF8-435D-9C95-3A546DA7FF21}">
      <dsp:nvSpPr>
        <dsp:cNvPr id="0" name=""/>
        <dsp:cNvSpPr/>
      </dsp:nvSpPr>
      <dsp:spPr>
        <a:xfrm rot="10800000">
          <a:off x="5411926" y="3075847"/>
          <a:ext cx="458317" cy="536145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2300" kern="1200"/>
        </a:p>
      </dsp:txBody>
      <dsp:txXfrm rot="10800000">
        <a:off x="5549421" y="3183076"/>
        <a:ext cx="320822" cy="321687"/>
      </dsp:txXfrm>
    </dsp:sp>
    <dsp:sp modelId="{08C72645-084B-4D5B-8D86-84B44E1944DD}">
      <dsp:nvSpPr>
        <dsp:cNvPr id="0" name=""/>
        <dsp:cNvSpPr/>
      </dsp:nvSpPr>
      <dsp:spPr>
        <a:xfrm>
          <a:off x="3033861" y="2695356"/>
          <a:ext cx="2161877" cy="1297126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60020" tIns="160020" rIns="160020" bIns="160020" numCol="1" spcCol="1270" anchor="ctr" anchorCtr="0">
          <a:noAutofit/>
        </a:bodyPr>
        <a:lstStyle/>
        <a:p>
          <a:pPr lvl="0" algn="ctr" defTabSz="1866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4200" kern="1200" dirty="0" smtClean="0"/>
            <a:t>?</a:t>
          </a:r>
          <a:endParaRPr lang="cs-CZ" sz="4200" kern="1200" dirty="0"/>
        </a:p>
      </dsp:txBody>
      <dsp:txXfrm>
        <a:off x="3071853" y="2733348"/>
        <a:ext cx="2085893" cy="1221142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8/layout/VerticalAccentList">
  <dgm:title val=""/>
  <dgm:desc val=""/>
  <dgm:catLst>
    <dgm:cat type="list" pri="16500"/>
  </dgm:catLst>
  <dgm:sampData>
    <dgm:dataModel>
      <dgm:ptLst>
        <dgm:pt modelId="0" type="doc"/>
        <dgm:pt modelId="10">
          <dgm:prSet phldr="1"/>
        </dgm:pt>
        <dgm:pt modelId="11">
          <dgm:prSet phldr="1"/>
        </dgm:pt>
        <dgm:pt modelId="20">
          <dgm:prSet phldr="1"/>
        </dgm:pt>
        <dgm:pt modelId="21">
          <dgm:prSet phldr="1"/>
        </dgm:pt>
        <dgm:pt modelId="30">
          <dgm:prSet phldr="1"/>
        </dgm:pt>
        <dgm:pt modelId="31">
          <dgm:prSet phldr="1"/>
        </dgm:pt>
      </dgm:ptLst>
      <dgm:cxnLst>
        <dgm:cxn modelId="40" srcId="0" destId="10" srcOrd="0" destOrd="0"/>
        <dgm:cxn modelId="12" srcId="10" destId="11" srcOrd="0" destOrd="0"/>
        <dgm:cxn modelId="50" srcId="0" destId="20" srcOrd="1" destOrd="0"/>
        <dgm:cxn modelId="22" srcId="20" destId="21" srcOrd="0" destOrd="0"/>
        <dgm:cxn modelId="60" srcId="0" destId="30" srcOrd="2" destOrd="0"/>
        <dgm:cxn modelId="32" srcId="30" destId="31" srcOrd="0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11">
          <dgm:prSet phldr="1"/>
        </dgm:pt>
        <dgm:pt modelId="20">
          <dgm:prSet phldr="1"/>
        </dgm:pt>
        <dgm:pt modelId="21">
          <dgm:prSet phldr="1"/>
        </dgm:pt>
        <dgm:pt modelId="30">
          <dgm:prSet phldr="1"/>
        </dgm:pt>
        <dgm:pt modelId="31">
          <dgm:prSet phldr="1"/>
        </dgm:pt>
      </dgm:ptLst>
      <dgm:cxnLst>
        <dgm:cxn modelId="40" srcId="0" destId="10" srcOrd="0" destOrd="0"/>
        <dgm:cxn modelId="12" srcId="10" destId="11" srcOrd="0" destOrd="0"/>
        <dgm:cxn modelId="50" srcId="0" destId="20" srcOrd="1" destOrd="0"/>
        <dgm:cxn modelId="22" srcId="20" destId="21" srcOrd="0" destOrd="0"/>
        <dgm:cxn modelId="60" srcId="0" destId="30" srcOrd="2" destOrd="0"/>
        <dgm:cxn modelId="32" srcId="30" destId="31" srcOrd="0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11">
          <dgm:prSet phldr="1"/>
        </dgm:pt>
        <dgm:pt modelId="20">
          <dgm:prSet phldr="1"/>
        </dgm:pt>
        <dgm:pt modelId="21">
          <dgm:prSet phldr="1"/>
        </dgm:pt>
        <dgm:pt modelId="30">
          <dgm:prSet phldr="1"/>
        </dgm:pt>
        <dgm:pt modelId="31">
          <dgm:prSet phldr="1"/>
        </dgm:pt>
      </dgm:ptLst>
      <dgm:cxnLst>
        <dgm:cxn modelId="40" srcId="0" destId="10" srcOrd="0" destOrd="0"/>
        <dgm:cxn modelId="12" srcId="10" destId="11" srcOrd="0" destOrd="0"/>
        <dgm:cxn modelId="50" srcId="0" destId="20" srcOrd="1" destOrd="0"/>
        <dgm:cxn modelId="22" srcId="20" destId="21" srcOrd="0" destOrd="0"/>
        <dgm:cxn modelId="60" srcId="0" destId="30" srcOrd="2" destOrd="0"/>
        <dgm:cxn modelId="32" srcId="30" destId="31" srcOrd="0" destOrd="0"/>
      </dgm:cxnLst>
      <dgm:bg/>
      <dgm:whole/>
    </dgm:dataModel>
  </dgm:clrData>
  <dgm:layoutNode name="Name0">
    <dgm:varLst>
      <dgm:chMax/>
      <dgm:chPref/>
      <dgm:dir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constrLst>
      <dgm:constr type="primFontSz" for="des" forName="parenttext" refType="primFontSz" refFor="des" refForName="childtext" op="gte"/>
      <dgm:constr type="w" for="ch" forName="composite" refType="w"/>
      <dgm:constr type="h" for="ch" forName="composite" refType="h"/>
      <dgm:constr type="w" for="ch" forName="parallelogramComposite" refType="w"/>
      <dgm:constr type="h" for="ch" forName="parallelogramComposite" refType="h"/>
      <dgm:constr type="w" for="ch" forName="parenttextcomposite" refType="w" fact="0.9"/>
      <dgm:constr type="h" for="ch" forName="parenttextcomposite" refType="h" fact="0.6"/>
      <dgm:constr type="h" for="ch" forName="sibTrans" refType="h" refFor="ch" refForName="composite" op="equ" fact="0.02"/>
      <dgm:constr type="h" for="ch" forName="sibTrans" op="equ"/>
    </dgm:constrLst>
    <dgm:forEach name="nodesForEach" axis="ch" ptType="node">
      <dgm:layoutNode name="parenttextcomposite">
        <dgm:alg type="composite">
          <dgm:param type="ar" val="11"/>
        </dgm:alg>
        <dgm:shape xmlns:r="http://schemas.openxmlformats.org/officeDocument/2006/relationships" r:blip="">
          <dgm:adjLst/>
        </dgm:shape>
        <dgm:constrLst>
          <dgm:constr type="h" for="ch" forName="parenttext" refType="h"/>
          <dgm:constr type="w" for="ch" forName="parenttext" refType="w"/>
        </dgm:constrLst>
        <dgm:layoutNode name="parenttext" styleLbl="revTx">
          <dgm:varLst>
            <dgm:chMax/>
            <dgm:chPref val="2"/>
            <dgm:bulletEnabled val="1"/>
          </dgm:varLst>
          <dgm:choose name="Name4">
            <dgm:if name="Name5" func="var" arg="dir" op="equ" val="norm">
              <dgm:alg type="tx">
                <dgm:param type="parTxLTRAlign" val="l"/>
                <dgm:param type="txAnchorVert" val="b"/>
              </dgm:alg>
            </dgm:if>
            <dgm:else name="Name6">
              <dgm:alg type="tx">
                <dgm:param type="parTxLTRAlign" val="r"/>
                <dgm:param type="txAnchorVert" val="b"/>
              </dgm:alg>
            </dgm:else>
          </dgm:choose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layoutNode>
      <dgm:choose name="Name7">
        <dgm:if name="Name8" axis="ch" ptType="node" func="cnt" op="gte" val="1">
          <dgm:layoutNode name="composite">
            <dgm:alg type="composite">
              <dgm:param type="ar" val="6"/>
            </dgm:alg>
            <dgm:shape xmlns:r="http://schemas.openxmlformats.org/officeDocument/2006/relationships" r:blip="">
              <dgm:adjLst/>
            </dgm:shape>
            <dgm:choose name="Name9">
              <dgm:if name="Name10" func="var" arg="dir" op="equ" val="norm">
                <dgm:constrLst>
                  <dgm:constr type="l" for="ch" forName="chevron1" refType="w" fact="0.0301"/>
                  <dgm:constr type="t" for="ch" forName="chevron1" refType="h" fact="0"/>
                  <dgm:constr type="w" for="ch" forName="chevron1" refType="w" fact="0.2106"/>
                  <dgm:constr type="h" for="ch" forName="chevron1" refType="h"/>
                  <dgm:constr type="l" for="ch" forName="chevron2" refType="w" fact="0.1566"/>
                  <dgm:constr type="t" for="ch" forName="chevron2" refType="h" fact="0"/>
                  <dgm:constr type="w" for="ch" forName="chevron2" refType="w" fact="0.2106"/>
                  <dgm:constr type="h" for="ch" forName="chevron2" refType="h"/>
                  <dgm:constr type="l" for="ch" forName="chevron3" refType="w" fact="0.2832"/>
                  <dgm:constr type="t" for="ch" forName="chevron3" refType="h" fact="0"/>
                  <dgm:constr type="w" for="ch" forName="chevron3" refType="w" fact="0.2106"/>
                  <dgm:constr type="h" for="ch" forName="chevron3" refType="h"/>
                  <dgm:constr type="l" for="ch" forName="chevron4" refType="w" fact="0.4097"/>
                  <dgm:constr type="t" for="ch" forName="chevron4" refType="h" fact="0"/>
                  <dgm:constr type="w" for="ch" forName="chevron4" refType="w" fact="0.2106"/>
                  <dgm:constr type="h" for="ch" forName="chevron4" refType="h"/>
                  <dgm:constr type="l" for="ch" forName="chevron5" refType="w" fact="0.5363"/>
                  <dgm:constr type="t" for="ch" forName="chevron5" refType="h" fact="0"/>
                  <dgm:constr type="w" for="ch" forName="chevron5" refType="w" fact="0.2106"/>
                  <dgm:constr type="h" for="ch" forName="chevron5" refType="h"/>
                  <dgm:constr type="l" for="ch" forName="chevron6" refType="w" fact="0.6628"/>
                  <dgm:constr type="t" for="ch" forName="chevron6" refType="h" fact="0"/>
                  <dgm:constr type="w" for="ch" forName="chevron6" refType="w" fact="0.2106"/>
                  <dgm:constr type="h" for="ch" forName="chevron6" refType="h"/>
                  <dgm:constr type="l" for="ch" forName="chevron7" refType="w" fact="0.7894"/>
                  <dgm:constr type="t" for="ch" forName="chevron7" refType="h" fact="0"/>
                  <dgm:constr type="w" for="ch" forName="chevron7" refType="w" fact="0.2106"/>
                  <dgm:constr type="h" for="ch" forName="chevron7" refType="h"/>
                  <dgm:constr type="l" for="ch" forName="childtext" refType="w" fact="0.0301"/>
                  <dgm:constr type="t" for="ch" forName="childtext" refType="h" fact="0.1"/>
                  <dgm:constr type="w" for="ch" forName="childtext" refType="w" fact="0.9117"/>
                  <dgm:constr type="h" for="ch" forName="childtext" refType="h" fact="0.8"/>
                </dgm:constrLst>
              </dgm:if>
              <dgm:else name="Name11">
                <dgm:constrLst>
                  <dgm:constr type="l" for="ch" forName="chevron1" refType="w" fact="0.0301"/>
                  <dgm:constr type="t" for="ch" forName="chevron1" refType="h" fact="0"/>
                  <dgm:constr type="w" for="ch" forName="chevron1" refType="w" fact="0.2106"/>
                  <dgm:constr type="h" for="ch" forName="chevron1" refType="h"/>
                  <dgm:constr type="l" for="ch" forName="chevron2" refType="w" fact="0.1566"/>
                  <dgm:constr type="t" for="ch" forName="chevron2" refType="h" fact="0"/>
                  <dgm:constr type="w" for="ch" forName="chevron2" refType="w" fact="0.2106"/>
                  <dgm:constr type="h" for="ch" forName="chevron2" refType="h"/>
                  <dgm:constr type="l" for="ch" forName="chevron3" refType="w" fact="0.2832"/>
                  <dgm:constr type="t" for="ch" forName="chevron3" refType="h" fact="0"/>
                  <dgm:constr type="w" for="ch" forName="chevron3" refType="w" fact="0.2106"/>
                  <dgm:constr type="h" for="ch" forName="chevron3" refType="h"/>
                  <dgm:constr type="l" for="ch" forName="chevron4" refType="w" fact="0.4097"/>
                  <dgm:constr type="t" for="ch" forName="chevron4" refType="h" fact="0"/>
                  <dgm:constr type="w" for="ch" forName="chevron4" refType="w" fact="0.2106"/>
                  <dgm:constr type="h" for="ch" forName="chevron4" refType="h"/>
                  <dgm:constr type="l" for="ch" forName="chevron5" refType="w" fact="0.5363"/>
                  <dgm:constr type="t" for="ch" forName="chevron5" refType="h" fact="0"/>
                  <dgm:constr type="w" for="ch" forName="chevron5" refType="w" fact="0.2106"/>
                  <dgm:constr type="h" for="ch" forName="chevron5" refType="h"/>
                  <dgm:constr type="l" for="ch" forName="chevron6" refType="w" fact="0.6628"/>
                  <dgm:constr type="t" for="ch" forName="chevron6" refType="h" fact="0"/>
                  <dgm:constr type="w" for="ch" forName="chevron6" refType="w" fact="0.2106"/>
                  <dgm:constr type="h" for="ch" forName="chevron6" refType="h"/>
                  <dgm:constr type="l" for="ch" forName="chevron7" refType="w" fact="0.7894"/>
                  <dgm:constr type="t" for="ch" forName="chevron7" refType="h" fact="0"/>
                  <dgm:constr type="w" for="ch" forName="chevron7" refType="w" fact="0.2106"/>
                  <dgm:constr type="h" for="ch" forName="chevron7" refType="h"/>
                  <dgm:constr type="l" for="ch" forName="childtext" refType="w" fact="0.0883"/>
                  <dgm:constr type="t" for="ch" forName="childtext" refType="h" fact="0.1"/>
                  <dgm:constr type="w" for="ch" forName="childtext" refType="w" fact="0.9117"/>
                  <dgm:constr type="h" for="ch" forName="childtext" refType="h" fact="0.8"/>
                </dgm:constrLst>
              </dgm:else>
            </dgm:choose>
            <dgm:ruleLst/>
            <dgm:layoutNode name="chevron1" styleLbl="alignNode1">
              <dgm:alg type="sp"/>
              <dgm:choose name="Name12">
                <dgm:if name="Name13" func="var" arg="dir" op="equ" val="norm">
                  <dgm:shape xmlns:r="http://schemas.openxmlformats.org/officeDocument/2006/relationships" type="chevron" r:blip="">
                    <dgm:adjLst>
                      <dgm:adj idx="1" val="0.7061"/>
                    </dgm:adjLst>
                  </dgm:shape>
                </dgm:if>
                <dgm:else name="Name14">
                  <dgm:shape xmlns:r="http://schemas.openxmlformats.org/officeDocument/2006/relationships" rot="180" type="chevron" r:blip="">
                    <dgm:adjLst>
                      <dgm:adj idx="1" val="0.7061"/>
                    </dgm:adjLst>
                  </dgm:shape>
                </dgm:else>
              </dgm:choose>
              <dgm:presOf/>
            </dgm:layoutNode>
            <dgm:layoutNode name="chevron2" styleLbl="alignNode1">
              <dgm:alg type="sp"/>
              <dgm:choose name="Name15">
                <dgm:if name="Name16" func="var" arg="dir" op="equ" val="norm">
                  <dgm:shape xmlns:r="http://schemas.openxmlformats.org/officeDocument/2006/relationships" type="chevron" r:blip="">
                    <dgm:adjLst>
                      <dgm:adj idx="1" val="0.7061"/>
                    </dgm:adjLst>
                  </dgm:shape>
                </dgm:if>
                <dgm:else name="Name17">
                  <dgm:shape xmlns:r="http://schemas.openxmlformats.org/officeDocument/2006/relationships" rot="180" type="chevron" r:blip="">
                    <dgm:adjLst>
                      <dgm:adj idx="1" val="0.7061"/>
                    </dgm:adjLst>
                  </dgm:shape>
                </dgm:else>
              </dgm:choose>
              <dgm:presOf/>
            </dgm:layoutNode>
            <dgm:layoutNode name="chevron3" styleLbl="alignNode1">
              <dgm:alg type="sp"/>
              <dgm:choose name="Name18">
                <dgm:if name="Name19" func="var" arg="dir" op="equ" val="norm">
                  <dgm:shape xmlns:r="http://schemas.openxmlformats.org/officeDocument/2006/relationships" type="chevron" r:blip="">
                    <dgm:adjLst>
                      <dgm:adj idx="1" val="0.7061"/>
                    </dgm:adjLst>
                  </dgm:shape>
                </dgm:if>
                <dgm:else name="Name20">
                  <dgm:shape xmlns:r="http://schemas.openxmlformats.org/officeDocument/2006/relationships" rot="180" type="chevron" r:blip="">
                    <dgm:adjLst>
                      <dgm:adj idx="1" val="0.7061"/>
                    </dgm:adjLst>
                  </dgm:shape>
                </dgm:else>
              </dgm:choose>
              <dgm:presOf/>
            </dgm:layoutNode>
            <dgm:layoutNode name="chevron4" styleLbl="alignNode1">
              <dgm:alg type="sp"/>
              <dgm:choose name="Name21">
                <dgm:if name="Name22" func="var" arg="dir" op="equ" val="norm">
                  <dgm:shape xmlns:r="http://schemas.openxmlformats.org/officeDocument/2006/relationships" type="chevron" r:blip="">
                    <dgm:adjLst>
                      <dgm:adj idx="1" val="0.7061"/>
                    </dgm:adjLst>
                  </dgm:shape>
                </dgm:if>
                <dgm:else name="Name23">
                  <dgm:shape xmlns:r="http://schemas.openxmlformats.org/officeDocument/2006/relationships" rot="180" type="chevron" r:blip="">
                    <dgm:adjLst>
                      <dgm:adj idx="1" val="0.7061"/>
                    </dgm:adjLst>
                  </dgm:shape>
                </dgm:else>
              </dgm:choose>
              <dgm:presOf/>
            </dgm:layoutNode>
            <dgm:layoutNode name="chevron5" styleLbl="alignNode1">
              <dgm:alg type="sp"/>
              <dgm:choose name="Name24">
                <dgm:if name="Name25" func="var" arg="dir" op="equ" val="norm">
                  <dgm:shape xmlns:r="http://schemas.openxmlformats.org/officeDocument/2006/relationships" type="chevron" r:blip="">
                    <dgm:adjLst>
                      <dgm:adj idx="1" val="0.7061"/>
                    </dgm:adjLst>
                  </dgm:shape>
                </dgm:if>
                <dgm:else name="Name26">
                  <dgm:shape xmlns:r="http://schemas.openxmlformats.org/officeDocument/2006/relationships" rot="180" type="chevron" r:blip="">
                    <dgm:adjLst>
                      <dgm:adj idx="1" val="0.7061"/>
                    </dgm:adjLst>
                  </dgm:shape>
                </dgm:else>
              </dgm:choose>
              <dgm:presOf/>
            </dgm:layoutNode>
            <dgm:layoutNode name="chevron6" styleLbl="alignNode1">
              <dgm:alg type="sp"/>
              <dgm:choose name="Name27">
                <dgm:if name="Name28" func="var" arg="dir" op="equ" val="norm">
                  <dgm:shape xmlns:r="http://schemas.openxmlformats.org/officeDocument/2006/relationships" type="chevron" r:blip="">
                    <dgm:adjLst>
                      <dgm:adj idx="1" val="0.7061"/>
                    </dgm:adjLst>
                  </dgm:shape>
                </dgm:if>
                <dgm:else name="Name29">
                  <dgm:shape xmlns:r="http://schemas.openxmlformats.org/officeDocument/2006/relationships" rot="180" type="chevron" r:blip="">
                    <dgm:adjLst>
                      <dgm:adj idx="1" val="0.7061"/>
                    </dgm:adjLst>
                  </dgm:shape>
                </dgm:else>
              </dgm:choose>
              <dgm:presOf/>
            </dgm:layoutNode>
            <dgm:layoutNode name="chevron7" styleLbl="alignNode1">
              <dgm:alg type="sp"/>
              <dgm:choose name="Name30">
                <dgm:if name="Name31" func="var" arg="dir" op="equ" val="norm">
                  <dgm:shape xmlns:r="http://schemas.openxmlformats.org/officeDocument/2006/relationships" type="chevron" r:blip="">
                    <dgm:adjLst>
                      <dgm:adj idx="1" val="0.7061"/>
                    </dgm:adjLst>
                  </dgm:shape>
                </dgm:if>
                <dgm:else name="Name32">
                  <dgm:shape xmlns:r="http://schemas.openxmlformats.org/officeDocument/2006/relationships" rot="180" type="chevron" r:blip="">
                    <dgm:adjLst>
                      <dgm:adj idx="1" val="0.7061"/>
                    </dgm:adjLst>
                  </dgm:shape>
                </dgm:else>
              </dgm:choose>
              <dgm:presOf/>
            </dgm:layoutNode>
            <dgm:layoutNode name="childtext" styleLbl="solidFgAcc1">
              <dgm:varLst>
                <dgm:chMax/>
                <dgm:chPref val="0"/>
                <dgm:bulletEnabled val="1"/>
              </dgm:varLst>
              <dgm:choose name="Name33">
                <dgm:if name="Name34" func="var" arg="dir" op="equ" val="norm">
                  <dgm:alg type="tx">
                    <dgm:param type="parTxLTRAlign" val="l"/>
                    <dgm:param type="txAnchorVertCh" val="t"/>
                  </dgm:alg>
                </dgm:if>
                <dgm:else name="Name35">
                  <dgm:alg type="tx">
                    <dgm:param type="parTxLTRAlign" val="r"/>
                    <dgm:param type="shpTxLTRAlignCh" val="r"/>
                    <dgm:param type="txAnchorVertCh" val="t"/>
                  </dgm:alg>
                </dgm:else>
              </dgm:choose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lMarg" refType="primFontSz" fact="0.2"/>
                <dgm:constr type="rMarg" refType="primFontSz" fact="0.2"/>
                <dgm:constr type="tMarg" refType="primFontSz" fact="0.2"/>
                <dgm:constr type="bMarg" refType="primFontSz" fact="0.2"/>
              </dgm:constrLst>
              <dgm:ruleLst>
                <dgm:rule type="primFontSz" val="5" fact="NaN" max="NaN"/>
              </dgm:ruleLst>
            </dgm:layoutNode>
          </dgm:layoutNode>
        </dgm:if>
        <dgm:else name="Name36">
          <dgm:layoutNode name="parallelogramComposite">
            <dgm:alg type="composite">
              <dgm:param type="ar" val="50"/>
            </dgm:alg>
            <dgm:shape xmlns:r="http://schemas.openxmlformats.org/officeDocument/2006/relationships" r:blip="">
              <dgm:adjLst/>
            </dgm:shape>
            <dgm:constrLst>
              <dgm:constr type="l" for="ch" forName="parallelogram1" refType="w" fact="0"/>
              <dgm:constr type="t" for="ch" forName="parallelogram1" refType="h" fact="0"/>
              <dgm:constr type="w" for="ch" forName="parallelogram1" refType="w" fact="0.12"/>
              <dgm:constr type="h" for="ch" forName="parallelogram1" refType="h"/>
              <dgm:constr type="l" for="ch" forName="parallelogram2" refType="w" fact="0.127"/>
              <dgm:constr type="t" for="ch" forName="parallelogram2" refType="h" fact="0"/>
              <dgm:constr type="w" for="ch" forName="parallelogram2" refType="w" fact="0.12"/>
              <dgm:constr type="h" for="ch" forName="parallelogram2" refType="h"/>
              <dgm:constr type="l" for="ch" forName="parallelogram3" refType="w" fact="0.254"/>
              <dgm:constr type="t" for="ch" forName="parallelogram3" refType="h" fact="0"/>
              <dgm:constr type="w" for="ch" forName="parallelogram3" refType="w" fact="0.12"/>
              <dgm:constr type="h" for="ch" forName="parallelogram3" refType="h"/>
              <dgm:constr type="l" for="ch" forName="parallelogram4" refType="w" fact="0.381"/>
              <dgm:constr type="t" for="ch" forName="parallelogram4" refType="h" fact="0"/>
              <dgm:constr type="w" for="ch" forName="parallelogram4" refType="w" fact="0.12"/>
              <dgm:constr type="h" for="ch" forName="parallelogram4" refType="h"/>
              <dgm:constr type="l" for="ch" forName="parallelogram5" refType="w" fact="0.508"/>
              <dgm:constr type="t" for="ch" forName="parallelogram5" refType="h" fact="0"/>
              <dgm:constr type="w" for="ch" forName="parallelogram5" refType="w" fact="0.12"/>
              <dgm:constr type="h" for="ch" forName="parallelogram5" refType="h"/>
              <dgm:constr type="l" for="ch" forName="parallelogram6" refType="w" fact="0.635"/>
              <dgm:constr type="t" for="ch" forName="parallelogram6" refType="h" fact="0"/>
              <dgm:constr type="w" for="ch" forName="parallelogram6" refType="w" fact="0.12"/>
              <dgm:constr type="h" for="ch" forName="parallelogram6" refType="h"/>
              <dgm:constr type="l" for="ch" forName="parallelogram7" refType="w" fact="0.762"/>
              <dgm:constr type="t" for="ch" forName="parallelogram7" refType="h" fact="0"/>
              <dgm:constr type="w" for="ch" forName="parallelogram7" refType="w" fact="0.12"/>
              <dgm:constr type="h" for="ch" forName="parallelogram7" refType="h"/>
            </dgm:constrLst>
            <dgm:ruleLst/>
            <dgm:layoutNode name="parallelogram1" styleLbl="alignNode1">
              <dgm:alg type="sp"/>
              <dgm:shape xmlns:r="http://schemas.openxmlformats.org/officeDocument/2006/relationships" type="parallelogram" r:blip="">
                <dgm:adjLst>
                  <dgm:adj idx="1" val="1.4084"/>
                </dgm:adjLst>
              </dgm:shape>
              <dgm:presOf/>
            </dgm:layoutNode>
            <dgm:layoutNode name="parallelogram2" styleLbl="alignNode1">
              <dgm:alg type="sp"/>
              <dgm:shape xmlns:r="http://schemas.openxmlformats.org/officeDocument/2006/relationships" type="parallelogram" r:blip="">
                <dgm:adjLst>
                  <dgm:adj idx="1" val="1.4084"/>
                </dgm:adjLst>
              </dgm:shape>
              <dgm:presOf/>
            </dgm:layoutNode>
            <dgm:layoutNode name="parallelogram3" styleLbl="alignNode1">
              <dgm:alg type="sp"/>
              <dgm:shape xmlns:r="http://schemas.openxmlformats.org/officeDocument/2006/relationships" type="parallelogram" r:blip="">
                <dgm:adjLst>
                  <dgm:adj idx="1" val="1.4084"/>
                </dgm:adjLst>
              </dgm:shape>
              <dgm:presOf/>
            </dgm:layoutNode>
            <dgm:layoutNode name="parallelogram4" styleLbl="alignNode1">
              <dgm:alg type="sp"/>
              <dgm:shape xmlns:r="http://schemas.openxmlformats.org/officeDocument/2006/relationships" type="parallelogram" r:blip="">
                <dgm:adjLst>
                  <dgm:adj idx="1" val="1.4084"/>
                </dgm:adjLst>
              </dgm:shape>
              <dgm:presOf/>
            </dgm:layoutNode>
            <dgm:layoutNode name="parallelogram5" styleLbl="alignNode1">
              <dgm:alg type="sp"/>
              <dgm:shape xmlns:r="http://schemas.openxmlformats.org/officeDocument/2006/relationships" type="parallelogram" r:blip="">
                <dgm:adjLst>
                  <dgm:adj idx="1" val="1.4084"/>
                </dgm:adjLst>
              </dgm:shape>
              <dgm:presOf/>
            </dgm:layoutNode>
            <dgm:layoutNode name="parallelogram6" styleLbl="alignNode1">
              <dgm:alg type="sp"/>
              <dgm:shape xmlns:r="http://schemas.openxmlformats.org/officeDocument/2006/relationships" type="parallelogram" r:blip="">
                <dgm:adjLst>
                  <dgm:adj idx="1" val="1.4084"/>
                </dgm:adjLst>
              </dgm:shape>
              <dgm:presOf/>
            </dgm:layoutNode>
            <dgm:layoutNode name="parallelogram7" styleLbl="alignNode1">
              <dgm:alg type="sp"/>
              <dgm:shape xmlns:r="http://schemas.openxmlformats.org/officeDocument/2006/relationships" type="parallelogram" r:blip="">
                <dgm:adjLst>
                  <dgm:adj idx="1" val="1.4084"/>
                </dgm:adjLst>
              </dgm:shape>
              <dgm:presOf/>
            </dgm:layoutNode>
          </dgm:layoutNode>
        </dgm:else>
      </dgm:choose>
      <dgm:forEach name="sibTransForEach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chevron1">
  <dgm:title val=""/>
  <dgm:desc val=""/>
  <dgm:catLst>
    <dgm:cat type="process" pri="9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hoose name="Name4">
      <dgm:if name="Name5" axis="des" func="maxDepth" op="gte" val="2">
        <dgm:constrLst>
          <dgm:constr type="h" for="ch" forName="composite" refType="h"/>
          <dgm:constr type="w" for="ch" forName="composite" refType="w"/>
          <dgm:constr type="w" for="des" forName="parTx"/>
          <dgm:constr type="h" for="des" forName="parTx" op="equ"/>
          <dgm:constr type="w" for="des" forName="desTx"/>
          <dgm:constr type="h" for="des" forName="desTx" op="equ"/>
          <dgm:constr type="primFontSz" for="des" forName="parTx" val="65"/>
          <dgm:constr type="secFontSz" for="des" forName="desTx" refType="primFontSz" refFor="des" refForName="parTx" op="equ"/>
          <dgm:constr type="h" for="des" forName="parTx" refType="primFontSz" refFor="des" refForName="parTx" fact="1.5"/>
          <dgm:constr type="h" for="des" forName="desTx" refType="primFontSz" refFor="des" refForName="parTx" fact="0.5"/>
          <dgm:constr type="w" for="ch" forName="space" op="equ" val="-6"/>
        </dgm:constrLst>
        <dgm:ruleLst>
          <dgm:rule type="w" for="ch" forName="composite" val="0" fact="NaN" max="NaN"/>
          <dgm:rule type="primFontSz" for="des" forName="parTx" val="5" fact="NaN" max="NaN"/>
        </dgm:ruleLst>
        <dgm:forEach name="Name6" axis="ch" ptType="node"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hoose name="Name7">
              <dgm:if name="Name8" func="var" arg="dir" op="equ" val="norm">
                <dgm:constrLst>
                  <dgm:constr type="l" for="ch" forName="parTx"/>
                  <dgm:constr type="w" for="ch" forName="parTx" refType="w"/>
                  <dgm:constr type="t" for="ch" forName="parTx"/>
                  <dgm:constr type="l" for="ch" forName="desTx"/>
                  <dgm:constr type="w" for="ch" forName="desTx" refType="w" refFor="ch" refForName="parTx" fact="0.8"/>
                  <dgm:constr type="t" for="ch" forName="desTx" refType="h" refFor="ch" refForName="parTx" fact="1.125"/>
                </dgm:constrLst>
              </dgm:if>
              <dgm:else name="Name9">
                <dgm:constrLst>
                  <dgm:constr type="l" for="ch" forName="parTx"/>
                  <dgm:constr type="w" for="ch" forName="parTx" refType="w"/>
                  <dgm:constr type="t" for="ch" forName="parTx"/>
                  <dgm:constr type="l" for="ch" forName="desTx" refType="w" fact="0.2"/>
                  <dgm:constr type="w" for="ch" forName="desTx" refType="w" refFor="ch" refForName="parTx" fact="0.8"/>
                  <dgm:constr type="t" for="ch" forName="desTx" refType="h" refFor="ch" refForName="parTx" fact="1.125"/>
                </dgm:constrLst>
              </dgm:else>
            </dgm:choose>
            <dgm:ruleLst>
              <dgm:rule type="h" val="INF" fact="NaN" max="NaN"/>
            </dgm:ruleLst>
            <dgm:layoutNode name="parTx">
              <dgm:varLst>
                <dgm:chMax val="0"/>
                <dgm:chPref val="0"/>
                <dgm:bulletEnabled val="1"/>
              </dgm:varLst>
              <dgm:alg type="tx"/>
              <dgm:choose name="Name10">
                <dgm:if name="Name11" func="var" arg="dir" op="equ" val="norm">
                  <dgm:shape xmlns:r="http://schemas.openxmlformats.org/officeDocument/2006/relationships" type="chevron" r:blip="">
                    <dgm:adjLst/>
                  </dgm:shape>
                </dgm:if>
                <dgm:else name="Name12">
                  <dgm:shape xmlns:r="http://schemas.openxmlformats.org/officeDocument/2006/relationships" rot="180" type="chevron" r:blip="">
                    <dgm:adjLst/>
                  </dgm:shape>
                </dgm:else>
              </dgm:choose>
              <dgm:presOf axis="self" ptType="node"/>
              <dgm:choose name="Name13">
                <dgm:if name="Name14" func="var" arg="dir" op="equ" val="norm">
                  <dgm:constrLst>
                    <dgm:constr type="h" refType="w" op="lte" fact="0.4"/>
                    <dgm:constr type="h"/>
                    <dgm:constr type="tMarg" refType="primFontSz" fact="0.105"/>
                    <dgm:constr type="bMarg" refType="primFontSz" fact="0.105"/>
                    <dgm:constr type="lMarg" refType="primFontSz" fact="0.315"/>
                    <dgm:constr type="rMarg" refType="primFontSz" fact="0.105"/>
                  </dgm:constrLst>
                </dgm:if>
                <dgm:else name="Name15">
                  <dgm:constrLst>
                    <dgm:constr type="h" refType="w" op="lte" fact="0.4"/>
                    <dgm:constr type="h"/>
                    <dgm:constr type="tMarg" refType="primFontSz" fact="0.105"/>
                    <dgm:constr type="bMarg" refType="primFontSz" fact="0.105"/>
                    <dgm:constr type="lMarg" refType="primFontSz" fact="0.105"/>
                    <dgm:constr type="rMarg" refType="primFontSz" fact="0.315"/>
                  </dgm:constrLst>
                </dgm:else>
              </dgm:choose>
              <dgm:ruleLst>
                <dgm:rule type="h" val="INF" fact="NaN" max="NaN"/>
              </dgm:ruleLst>
            </dgm:layoutNode>
            <dgm:layoutNode name="desTx" styleLbl="revTx">
              <dgm:varLst>
                <dgm:bulletEnabled val="1"/>
              </dgm:varLst>
              <dgm:alg type="tx">
                <dgm:param type="stBulletLvl" val="1"/>
              </dgm:alg>
              <dgm:choose name="Name16">
                <dgm:if name="Name17" axis="ch" ptType="node" func="cnt" op="gte" val="1">
                  <dgm:shape xmlns:r="http://schemas.openxmlformats.org/officeDocument/2006/relationships" type="rect" r:blip="">
                    <dgm:adjLst/>
                  </dgm:shape>
                </dgm:if>
                <dgm:else name="Name18">
                  <dgm:shape xmlns:r="http://schemas.openxmlformats.org/officeDocument/2006/relationships" type="rect" r:blip="" hideGeom="1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h"/>
                <dgm:constr type="tMarg"/>
                <dgm:constr type="bMarg"/>
                <dgm:constr type="rMarg"/>
                <dgm:constr type="lMarg"/>
              </dgm:constrLst>
              <dgm:ruleLst>
                <dgm:rule type="h" val="INF" fact="NaN" max="NaN"/>
              </dgm:ruleLst>
            </dgm:layoutNode>
          </dgm:layoutNode>
          <dgm:forEach name="Name19" axis="followSib" ptType="sibTrans" cnt="1">
            <dgm:layoutNode name="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if>
      <dgm:else name="Name20">
        <dgm:constrLst>
          <dgm:constr type="w" for="ch" forName="parTxOnly" refType="w"/>
          <dgm:constr type="h" for="des" forName="parTxOnly" op="equ"/>
          <dgm:constr type="primFontSz" for="des" forName="parTxOnly" op="equ" val="65"/>
          <dgm:constr type="w" for="ch" forName="parTxOnlySpace" refType="w" refFor="ch" refForName="parTxOnly" fact="-0.1"/>
        </dgm:constrLst>
        <dgm:ruleLst/>
        <dgm:forEach name="Name21" axis="ch" ptType="node">
          <dgm:layoutNode name="parTxOnly">
            <dgm:varLst>
              <dgm:chMax val="0"/>
              <dgm:chPref val="0"/>
              <dgm:bulletEnabled val="1"/>
            </dgm:varLst>
            <dgm:alg type="tx"/>
            <dgm:choose name="Name22">
              <dgm:if name="Name23" func="var" arg="dir" op="equ" val="norm">
                <dgm:shape xmlns:r="http://schemas.openxmlformats.org/officeDocument/2006/relationships" type="chevron" r:blip="">
                  <dgm:adjLst/>
                </dgm:shape>
              </dgm:if>
              <dgm:else name="Name24">
                <dgm:shape xmlns:r="http://schemas.openxmlformats.org/officeDocument/2006/relationships" rot="180" type="chevron" r:blip="">
                  <dgm:adjLst/>
                </dgm:shape>
              </dgm:else>
            </dgm:choose>
            <dgm:presOf axis="self" ptType="node"/>
            <dgm:choose name="Name25">
              <dgm:if name="Name26" func="var" arg="dir" op="equ" val="norm">
                <dgm:constrLst>
                  <dgm:constr type="h" refType="w" op="equ" fact="0.4"/>
                  <dgm:constr type="tMarg" refType="primFontSz" fact="0.105"/>
                  <dgm:constr type="bMarg" refType="primFontSz" fact="0.105"/>
                  <dgm:constr type="lMarg" refType="primFontSz" fact="0.315"/>
                  <dgm:constr type="rMarg" refType="primFontSz" fact="0.105"/>
                </dgm:constrLst>
              </dgm:if>
              <dgm:else name="Name27">
                <dgm:constrLst>
                  <dgm:constr type="h" refType="w" op="equ" fact="0.4"/>
                  <dgm:constr type="tMarg" refType="primFontSz" fact="0.105"/>
                  <dgm:constr type="bMarg" refType="primFontSz" fact="0.105"/>
                  <dgm:constr type="lMarg" refType="primFontSz" fact="0.105"/>
                  <dgm:constr type="rMarg" refType="primFontSz" fact="0.315"/>
                </dgm:constrLst>
              </dgm:else>
            </dgm:choose>
            <dgm:ruleLst>
              <dgm:rule type="primFontSz" val="5" fact="NaN" max="NaN"/>
            </dgm:ruleLst>
          </dgm:layoutNode>
          <dgm:forEach name="Name28" axis="followSib" ptType="sibTrans" cnt="1">
            <dgm:layoutNode name="parTxOnly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else>
    </dgm:choose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process5">
  <dgm:title val=""/>
  <dgm:desc val=""/>
  <dgm:catLst>
    <dgm:cat type="process" pri="17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axis="self" func="var" arg="dir" op="equ" val="norm">
        <dgm:alg type="snake">
          <dgm:param type="grDir" val="tL"/>
          <dgm:param type="flowDir" val="row"/>
          <dgm:param type="contDir" val="revDir"/>
          <dgm:param type="bkpt" val="endCnv"/>
        </dgm:alg>
      </dgm:if>
      <dgm:else name="Name2">
        <dgm:alg type="snake">
          <dgm:param type="grDir" val="tR"/>
          <dgm:param type="flowDir" val="row"/>
          <dgm:param type="contDir" val="revDir"/>
          <dgm:param type="bkpt" val="endCnv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w" for="ch" forName="sibTrans" refType="w" refFor="ch" refPtType="node" op="equ" fact="0.4"/>
      <dgm:constr type="sp" refType="w" refFor="ch" refForName="sibTrans" op="equ"/>
      <dgm:constr type="primFontSz" for="ch" ptType="node" op="equ" val="65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>
            <dgm:adj idx="1" val="0.1"/>
          </dgm:adjLst>
        </dgm:shape>
        <dgm:presOf axis="desOrSelf" ptType="node"/>
        <dgm:constrLst>
          <dgm:constr type="h" refType="w" fact="0.6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5" fact="NaN" max="NaN"/>
        </dgm:ruleLst>
      </dgm:layoutNode>
      <dgm:forEach name="sibTransForEach" axis="followSib" ptType="sibTrans" cnt="1">
        <dgm:layoutNode name="sibTrans">
          <dgm:alg type="conn">
            <dgm:param type="begPts" val="auto"/>
            <dgm:param type="endPts" val="auto"/>
          </dgm:alg>
          <dgm:shape xmlns:r="http://schemas.openxmlformats.org/officeDocument/2006/relationships" type="conn" r:blip="">
            <dgm:adjLst/>
          </dgm:shape>
          <dgm:presOf axis="self"/>
          <dgm:constrLst>
            <dgm:constr type="h" refType="w" fact="0.62"/>
            <dgm:constr type="connDist"/>
          </dgm:constrLst>
          <dgm:ruleLst/>
          <dgm:layoutNode name="connectorText">
            <dgm:alg type="tx">
              <dgm:param type="autoTxRot" val="upr"/>
            </dgm:alg>
            <dgm:shape xmlns:r="http://schemas.openxmlformats.org/officeDocument/2006/relationships" type="conn" r:blip="" hideGeom="1">
              <dgm:adjLst/>
            </dgm:shape>
            <dgm:presOf axis="self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2084D5-AC5E-4429-8F54-D198582822F5}" type="datetimeFigureOut">
              <a:rPr lang="cs-CZ" smtClean="0"/>
              <a:t>19.1.2014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2D80CD-E458-4905-BEBD-E100D9533BB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4009733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2084D5-AC5E-4429-8F54-D198582822F5}" type="datetimeFigureOut">
              <a:rPr lang="cs-CZ" smtClean="0"/>
              <a:t>19.1.2014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2D80CD-E458-4905-BEBD-E100D9533BB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583851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2084D5-AC5E-4429-8F54-D198582822F5}" type="datetimeFigureOut">
              <a:rPr lang="cs-CZ" smtClean="0"/>
              <a:t>19.1.2014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2D80CD-E458-4905-BEBD-E100D9533BB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2907987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2084D5-AC5E-4429-8F54-D198582822F5}" type="datetimeFigureOut">
              <a:rPr lang="cs-CZ" smtClean="0"/>
              <a:t>19.1.2014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2D80CD-E458-4905-BEBD-E100D9533BB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9951977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2084D5-AC5E-4429-8F54-D198582822F5}" type="datetimeFigureOut">
              <a:rPr lang="cs-CZ" smtClean="0"/>
              <a:t>19.1.2014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2D80CD-E458-4905-BEBD-E100D9533BB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9466869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2084D5-AC5E-4429-8F54-D198582822F5}" type="datetimeFigureOut">
              <a:rPr lang="cs-CZ" smtClean="0"/>
              <a:t>19.1.2014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2D80CD-E458-4905-BEBD-E100D9533BB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4372578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2084D5-AC5E-4429-8F54-D198582822F5}" type="datetimeFigureOut">
              <a:rPr lang="cs-CZ" smtClean="0"/>
              <a:t>19.1.2014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2D80CD-E458-4905-BEBD-E100D9533BB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4265516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2084D5-AC5E-4429-8F54-D198582822F5}" type="datetimeFigureOut">
              <a:rPr lang="cs-CZ" smtClean="0"/>
              <a:t>19.1.2014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2D80CD-E458-4905-BEBD-E100D9533BB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1495980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2084D5-AC5E-4429-8F54-D198582822F5}" type="datetimeFigureOut">
              <a:rPr lang="cs-CZ" smtClean="0"/>
              <a:t>19.1.2014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2D80CD-E458-4905-BEBD-E100D9533BB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9893594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2084D5-AC5E-4429-8F54-D198582822F5}" type="datetimeFigureOut">
              <a:rPr lang="cs-CZ" smtClean="0"/>
              <a:t>19.1.2014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2D80CD-E458-4905-BEBD-E100D9533BB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6955191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2084D5-AC5E-4429-8F54-D198582822F5}" type="datetimeFigureOut">
              <a:rPr lang="cs-CZ" smtClean="0"/>
              <a:t>19.1.2014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2D80CD-E458-4905-BEBD-E100D9533BB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4938170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2084D5-AC5E-4429-8F54-D198582822F5}" type="datetimeFigureOut">
              <a:rPr lang="cs-CZ" smtClean="0"/>
              <a:t>19.1.2014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12D80CD-E458-4905-BEBD-E100D9533BB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6567032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5" r:id="rId1"/>
    <p:sldLayoutId id="2147483676" r:id="rId2"/>
    <p:sldLayoutId id="2147483677" r:id="rId3"/>
    <p:sldLayoutId id="2147483678" r:id="rId4"/>
    <p:sldLayoutId id="2147483679" r:id="rId5"/>
    <p:sldLayoutId id="2147483680" r:id="rId6"/>
    <p:sldLayoutId id="2147483681" r:id="rId7"/>
    <p:sldLayoutId id="2147483682" r:id="rId8"/>
    <p:sldLayoutId id="2147483683" r:id="rId9"/>
    <p:sldLayoutId id="2147483684" r:id="rId10"/>
    <p:sldLayoutId id="2147483685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1.jp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 dirty="0"/>
          </a:p>
        </p:txBody>
      </p:sp>
      <p:graphicFrame>
        <p:nvGraphicFramePr>
          <p:cNvPr id="4" name="Zástupný symbol pro obsah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959833393"/>
              </p:ext>
            </p:extLst>
          </p:nvPr>
        </p:nvGraphicFramePr>
        <p:xfrm>
          <a:off x="457200" y="1600200"/>
          <a:ext cx="8229600" cy="45259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5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03648" y="116632"/>
            <a:ext cx="5993136" cy="14099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871075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Anotace: materiál je určen žákům 4. ročníku </a:t>
            </a:r>
            <a:r>
              <a:rPr lang="cs-CZ" smtClean="0"/>
              <a:t>základní školy</a:t>
            </a:r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755988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/>
              <a:t>počítání do milionu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cs-CZ" dirty="0" smtClean="0"/>
              <a:t>4.ročník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9269238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Zapiš čísla</a:t>
            </a:r>
            <a:endParaRPr lang="cs-CZ" dirty="0"/>
          </a:p>
        </p:txBody>
      </p:sp>
      <p:graphicFrame>
        <p:nvGraphicFramePr>
          <p:cNvPr id="5" name="Zástupný symbol pro obsah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033267633"/>
              </p:ext>
            </p:extLst>
          </p:nvPr>
        </p:nvGraphicFramePr>
        <p:xfrm>
          <a:off x="457200" y="1600200"/>
          <a:ext cx="8229600" cy="45259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2955292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Zapiš čísla do tabulky</a:t>
            </a:r>
            <a:endParaRPr lang="cs-CZ" dirty="0"/>
          </a:p>
        </p:txBody>
      </p:sp>
      <p:graphicFrame>
        <p:nvGraphicFramePr>
          <p:cNvPr id="5" name="Zástupný symbol pro obsah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548438227"/>
              </p:ext>
            </p:extLst>
          </p:nvPr>
        </p:nvGraphicFramePr>
        <p:xfrm>
          <a:off x="251520" y="1718920"/>
          <a:ext cx="8229600" cy="32359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18456"/>
                <a:gridCol w="925760"/>
                <a:gridCol w="864096"/>
                <a:gridCol w="864096"/>
                <a:gridCol w="864096"/>
                <a:gridCol w="864096"/>
                <a:gridCol w="1440160"/>
                <a:gridCol w="1388840"/>
              </a:tblGrid>
              <a:tr h="370840"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Miliony</a:t>
                      </a:r>
                      <a:endParaRPr lang="cs-CZ" dirty="0"/>
                    </a:p>
                  </a:txBody>
                  <a:tcP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Sta tisíce</a:t>
                      </a:r>
                      <a:endParaRPr lang="cs-CZ" dirty="0"/>
                    </a:p>
                  </a:txBody>
                  <a:tcPr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Deseti</a:t>
                      </a:r>
                    </a:p>
                    <a:p>
                      <a:pPr algn="ctr"/>
                      <a:r>
                        <a:rPr lang="cs-CZ" dirty="0" smtClean="0"/>
                        <a:t>tisíce</a:t>
                      </a:r>
                      <a:endParaRPr lang="cs-CZ" dirty="0"/>
                    </a:p>
                  </a:txBody>
                  <a:tcPr>
                    <a:solidFill>
                      <a:schemeClr val="accent5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Tisíce</a:t>
                      </a:r>
                      <a:endParaRPr lang="cs-CZ" dirty="0"/>
                    </a:p>
                  </a:txBody>
                  <a:tcP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dirty="0" smtClean="0"/>
                        <a:t>Stovky</a:t>
                      </a:r>
                    </a:p>
                    <a:p>
                      <a:pPr algn="ctr"/>
                      <a:endParaRPr lang="cs-CZ" dirty="0"/>
                    </a:p>
                  </a:txBody>
                  <a:tcPr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dirty="0" smtClean="0"/>
                        <a:t>Desítky</a:t>
                      </a:r>
                    </a:p>
                    <a:p>
                      <a:pPr algn="ctr"/>
                      <a:endParaRPr lang="cs-CZ" dirty="0"/>
                    </a:p>
                  </a:txBody>
                  <a:tcPr>
                    <a:solidFill>
                      <a:srgbClr val="7030A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dirty="0" smtClean="0"/>
                        <a:t>Jednotky</a:t>
                      </a:r>
                    </a:p>
                    <a:p>
                      <a:endParaRPr lang="cs-CZ" dirty="0"/>
                    </a:p>
                  </a:txBody>
                  <a:tcPr>
                    <a:solidFill>
                      <a:srgbClr val="92D050"/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12568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accent5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rgbClr val="7030A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rgbClr val="92D050"/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584321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accent5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rgbClr val="7030A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rgbClr val="92D050"/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1000000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accent5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rgbClr val="7030A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rgbClr val="92D050"/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591326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accent5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rgbClr val="7030A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rgbClr val="92D050"/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874236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accent5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rgbClr val="7030A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rgbClr val="92D050"/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547123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accent5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rgbClr val="7030A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rgbClr val="92D050"/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123044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accent5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rgbClr val="7030A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rgbClr val="92D050"/>
                    </a:solidFill>
                  </a:tcPr>
                </a:tc>
              </a:tr>
            </a:tbl>
          </a:graphicData>
        </a:graphic>
      </p:graphicFrame>
      <p:sp>
        <p:nvSpPr>
          <p:cNvPr id="6" name="Veselý obličej 5"/>
          <p:cNvSpPr/>
          <p:nvPr/>
        </p:nvSpPr>
        <p:spPr>
          <a:xfrm>
            <a:off x="7164288" y="5229200"/>
            <a:ext cx="914400" cy="914400"/>
          </a:xfrm>
          <a:prstGeom prst="smileyFac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800751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Zapiš čísla do tabulky</a:t>
            </a:r>
            <a:endParaRPr lang="cs-CZ" dirty="0"/>
          </a:p>
        </p:txBody>
      </p:sp>
      <p:graphicFrame>
        <p:nvGraphicFramePr>
          <p:cNvPr id="5" name="Zástupný symbol pro obsah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688507346"/>
              </p:ext>
            </p:extLst>
          </p:nvPr>
        </p:nvGraphicFramePr>
        <p:xfrm>
          <a:off x="251520" y="1718920"/>
          <a:ext cx="8229600" cy="32359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18456"/>
                <a:gridCol w="925760"/>
                <a:gridCol w="864096"/>
                <a:gridCol w="864096"/>
                <a:gridCol w="864096"/>
                <a:gridCol w="864096"/>
                <a:gridCol w="1440160"/>
                <a:gridCol w="1388840"/>
              </a:tblGrid>
              <a:tr h="370840"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Miliony</a:t>
                      </a:r>
                      <a:endParaRPr lang="cs-CZ" dirty="0"/>
                    </a:p>
                  </a:txBody>
                  <a:tcP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Sta tisíce</a:t>
                      </a:r>
                      <a:endParaRPr lang="cs-CZ" dirty="0"/>
                    </a:p>
                  </a:txBody>
                  <a:tcPr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Deseti</a:t>
                      </a:r>
                    </a:p>
                    <a:p>
                      <a:pPr algn="ctr"/>
                      <a:r>
                        <a:rPr lang="cs-CZ" dirty="0" smtClean="0"/>
                        <a:t>tisíce</a:t>
                      </a:r>
                      <a:endParaRPr lang="cs-CZ" dirty="0"/>
                    </a:p>
                  </a:txBody>
                  <a:tcPr>
                    <a:solidFill>
                      <a:schemeClr val="accent5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Tisíce</a:t>
                      </a:r>
                      <a:endParaRPr lang="cs-CZ" dirty="0"/>
                    </a:p>
                  </a:txBody>
                  <a:tcP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dirty="0" smtClean="0"/>
                        <a:t>Stovky</a:t>
                      </a:r>
                    </a:p>
                    <a:p>
                      <a:pPr algn="ctr"/>
                      <a:endParaRPr lang="cs-CZ" dirty="0"/>
                    </a:p>
                  </a:txBody>
                  <a:tcPr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dirty="0" smtClean="0"/>
                        <a:t>Desítky</a:t>
                      </a:r>
                    </a:p>
                    <a:p>
                      <a:pPr algn="ctr"/>
                      <a:endParaRPr lang="cs-CZ" dirty="0"/>
                    </a:p>
                  </a:txBody>
                  <a:tcPr>
                    <a:solidFill>
                      <a:srgbClr val="7030A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dirty="0" smtClean="0"/>
                        <a:t>Jednotky</a:t>
                      </a:r>
                    </a:p>
                    <a:p>
                      <a:endParaRPr lang="cs-CZ" dirty="0"/>
                    </a:p>
                  </a:txBody>
                  <a:tcPr>
                    <a:solidFill>
                      <a:srgbClr val="92D050"/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12568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1</a:t>
                      </a:r>
                      <a:endParaRPr lang="cs-CZ" dirty="0"/>
                    </a:p>
                  </a:txBody>
                  <a:tcPr>
                    <a:solidFill>
                      <a:schemeClr val="accent5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2</a:t>
                      </a:r>
                      <a:endParaRPr lang="cs-CZ" dirty="0"/>
                    </a:p>
                  </a:txBody>
                  <a:tcP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5</a:t>
                      </a:r>
                      <a:endParaRPr lang="cs-CZ" dirty="0"/>
                    </a:p>
                  </a:txBody>
                  <a:tcPr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6</a:t>
                      </a:r>
                      <a:endParaRPr lang="cs-CZ" dirty="0"/>
                    </a:p>
                  </a:txBody>
                  <a:tcPr>
                    <a:solidFill>
                      <a:srgbClr val="7030A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8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rgbClr val="92D050"/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584321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5</a:t>
                      </a:r>
                      <a:endParaRPr lang="cs-CZ" dirty="0"/>
                    </a:p>
                  </a:txBody>
                  <a:tcPr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8</a:t>
                      </a:r>
                      <a:endParaRPr lang="cs-CZ" dirty="0"/>
                    </a:p>
                  </a:txBody>
                  <a:tcPr>
                    <a:solidFill>
                      <a:schemeClr val="accent5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4</a:t>
                      </a:r>
                      <a:endParaRPr lang="cs-CZ" dirty="0"/>
                    </a:p>
                  </a:txBody>
                  <a:tcP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3</a:t>
                      </a:r>
                      <a:endParaRPr lang="cs-CZ" dirty="0"/>
                    </a:p>
                  </a:txBody>
                  <a:tcPr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2</a:t>
                      </a:r>
                      <a:endParaRPr lang="cs-CZ" dirty="0"/>
                    </a:p>
                  </a:txBody>
                  <a:tcPr>
                    <a:solidFill>
                      <a:srgbClr val="7030A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1</a:t>
                      </a:r>
                      <a:endParaRPr lang="cs-CZ" dirty="0"/>
                    </a:p>
                  </a:txBody>
                  <a:tcPr>
                    <a:solidFill>
                      <a:srgbClr val="92D050"/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1000000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1</a:t>
                      </a:r>
                      <a:endParaRPr lang="cs-CZ" dirty="0"/>
                    </a:p>
                  </a:txBody>
                  <a:tcP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0</a:t>
                      </a:r>
                      <a:endParaRPr lang="cs-CZ" dirty="0"/>
                    </a:p>
                  </a:txBody>
                  <a:tcPr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0</a:t>
                      </a:r>
                      <a:endParaRPr lang="cs-CZ" dirty="0"/>
                    </a:p>
                  </a:txBody>
                  <a:tcPr>
                    <a:solidFill>
                      <a:schemeClr val="accent5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0</a:t>
                      </a:r>
                      <a:endParaRPr lang="cs-CZ" dirty="0"/>
                    </a:p>
                  </a:txBody>
                  <a:tcP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0</a:t>
                      </a:r>
                      <a:endParaRPr lang="cs-CZ" dirty="0"/>
                    </a:p>
                  </a:txBody>
                  <a:tcPr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0</a:t>
                      </a:r>
                      <a:endParaRPr lang="cs-CZ" dirty="0"/>
                    </a:p>
                  </a:txBody>
                  <a:tcPr>
                    <a:solidFill>
                      <a:srgbClr val="7030A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0</a:t>
                      </a:r>
                      <a:endParaRPr lang="cs-CZ" dirty="0"/>
                    </a:p>
                  </a:txBody>
                  <a:tcPr>
                    <a:solidFill>
                      <a:srgbClr val="92D050"/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591326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5</a:t>
                      </a:r>
                      <a:endParaRPr lang="cs-CZ" dirty="0"/>
                    </a:p>
                  </a:txBody>
                  <a:tcPr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9</a:t>
                      </a:r>
                      <a:endParaRPr lang="cs-CZ" dirty="0"/>
                    </a:p>
                  </a:txBody>
                  <a:tcPr>
                    <a:solidFill>
                      <a:schemeClr val="accent5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1</a:t>
                      </a:r>
                      <a:endParaRPr lang="cs-CZ" dirty="0"/>
                    </a:p>
                  </a:txBody>
                  <a:tcP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3</a:t>
                      </a:r>
                      <a:endParaRPr lang="cs-CZ" dirty="0"/>
                    </a:p>
                  </a:txBody>
                  <a:tcPr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2</a:t>
                      </a:r>
                      <a:endParaRPr lang="cs-CZ" dirty="0"/>
                    </a:p>
                  </a:txBody>
                  <a:tcPr>
                    <a:solidFill>
                      <a:srgbClr val="7030A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6</a:t>
                      </a:r>
                      <a:endParaRPr lang="cs-CZ" dirty="0"/>
                    </a:p>
                  </a:txBody>
                  <a:tcPr>
                    <a:solidFill>
                      <a:srgbClr val="92D050"/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874236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8</a:t>
                      </a:r>
                      <a:endParaRPr lang="cs-CZ" dirty="0"/>
                    </a:p>
                  </a:txBody>
                  <a:tcPr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7</a:t>
                      </a:r>
                      <a:endParaRPr lang="cs-CZ" dirty="0"/>
                    </a:p>
                  </a:txBody>
                  <a:tcPr>
                    <a:solidFill>
                      <a:schemeClr val="accent5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4</a:t>
                      </a:r>
                      <a:endParaRPr lang="cs-CZ" dirty="0"/>
                    </a:p>
                  </a:txBody>
                  <a:tcP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2</a:t>
                      </a:r>
                      <a:endParaRPr lang="cs-CZ" dirty="0"/>
                    </a:p>
                  </a:txBody>
                  <a:tcPr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3</a:t>
                      </a:r>
                      <a:endParaRPr lang="cs-CZ" dirty="0"/>
                    </a:p>
                  </a:txBody>
                  <a:tcPr>
                    <a:solidFill>
                      <a:srgbClr val="7030A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6</a:t>
                      </a:r>
                      <a:endParaRPr lang="cs-CZ" dirty="0"/>
                    </a:p>
                  </a:txBody>
                  <a:tcPr>
                    <a:solidFill>
                      <a:srgbClr val="92D050"/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547123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5</a:t>
                      </a:r>
                      <a:endParaRPr lang="cs-CZ" dirty="0"/>
                    </a:p>
                  </a:txBody>
                  <a:tcPr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4</a:t>
                      </a:r>
                      <a:endParaRPr lang="cs-CZ" dirty="0"/>
                    </a:p>
                  </a:txBody>
                  <a:tcPr>
                    <a:solidFill>
                      <a:schemeClr val="accent5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7</a:t>
                      </a:r>
                      <a:endParaRPr lang="cs-CZ" dirty="0"/>
                    </a:p>
                  </a:txBody>
                  <a:tcP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1</a:t>
                      </a:r>
                      <a:endParaRPr lang="cs-CZ" dirty="0"/>
                    </a:p>
                  </a:txBody>
                  <a:tcPr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2</a:t>
                      </a:r>
                      <a:endParaRPr lang="cs-CZ" dirty="0"/>
                    </a:p>
                  </a:txBody>
                  <a:tcPr>
                    <a:solidFill>
                      <a:srgbClr val="7030A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3</a:t>
                      </a:r>
                      <a:endParaRPr lang="cs-CZ" dirty="0"/>
                    </a:p>
                  </a:txBody>
                  <a:tcPr>
                    <a:solidFill>
                      <a:srgbClr val="92D050"/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123044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1</a:t>
                      </a:r>
                      <a:endParaRPr lang="cs-CZ" dirty="0"/>
                    </a:p>
                  </a:txBody>
                  <a:tcPr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2</a:t>
                      </a:r>
                      <a:endParaRPr lang="cs-CZ" dirty="0"/>
                    </a:p>
                  </a:txBody>
                  <a:tcPr>
                    <a:solidFill>
                      <a:schemeClr val="accent5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3</a:t>
                      </a:r>
                      <a:endParaRPr lang="cs-CZ" dirty="0"/>
                    </a:p>
                  </a:txBody>
                  <a:tcP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0</a:t>
                      </a:r>
                      <a:endParaRPr lang="cs-CZ" dirty="0"/>
                    </a:p>
                  </a:txBody>
                  <a:tcPr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4</a:t>
                      </a:r>
                      <a:endParaRPr lang="cs-CZ" dirty="0"/>
                    </a:p>
                  </a:txBody>
                  <a:tcPr>
                    <a:solidFill>
                      <a:srgbClr val="7030A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4</a:t>
                      </a:r>
                      <a:endParaRPr lang="cs-CZ" dirty="0"/>
                    </a:p>
                  </a:txBody>
                  <a:tcPr>
                    <a:solidFill>
                      <a:srgbClr val="92D050"/>
                    </a:solidFill>
                  </a:tcPr>
                </a:tc>
              </a:tr>
            </a:tbl>
          </a:graphicData>
        </a:graphic>
      </p:graphicFrame>
      <p:sp>
        <p:nvSpPr>
          <p:cNvPr id="6" name="Veselý obličej 5"/>
          <p:cNvSpPr/>
          <p:nvPr/>
        </p:nvSpPr>
        <p:spPr>
          <a:xfrm>
            <a:off x="7164288" y="5229200"/>
            <a:ext cx="914400" cy="914400"/>
          </a:xfrm>
          <a:prstGeom prst="smileyFace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800751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Seřaď čísla od největšího</a:t>
            </a:r>
            <a:endParaRPr lang="cs-CZ" dirty="0"/>
          </a:p>
        </p:txBody>
      </p:sp>
      <p:graphicFrame>
        <p:nvGraphicFramePr>
          <p:cNvPr id="4" name="Zástupný symbol pro obsah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462972624"/>
              </p:ext>
            </p:extLst>
          </p:nvPr>
        </p:nvGraphicFramePr>
        <p:xfrm>
          <a:off x="457200" y="1600200"/>
          <a:ext cx="8229600" cy="45259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2747218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K zadanému číslu připočítej:</a:t>
            </a:r>
            <a:endParaRPr lang="cs-CZ" dirty="0"/>
          </a:p>
        </p:txBody>
      </p:sp>
      <p:graphicFrame>
        <p:nvGraphicFramePr>
          <p:cNvPr id="4" name="Zástupný symbol pro obsah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466919806"/>
              </p:ext>
            </p:extLst>
          </p:nvPr>
        </p:nvGraphicFramePr>
        <p:xfrm>
          <a:off x="457200" y="1600200"/>
          <a:ext cx="8229600" cy="45259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41866679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51</TotalTime>
  <Words>165</Words>
  <Application>Microsoft Office PowerPoint</Application>
  <PresentationFormat>Předvádění na obrazovce (4:3)</PresentationFormat>
  <Paragraphs>96</Paragraphs>
  <Slides>8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8</vt:i4>
      </vt:variant>
    </vt:vector>
  </HeadingPairs>
  <TitlesOfParts>
    <vt:vector size="9" baseType="lpstr">
      <vt:lpstr>Motiv systému Office</vt:lpstr>
      <vt:lpstr>Prezentace aplikace PowerPoint</vt:lpstr>
      <vt:lpstr>Prezentace aplikace PowerPoint</vt:lpstr>
      <vt:lpstr>počítání do milionu</vt:lpstr>
      <vt:lpstr>Zapiš čísla</vt:lpstr>
      <vt:lpstr>Zapiš čísla do tabulky</vt:lpstr>
      <vt:lpstr>Zapiš čísla do tabulky</vt:lpstr>
      <vt:lpstr>Seřaď čísla od největšího</vt:lpstr>
      <vt:lpstr>K zadanému číslu připočítej:</vt:lpstr>
    </vt:vector>
  </TitlesOfParts>
  <Company>Hewlett-Packard Company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počítání do milionu</dc:title>
  <dc:creator>Uživatel</dc:creator>
  <cp:lastModifiedBy>Slavíková Hana</cp:lastModifiedBy>
  <cp:revision>10</cp:revision>
  <dcterms:created xsi:type="dcterms:W3CDTF">2014-01-12T15:11:42Z</dcterms:created>
  <dcterms:modified xsi:type="dcterms:W3CDTF">2014-01-19T15:25:25Z</dcterms:modified>
</cp:coreProperties>
</file>