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08E39C-4CC9-4C3D-B6AE-6622CD1D327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D2C929-D6CF-4F0D-ACD9-7B7E965D02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837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D2C929-D6CF-4F0D-ACD9-7B7E965D029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4000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981A2-68C0-48F8-9F77-6AE03DF0248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984F4-1270-4418-BCA4-3B19CF155A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05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981A2-68C0-48F8-9F77-6AE03DF0248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984F4-1270-4418-BCA4-3B19CF155A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181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981A2-68C0-48F8-9F77-6AE03DF0248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984F4-1270-4418-BCA4-3B19CF155A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929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981A2-68C0-48F8-9F77-6AE03DF0248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984F4-1270-4418-BCA4-3B19CF155A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542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981A2-68C0-48F8-9F77-6AE03DF0248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984F4-1270-4418-BCA4-3B19CF155A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154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981A2-68C0-48F8-9F77-6AE03DF0248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984F4-1270-4418-BCA4-3B19CF155A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237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981A2-68C0-48F8-9F77-6AE03DF0248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984F4-1270-4418-BCA4-3B19CF155A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11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981A2-68C0-48F8-9F77-6AE03DF0248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984F4-1270-4418-BCA4-3B19CF155A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54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981A2-68C0-48F8-9F77-6AE03DF0248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984F4-1270-4418-BCA4-3B19CF155A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598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981A2-68C0-48F8-9F77-6AE03DF0248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984F4-1270-4418-BCA4-3B19CF155A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91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981A2-68C0-48F8-9F77-6AE03DF0248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984F4-1270-4418-BCA4-3B19CF155A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284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7981A2-68C0-48F8-9F77-6AE03DF02488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7984F4-1270-4418-BCA4-3B19CF155A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535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420888"/>
            <a:ext cx="7056784" cy="3240360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Název školy :</a:t>
            </a:r>
            <a:r>
              <a:rPr lang="cs-CZ" sz="2400" dirty="0" smtClean="0">
                <a:solidFill>
                  <a:schemeClr val="tx1"/>
                </a:solidFill>
              </a:rPr>
              <a:t> ZŠ Pardubice-</a:t>
            </a:r>
            <a:r>
              <a:rPr lang="cs-CZ" sz="2400" dirty="0" err="1" smtClean="0">
                <a:solidFill>
                  <a:schemeClr val="tx1"/>
                </a:solidFill>
              </a:rPr>
              <a:t>Spořilov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Autor :</a:t>
            </a:r>
            <a:r>
              <a:rPr lang="cs-CZ" sz="2400" dirty="0" smtClean="0">
                <a:solidFill>
                  <a:schemeClr val="tx1"/>
                </a:solidFill>
              </a:rPr>
              <a:t> Pilná Marcela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Název :</a:t>
            </a:r>
            <a:r>
              <a:rPr lang="cs-CZ" sz="2400" dirty="0" smtClean="0">
                <a:solidFill>
                  <a:schemeClr val="tx1"/>
                </a:solidFill>
              </a:rPr>
              <a:t>  VY_32_INOVACE_24.ČTENÁŘSKÁ_GRAMOTNOST_09_SPOJOVAČKY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Téma :</a:t>
            </a:r>
            <a:r>
              <a:rPr lang="cs-CZ" sz="2400" dirty="0" smtClean="0">
                <a:solidFill>
                  <a:schemeClr val="tx1"/>
                </a:solidFill>
              </a:rPr>
              <a:t>  Čtenářská gramotnost na 1.stupni ZŠ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Číslo projektu : </a:t>
            </a:r>
            <a:r>
              <a:rPr lang="cs-CZ" sz="2400" dirty="0" smtClean="0">
                <a:solidFill>
                  <a:schemeClr val="tx1"/>
                </a:solidFill>
              </a:rPr>
              <a:t> CZ.1.07/1.4.00/21.2349</a:t>
            </a:r>
          </a:p>
          <a:p>
            <a:pPr algn="l"/>
            <a:r>
              <a:rPr lang="cs-CZ" sz="2400" b="1" u="sng" dirty="0" smtClean="0">
                <a:solidFill>
                  <a:schemeClr val="tx1"/>
                </a:solidFill>
              </a:rPr>
              <a:t>Anotace :</a:t>
            </a:r>
            <a:r>
              <a:rPr lang="cs-CZ" sz="2400" dirty="0" smtClean="0">
                <a:solidFill>
                  <a:schemeClr val="tx1"/>
                </a:solidFill>
              </a:rPr>
              <a:t> Žáci si procvičují čtení a porozumění významu </a:t>
            </a:r>
            <a:r>
              <a:rPr lang="cs-CZ" sz="2400" dirty="0" err="1" smtClean="0">
                <a:solidFill>
                  <a:schemeClr val="tx1"/>
                </a:solidFill>
              </a:rPr>
              <a:t>slov,daná</a:t>
            </a:r>
            <a:r>
              <a:rPr lang="cs-CZ" sz="2400" dirty="0" smtClean="0">
                <a:solidFill>
                  <a:schemeClr val="tx1"/>
                </a:solidFill>
              </a:rPr>
              <a:t> slova spojují s </a:t>
            </a:r>
            <a:r>
              <a:rPr lang="cs-CZ" sz="2400" dirty="0">
                <a:solidFill>
                  <a:schemeClr val="tx1"/>
                </a:solidFill>
              </a:rPr>
              <a:t>obrázkem. Vybraná slova </a:t>
            </a:r>
            <a:r>
              <a:rPr lang="cs-CZ" sz="2400" dirty="0" smtClean="0">
                <a:solidFill>
                  <a:schemeClr val="tx1"/>
                </a:solidFill>
              </a:rPr>
              <a:t>zapisují na tabuli a kontrolují si správný </a:t>
            </a:r>
            <a:r>
              <a:rPr lang="cs-CZ" sz="2400" smtClean="0">
                <a:solidFill>
                  <a:schemeClr val="tx1"/>
                </a:solidFill>
              </a:rPr>
              <a:t>zápis </a:t>
            </a:r>
            <a:r>
              <a:rPr lang="cs-CZ" sz="2400" smtClean="0">
                <a:solidFill>
                  <a:schemeClr val="tx1"/>
                </a:solidFill>
              </a:rPr>
              <a:t>porovnáním.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b="1" u="sng" dirty="0" smtClean="0">
                <a:solidFill>
                  <a:srgbClr val="000000"/>
                </a:solidFill>
              </a:rPr>
              <a:t> </a:t>
            </a:r>
            <a:r>
              <a:rPr lang="cs-CZ" sz="2400" b="1" u="sng" dirty="0">
                <a:solidFill>
                  <a:srgbClr val="000000"/>
                </a:solidFill>
              </a:rPr>
              <a:t>Citace : </a:t>
            </a:r>
            <a:r>
              <a:rPr lang="cs-CZ" sz="2400" dirty="0">
                <a:solidFill>
                  <a:srgbClr val="000000"/>
                </a:solidFill>
              </a:rPr>
              <a:t>Materiál z vlastní invence a s použitím obrázků z galerie MS Office 2010.</a:t>
            </a: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299" y="548680"/>
            <a:ext cx="6143402" cy="1504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6039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7131" y="476672"/>
            <a:ext cx="12118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PES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7131" y="1916832"/>
            <a:ext cx="19784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MRAK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7131" y="3501008"/>
            <a:ext cx="18826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PYTEL</a:t>
            </a:r>
            <a:endParaRPr lang="cs-CZ" sz="5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7131" y="5097958"/>
            <a:ext cx="16786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DŮM</a:t>
            </a:r>
            <a:endParaRPr lang="cs-CZ" sz="5400" b="1" dirty="0"/>
          </a:p>
        </p:txBody>
      </p:sp>
      <p:pic>
        <p:nvPicPr>
          <p:cNvPr id="1026" name="Picture 2" descr="C:\Users\Marcela Pilná\AppData\Local\Microsoft\Windows\Temporary Internet Files\Content.IE5\K0O7W0UI\MC9004345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229" y="1769871"/>
            <a:ext cx="1225632" cy="1217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loud"/>
          <p:cNvSpPr>
            <a:spLocks noChangeAspect="1" noEditPoints="1" noChangeArrowheads="1"/>
          </p:cNvSpPr>
          <p:nvPr/>
        </p:nvSpPr>
        <p:spPr bwMode="auto">
          <a:xfrm>
            <a:off x="7018608" y="5097958"/>
            <a:ext cx="1323442" cy="88689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9" name="Picture 5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722" y="3353772"/>
            <a:ext cx="1216597" cy="1217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cela Pilná\AppData\Local\Microsoft\Windows\Temporary Internet Files\Content.IE5\DE4CGPLA\MC9003521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888" y="377415"/>
            <a:ext cx="904314" cy="112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2415558" y="1052736"/>
            <a:ext cx="4603050" cy="1454969"/>
          </a:xfrm>
          <a:prstGeom prst="straightConnector1">
            <a:avLst/>
          </a:prstGeom>
          <a:ln w="136525"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415558" y="2378497"/>
            <a:ext cx="4608671" cy="2922711"/>
          </a:xfrm>
          <a:prstGeom prst="straightConnector1">
            <a:avLst/>
          </a:prstGeom>
          <a:ln w="136525"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415558" y="1052736"/>
            <a:ext cx="4603050" cy="2909938"/>
          </a:xfrm>
          <a:prstGeom prst="straightConnector1">
            <a:avLst/>
          </a:prstGeom>
          <a:ln w="136525"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123728" y="3962673"/>
            <a:ext cx="4900501" cy="1626567"/>
          </a:xfrm>
          <a:prstGeom prst="straightConnector1">
            <a:avLst/>
          </a:prstGeom>
          <a:ln w="136525"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8160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7131" y="476672"/>
            <a:ext cx="159338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STŮL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7131" y="1916832"/>
            <a:ext cx="13256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LIST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7131" y="3501008"/>
            <a:ext cx="18373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AUTO</a:t>
            </a:r>
            <a:endParaRPr lang="cs-CZ" sz="5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7131" y="5097958"/>
            <a:ext cx="17275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BOTY</a:t>
            </a: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2415558" y="1052736"/>
            <a:ext cx="4272398" cy="3024336"/>
          </a:xfrm>
          <a:prstGeom prst="straightConnector1">
            <a:avLst/>
          </a:prstGeom>
          <a:ln w="136525"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415558" y="2564904"/>
            <a:ext cx="4100658" cy="1397770"/>
          </a:xfrm>
          <a:prstGeom prst="straightConnector1">
            <a:avLst/>
          </a:prstGeom>
          <a:ln w="136525"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123728" y="938337"/>
            <a:ext cx="4392488" cy="4650904"/>
          </a:xfrm>
          <a:prstGeom prst="straightConnector1">
            <a:avLst/>
          </a:prstGeom>
          <a:ln w="136525"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Marcela Pilná\AppData\Local\Microsoft\Windows\Temporary Internet Files\Content.IE5\AM1I8PN9\MP900341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346406"/>
            <a:ext cx="1727854" cy="123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a Pilná\AppData\Local\Microsoft\Windows\Temporary Internet Files\Content.IE5\K0O7W0UI\MC9004371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7956" y="1385968"/>
            <a:ext cx="1960438" cy="1960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cela Pilná\AppData\Local\Microsoft\Windows\Temporary Internet Files\Content.IE5\S7687CZ2\MP9004140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97152"/>
            <a:ext cx="1512168" cy="1518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arcela Pilná\AppData\Local\Microsoft\Windows\Temporary Internet Files\Content.IE5\S7687CZ2\MC9002152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787" y="267095"/>
            <a:ext cx="1870315" cy="995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se šipkou 16"/>
          <p:cNvCxnSpPr/>
          <p:nvPr/>
        </p:nvCxnSpPr>
        <p:spPr>
          <a:xfrm>
            <a:off x="2415558" y="2378497"/>
            <a:ext cx="4676722" cy="3066727"/>
          </a:xfrm>
          <a:prstGeom prst="straightConnector1">
            <a:avLst/>
          </a:prstGeom>
          <a:ln w="136525"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5216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7131" y="476672"/>
            <a:ext cx="22389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MOTÝL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7131" y="1916832"/>
            <a:ext cx="195598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OKNO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7131" y="3501008"/>
            <a:ext cx="23047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STROM</a:t>
            </a:r>
            <a:endParaRPr lang="cs-CZ" sz="5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7131" y="5097958"/>
            <a:ext cx="2247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KOMÍN</a:t>
            </a: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2617720" y="929620"/>
            <a:ext cx="4441806" cy="2982240"/>
          </a:xfrm>
          <a:prstGeom prst="straightConnector1">
            <a:avLst/>
          </a:prstGeom>
          <a:ln w="136525"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788294" y="2420740"/>
            <a:ext cx="4549751" cy="1588082"/>
          </a:xfrm>
          <a:prstGeom prst="straightConnector1">
            <a:avLst/>
          </a:prstGeom>
          <a:ln w="136525"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650631" y="1268760"/>
            <a:ext cx="4687414" cy="4326868"/>
          </a:xfrm>
          <a:prstGeom prst="straightConnector1">
            <a:avLst/>
          </a:prstGeom>
          <a:ln w="136525"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415558" y="2378497"/>
            <a:ext cx="4676722" cy="3066727"/>
          </a:xfrm>
          <a:prstGeom prst="straightConnector1">
            <a:avLst/>
          </a:prstGeom>
          <a:ln w="136525">
            <a:tailEnd type="stealth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5" name="Picture 3" descr="C:\Users\Marcela Pilná\AppData\Local\Microsoft\Windows\Temporary Internet Files\Content.IE5\AM1I8PN9\MC9002788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4689" y="311110"/>
            <a:ext cx="1343775" cy="1237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ree"/>
          <p:cNvSpPr>
            <a:spLocks noEditPoints="1" noChangeArrowheads="1"/>
          </p:cNvSpPr>
          <p:nvPr/>
        </p:nvSpPr>
        <p:spPr bwMode="auto">
          <a:xfrm>
            <a:off x="7338045" y="1843454"/>
            <a:ext cx="904875" cy="1070086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7" name="Picture 5" descr="C:\Users\Marcela Pilná\AppData\Local\Microsoft\Windows\Temporary Internet Files\Content.IE5\S7687CZ2\MC9001929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526" y="3420594"/>
            <a:ext cx="1461912" cy="1084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cela Pilná\AppData\Local\Microsoft\Windows\Temporary Internet Files\Content.IE5\AM1I8PN9\MC9000573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024" y="4868830"/>
            <a:ext cx="1514340" cy="1381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498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372200" y="523853"/>
            <a:ext cx="17275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BOTY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1964013"/>
            <a:ext cx="16786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DŮM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200" y="3548189"/>
            <a:ext cx="23047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STROM</a:t>
            </a:r>
            <a:endParaRPr lang="cs-CZ" sz="5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5145139"/>
            <a:ext cx="18373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AUTO</a:t>
            </a:r>
          </a:p>
        </p:txBody>
      </p:sp>
      <p:sp>
        <p:nvSpPr>
          <p:cNvPr id="14" name="Tree"/>
          <p:cNvSpPr>
            <a:spLocks noEditPoints="1" noChangeArrowheads="1"/>
          </p:cNvSpPr>
          <p:nvPr/>
        </p:nvSpPr>
        <p:spPr bwMode="auto">
          <a:xfrm>
            <a:off x="683568" y="3474811"/>
            <a:ext cx="904875" cy="1070086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5" name="Picture 3" descr="C:\Users\Marcela Pilná\AppData\Local\Microsoft\Windows\Temporary Internet Files\Content.IE5\K0O7W0UI\MC9004371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786" y="4626585"/>
            <a:ext cx="1960438" cy="1960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706" y="1816777"/>
            <a:ext cx="1216597" cy="1217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C:\Users\Marcela Pilná\AppData\Local\Microsoft\Windows\Temporary Internet Files\Content.IE5\S7687CZ2\MC9002152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47" y="487909"/>
            <a:ext cx="1870315" cy="995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7744" y="-243408"/>
            <a:ext cx="3672408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5400" dirty="0" smtClean="0"/>
              <a:t>__________</a:t>
            </a:r>
          </a:p>
          <a:p>
            <a:pPr>
              <a:lnSpc>
                <a:spcPct val="200000"/>
              </a:lnSpc>
            </a:pPr>
            <a:r>
              <a:rPr lang="cs-CZ" sz="5400" dirty="0" smtClean="0"/>
              <a:t>__________</a:t>
            </a:r>
          </a:p>
          <a:p>
            <a:pPr>
              <a:lnSpc>
                <a:spcPct val="200000"/>
              </a:lnSpc>
            </a:pPr>
            <a:r>
              <a:rPr lang="cs-CZ" sz="5400" dirty="0" smtClean="0"/>
              <a:t>__________</a:t>
            </a:r>
          </a:p>
          <a:p>
            <a:pPr>
              <a:lnSpc>
                <a:spcPct val="200000"/>
              </a:lnSpc>
            </a:pPr>
            <a:r>
              <a:rPr lang="cs-CZ" sz="5400" dirty="0" smtClean="0"/>
              <a:t>__________</a:t>
            </a:r>
          </a:p>
          <a:p>
            <a:endParaRPr lang="cs-CZ" sz="5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7408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89</Words>
  <Application>Microsoft Office PowerPoint</Application>
  <PresentationFormat>Předvádění na obrazovce (4:3)</PresentationFormat>
  <Paragraphs>29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Pilná</dc:creator>
  <cp:lastModifiedBy>Pilná Marcela</cp:lastModifiedBy>
  <cp:revision>14</cp:revision>
  <dcterms:created xsi:type="dcterms:W3CDTF">2011-11-18T20:12:33Z</dcterms:created>
  <dcterms:modified xsi:type="dcterms:W3CDTF">2014-05-14T16:09:37Z</dcterms:modified>
</cp:coreProperties>
</file>