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77C707-F3C9-486B-94E5-88718E9F8C6D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93EDC7-28F7-4109-889B-2F4E6324A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252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93EDC7-28F7-4109-889B-2F4E6324A4B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951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D60CC6-31BD-4942-B2A4-728778935B14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A141A7C-ADD5-4CE1-9296-D5A6EB6D4A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13396"/>
            <a:ext cx="7772400" cy="4111948"/>
          </a:xfrm>
        </p:spPr>
        <p:txBody>
          <a:bodyPr/>
          <a:lstStyle/>
          <a:p>
            <a:pPr algn="l"/>
            <a:r>
              <a:rPr lang="cs-CZ" sz="2400" b="0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 školy 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: ZŠ Pardubice-</a:t>
            </a:r>
            <a:r>
              <a:rPr lang="cs-CZ" sz="2400" b="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Spořilov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400" b="0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Autor : </a:t>
            </a:r>
            <a:r>
              <a:rPr lang="cs-CZ" sz="2400" b="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Pilná Marcela</a:t>
            </a:r>
            <a:b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400" b="0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</a:t>
            </a:r>
            <a:r>
              <a:rPr lang="cs-CZ" sz="2400" b="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: VY_32_INOVACE_ČTENÁŘSKÁ_GRAMOTNOST_02_VYVOZENÍ_SLABIK_S_HLÁSKOU_M</a:t>
            </a:r>
            <a:b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400" b="0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Téma 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: Čtenářská  gramotnost na 1.stupni ZŠ</a:t>
            </a:r>
            <a:b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400" b="0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Číslo projektu 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:  CZ.1.07/1.4.00/21.2349</a:t>
            </a:r>
            <a:b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400" b="0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Anotace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: Žáci si upevňují znalost tvaru písmene </a:t>
            </a:r>
            <a:r>
              <a:rPr lang="cs-CZ" sz="2400" b="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M,m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a                        procvičují si čtení slabik s písmenem M</a:t>
            </a:r>
            <a:r>
              <a:rPr lang="cs-CZ" sz="2400" b="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  <a:r>
              <a:rPr lang="cs-CZ" sz="2400" u="sng" dirty="0">
                <a:solidFill>
                  <a:srgbClr val="000000"/>
                </a:solidFill>
              </a:rPr>
              <a:t> </a:t>
            </a:r>
            <a:r>
              <a:rPr lang="cs-CZ" sz="2400" u="sng" dirty="0" smtClean="0">
                <a:solidFill>
                  <a:srgbClr val="000000"/>
                </a:solidFill>
              </a:rPr>
              <a:t/>
            </a:r>
            <a:br>
              <a:rPr lang="cs-CZ" sz="2400" u="sng" dirty="0" smtClean="0">
                <a:solidFill>
                  <a:srgbClr val="000000"/>
                </a:solidFill>
              </a:rPr>
            </a:br>
            <a:r>
              <a:rPr lang="cs-CZ" sz="2000" b="0" u="sng" dirty="0" smtClean="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</a:rPr>
              <a:t>Citace </a:t>
            </a:r>
            <a:r>
              <a:rPr lang="cs-CZ" sz="2000" b="0" u="sng" dirty="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Materiál z vlastní invence a s použitím obrázků z galerie MS Office 2010.</a:t>
            </a:r>
            <a:r>
              <a:rPr lang="cs-CZ" sz="2000" b="0" dirty="0">
                <a:solidFill>
                  <a:srgbClr val="000000"/>
                </a:solidFill>
              </a:rPr>
              <a:t/>
            </a:r>
            <a:br>
              <a:rPr lang="cs-CZ" sz="2000" b="0" dirty="0">
                <a:solidFill>
                  <a:srgbClr val="000000"/>
                </a:solidFill>
              </a:rPr>
            </a:br>
            <a:r>
              <a:rPr lang="cs-CZ" sz="2400" dirty="0" smtClean="0">
                <a:solidFill>
                  <a:srgbClr val="000000"/>
                </a:solidFill>
              </a:rPr>
              <a:t/>
            </a:r>
            <a:br>
              <a:rPr lang="cs-CZ" sz="2400" dirty="0" smtClean="0">
                <a:solidFill>
                  <a:srgbClr val="000000"/>
                </a:solidFill>
              </a:rPr>
            </a:br>
            <a:endParaRPr lang="cs-CZ" sz="2400" b="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299" y="908720"/>
            <a:ext cx="6143402" cy="150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03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43192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900" b="1" dirty="0" smtClean="0">
                <a:latin typeface="Andalus" pitchFamily="18" charset="-78"/>
                <a:cs typeface="Andalus" pitchFamily="18" charset="-78"/>
              </a:rPr>
              <a:t>  Mm</a:t>
            </a:r>
            <a:endParaRPr lang="cs-CZ" sz="23900" b="1" dirty="0"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754120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                                         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82880" indent="0">
              <a:buNone/>
            </a:pPr>
            <a:r>
              <a:rPr lang="cs-CZ" sz="7000" dirty="0" smtClean="0">
                <a:latin typeface="Andalus" pitchFamily="18" charset="-78"/>
                <a:cs typeface="Andalus" pitchFamily="18" charset="-78"/>
              </a:rPr>
              <a:t>M</a:t>
            </a:r>
            <a:r>
              <a:rPr lang="cs-CZ" sz="4000" dirty="0" smtClean="0">
                <a:latin typeface="Andalus" pitchFamily="18" charset="-78"/>
                <a:cs typeface="Andalus" pitchFamily="18" charset="-78"/>
              </a:rPr>
              <a:t>                                                                 </a:t>
            </a:r>
            <a:r>
              <a:rPr lang="cs-CZ" sz="7800" dirty="0" err="1">
                <a:latin typeface="Andalus" pitchFamily="18" charset="-78"/>
                <a:cs typeface="Andalus" pitchFamily="18" charset="-78"/>
              </a:rPr>
              <a:t>m</a:t>
            </a:r>
            <a:endParaRPr lang="cs-CZ" sz="78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043608" y="1484784"/>
            <a:ext cx="3290664" cy="2880320"/>
          </a:xfrm>
          <a:prstGeom prst="wedgeEllipseCallout">
            <a:avLst>
              <a:gd name="adj1" fmla="val -36379"/>
              <a:gd name="adj2" fmla="val 68815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S      o</a:t>
            </a:r>
          </a:p>
          <a:p>
            <a:pPr algn="ctr"/>
            <a:r>
              <a:rPr lang="cs-CZ" dirty="0" smtClean="0"/>
              <a:t>     E     M       Ú       L      E       </a:t>
            </a:r>
          </a:p>
          <a:p>
            <a:pPr algn="ctr"/>
            <a:r>
              <a:rPr lang="cs-CZ" dirty="0" smtClean="0"/>
              <a:t>P        Á     M    </a:t>
            </a:r>
          </a:p>
          <a:p>
            <a:pPr algn="ctr"/>
            <a:r>
              <a:rPr lang="cs-CZ" dirty="0" smtClean="0"/>
              <a:t>                                                                 </a:t>
            </a:r>
          </a:p>
          <a:p>
            <a:pPr algn="ctr"/>
            <a:r>
              <a:rPr lang="cs-CZ" dirty="0" smtClean="0"/>
              <a:t>  M     O     U      L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I      P    M    S</a:t>
            </a:r>
          </a:p>
          <a:p>
            <a:pPr algn="ctr"/>
            <a:r>
              <a:rPr lang="cs-CZ" dirty="0" smtClean="0"/>
              <a:t> M         A</a:t>
            </a:r>
            <a:endParaRPr lang="cs-CZ" dirty="0"/>
          </a:p>
          <a:p>
            <a:pPr algn="ctr"/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4860032" y="1484784"/>
            <a:ext cx="3312368" cy="2880320"/>
          </a:xfrm>
          <a:prstGeom prst="wedgeEllipseCallout">
            <a:avLst>
              <a:gd name="adj1" fmla="val 38738"/>
              <a:gd name="adj2" fmla="val 64438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    i     s       o</a:t>
            </a:r>
          </a:p>
          <a:p>
            <a:pPr algn="ctr"/>
            <a:r>
              <a:rPr lang="cs-CZ" dirty="0" smtClean="0"/>
              <a:t>     u    l    p  m    a   e</a:t>
            </a:r>
          </a:p>
          <a:p>
            <a:pPr algn="ctr"/>
            <a:r>
              <a:rPr lang="cs-CZ" dirty="0" smtClean="0"/>
              <a:t>s o   u   i  a  o  é</a:t>
            </a:r>
          </a:p>
          <a:p>
            <a:pPr algn="ctr"/>
            <a:r>
              <a:rPr lang="cs-CZ" dirty="0" smtClean="0"/>
              <a:t>m    o  e    ů    </a:t>
            </a:r>
          </a:p>
          <a:p>
            <a:pPr algn="ctr"/>
            <a:r>
              <a:rPr lang="cs-CZ" dirty="0" smtClean="0"/>
              <a:t>p  á   i   l  m  o   u         </a:t>
            </a:r>
          </a:p>
          <a:p>
            <a:pPr algn="ctr"/>
            <a:r>
              <a:rPr lang="cs-CZ" dirty="0"/>
              <a:t>l</a:t>
            </a:r>
            <a:r>
              <a:rPr lang="cs-CZ" dirty="0" smtClean="0"/>
              <a:t>   u   i  m</a:t>
            </a:r>
          </a:p>
          <a:p>
            <a:pPr algn="ctr"/>
            <a:r>
              <a:rPr lang="cs-CZ" dirty="0" smtClean="0"/>
              <a:t>  s e  </a:t>
            </a:r>
          </a:p>
        </p:txBody>
      </p:sp>
    </p:spTree>
    <p:extLst>
      <p:ext uri="{BB962C8B-B14F-4D97-AF65-F5344CB8AC3E}">
        <p14:creationId xmlns:p14="http://schemas.microsoft.com/office/powerpoint/2010/main" val="3213689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Přečtěte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slabiky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>
                <a:latin typeface="Calibri" pitchFamily="34" charset="0"/>
                <a:cs typeface="Calibri" pitchFamily="34" charset="0"/>
              </a:rPr>
              <a:t/>
            </a:r>
            <a:br>
              <a:rPr lang="cs-CZ" sz="2000" dirty="0">
                <a:latin typeface="Calibri" pitchFamily="34" charset="0"/>
                <a:cs typeface="Calibri" pitchFamily="34" charset="0"/>
              </a:rPr>
            </a:b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0825" y="2223465"/>
            <a:ext cx="3156883" cy="2367662"/>
          </a:xfrm>
        </p:spPr>
      </p:pic>
      <p:sp>
        <p:nvSpPr>
          <p:cNvPr id="8" name="Obdélník 7"/>
          <p:cNvSpPr/>
          <p:nvPr/>
        </p:nvSpPr>
        <p:spPr>
          <a:xfrm>
            <a:off x="961174" y="980728"/>
            <a:ext cx="867396" cy="11304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28570" y="980728"/>
            <a:ext cx="914400" cy="11304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61174" y="2831232"/>
            <a:ext cx="914400" cy="11521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75574" y="2831232"/>
            <a:ext cx="914400" cy="11521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43337" y="4797152"/>
            <a:ext cx="914400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47538" y="4800306"/>
            <a:ext cx="914400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É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774867" y="974157"/>
            <a:ext cx="914400" cy="11304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94381" y="985633"/>
            <a:ext cx="914400" cy="11304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O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89267" y="4797152"/>
            <a:ext cx="914400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I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81155" y="4797152"/>
            <a:ext cx="1008112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609674" y="987802"/>
            <a:ext cx="914400" cy="11304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24074" y="980728"/>
            <a:ext cx="914400" cy="11304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U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39049" y="2821213"/>
            <a:ext cx="914400" cy="11521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52737" y="2831232"/>
            <a:ext cx="914400" cy="115212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Á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609674" y="4797152"/>
            <a:ext cx="914400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524074" y="4797152"/>
            <a:ext cx="914400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FF0000"/>
                </a:solidFill>
              </a:rPr>
              <a:t>Í</a:t>
            </a:r>
          </a:p>
        </p:txBody>
      </p:sp>
    </p:spTree>
    <p:extLst>
      <p:ext uri="{BB962C8B-B14F-4D97-AF65-F5344CB8AC3E}">
        <p14:creationId xmlns:p14="http://schemas.microsoft.com/office/powerpoint/2010/main" val="2995262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7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25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5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25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975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5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4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675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825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1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231</TotalTime>
  <Words>92</Words>
  <Application>Microsoft Office PowerPoint</Application>
  <PresentationFormat>Předvádění na obrazovce (4:3)</PresentationFormat>
  <Paragraphs>48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Carnival</vt:lpstr>
      <vt:lpstr>Název školy : ZŠ Pardubice-Spořilov Autor :  Pilná Marcela Název : VY_32_INOVACE_ČTENÁŘSKÁ_GRAMOTNOST_02_VYVOZENÍ_SLABIK_S_HLÁSKOU_M Téma : Čtenářská  gramotnost na 1.stupni ZŠ Číslo projektu :  CZ.1.07/1.4.00/21.2349 Anotace : Žáci si upevňují znalost tvaru písmene M,m a                        procvičují si čtení slabik s písmenem M.  Citace : Materiál z vlastní invence a s použitím obrázků z galerie MS Office 2010.  </vt:lpstr>
      <vt:lpstr>Prezentace aplikace PowerPoint</vt:lpstr>
      <vt:lpstr>Prezentace aplikace PowerPoint</vt:lpstr>
      <vt:lpstr>Přečtěte slabiky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Pilná</dc:creator>
  <cp:lastModifiedBy>Pilná Marcela</cp:lastModifiedBy>
  <cp:revision>28</cp:revision>
  <dcterms:created xsi:type="dcterms:W3CDTF">2011-10-27T15:11:51Z</dcterms:created>
  <dcterms:modified xsi:type="dcterms:W3CDTF">2014-05-14T16:15:57Z</dcterms:modified>
</cp:coreProperties>
</file>