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834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6022DC-83DE-4F36-9B87-C8203AA2442A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D01ADD-E0F8-43FD-BD34-A9470A5233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76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D01ADD-E0F8-43FD-BD34-A9470A523309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664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217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245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123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51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521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505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153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7732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057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288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82D94-EC8C-4ED7-A257-F452C69137EE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BF665-5072-42DE-AFF6-27DC51F462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747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88840"/>
            <a:ext cx="7560840" cy="4032448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Název školy </a:t>
            </a:r>
            <a:r>
              <a:rPr lang="cs-CZ" sz="2400" dirty="0" smtClean="0">
                <a:solidFill>
                  <a:schemeClr val="tx1"/>
                </a:solidFill>
              </a:rPr>
              <a:t>: ZŠ Pardubice-</a:t>
            </a:r>
            <a:r>
              <a:rPr lang="cs-CZ" sz="2400" dirty="0" err="1" smtClean="0">
                <a:solidFill>
                  <a:schemeClr val="tx1"/>
                </a:solidFill>
              </a:rPr>
              <a:t>Sporilov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Autor</a:t>
            </a:r>
            <a:r>
              <a:rPr lang="cs-CZ" sz="2400" dirty="0" smtClean="0">
                <a:solidFill>
                  <a:schemeClr val="tx1"/>
                </a:solidFill>
              </a:rPr>
              <a:t> : Pilná Marcela </a:t>
            </a: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Název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smtClean="0">
                <a:solidFill>
                  <a:schemeClr val="tx1"/>
                </a:solidFill>
              </a:rPr>
              <a:t>: </a:t>
            </a:r>
            <a:r>
              <a:rPr lang="cs-CZ" sz="2400" smtClean="0">
                <a:solidFill>
                  <a:schemeClr val="tx1"/>
                </a:solidFill>
              </a:rPr>
              <a:t>VY_32_INOVACE_ČTENÁŘSKÁ_GRAMOTNOST_03_OPAKOVÁNÍ_SLABIK_SLOV_DVOUSLABIČNÝCH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Téma  :</a:t>
            </a:r>
            <a:r>
              <a:rPr lang="cs-CZ" sz="2400" dirty="0" smtClean="0">
                <a:solidFill>
                  <a:schemeClr val="tx1"/>
                </a:solidFill>
              </a:rPr>
              <a:t> Čtenářská  gramotnost na 1.stupni ZŠ</a:t>
            </a: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Číslo projektu </a:t>
            </a:r>
            <a:r>
              <a:rPr lang="cs-CZ" sz="2400" dirty="0" smtClean="0">
                <a:solidFill>
                  <a:schemeClr val="tx1"/>
                </a:solidFill>
              </a:rPr>
              <a:t> : CZ.1.07/1.4.00/21.2349</a:t>
            </a:r>
          </a:p>
          <a:p>
            <a:pPr algn="l"/>
            <a:r>
              <a:rPr lang="cs-CZ" sz="2400" u="sng" dirty="0" smtClean="0">
                <a:solidFill>
                  <a:schemeClr val="tx1"/>
                </a:solidFill>
              </a:rPr>
              <a:t>Anotace</a:t>
            </a:r>
            <a:r>
              <a:rPr lang="cs-CZ" sz="2400" dirty="0" smtClean="0">
                <a:solidFill>
                  <a:schemeClr val="tx1"/>
                </a:solidFill>
              </a:rPr>
              <a:t> :  Žáci procvičují čtení slabik a slov     </a:t>
            </a:r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</a:t>
            </a:r>
          </a:p>
          <a:p>
            <a:pPr algn="l"/>
            <a:r>
              <a:rPr lang="cs-CZ" sz="2400" dirty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                  </a:t>
            </a:r>
            <a:r>
              <a:rPr lang="cs-CZ" sz="2400" dirty="0" err="1" smtClean="0">
                <a:solidFill>
                  <a:schemeClr val="tx1"/>
                </a:solidFill>
              </a:rPr>
              <a:t>dvouslabičných,orientují</a:t>
            </a:r>
            <a:r>
              <a:rPr lang="cs-CZ" sz="2400" dirty="0" smtClean="0">
                <a:solidFill>
                  <a:schemeClr val="tx1"/>
                </a:solidFill>
              </a:rPr>
              <a:t> se v textu po sloupcích.</a:t>
            </a:r>
            <a:endParaRPr lang="cs-CZ" sz="2400" u="sng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942" y="332656"/>
            <a:ext cx="6143402" cy="150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391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80920" cy="5793507"/>
          </a:xfrm>
        </p:spPr>
        <p:txBody>
          <a:bodyPr>
            <a:norm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            </a:t>
            </a:r>
            <a:r>
              <a:rPr lang="cs-CZ" dirty="0" err="1" smtClean="0"/>
              <a:t>lo</a:t>
            </a:r>
            <a:r>
              <a:rPr lang="cs-CZ" dirty="0" smtClean="0"/>
              <a:t>               Si              mi               </a:t>
            </a:r>
            <a:r>
              <a:rPr lang="cs-CZ" dirty="0" err="1" smtClean="0"/>
              <a:t>Mů</a:t>
            </a:r>
            <a:r>
              <a:rPr lang="cs-CZ" dirty="0" smtClean="0"/>
              <a:t>        </a:t>
            </a:r>
          </a:p>
          <a:p>
            <a:r>
              <a:rPr lang="cs-CZ" dirty="0" err="1" smtClean="0"/>
              <a:t>Lu</a:t>
            </a:r>
            <a:r>
              <a:rPr lang="cs-CZ" dirty="0" smtClean="0"/>
              <a:t>              mu             </a:t>
            </a:r>
            <a:r>
              <a:rPr lang="cs-CZ" dirty="0" err="1" smtClean="0"/>
              <a:t>Pi</a:t>
            </a:r>
            <a:r>
              <a:rPr lang="cs-CZ" dirty="0" smtClean="0"/>
              <a:t>              mu              </a:t>
            </a:r>
            <a:r>
              <a:rPr lang="cs-CZ" dirty="0" err="1" smtClean="0"/>
              <a:t>Lá</a:t>
            </a:r>
            <a:endParaRPr lang="cs-CZ" dirty="0" smtClean="0"/>
          </a:p>
          <a:p>
            <a:r>
              <a:rPr lang="cs-CZ" dirty="0" err="1" smtClean="0"/>
              <a:t>Pe</a:t>
            </a:r>
            <a:r>
              <a:rPr lang="cs-CZ" dirty="0" smtClean="0"/>
              <a:t>              </a:t>
            </a:r>
            <a:r>
              <a:rPr lang="cs-CZ" dirty="0" err="1" smtClean="0"/>
              <a:t>lá</a:t>
            </a:r>
            <a:r>
              <a:rPr lang="cs-CZ" dirty="0" smtClean="0"/>
              <a:t>               </a:t>
            </a:r>
            <a:r>
              <a:rPr lang="cs-CZ" dirty="0" err="1" smtClean="0"/>
              <a:t>Mo</a:t>
            </a:r>
            <a:r>
              <a:rPr lang="cs-CZ" dirty="0" smtClean="0"/>
              <a:t>            </a:t>
            </a:r>
            <a:r>
              <a:rPr lang="cs-CZ" dirty="0" err="1" smtClean="0"/>
              <a:t>pe</a:t>
            </a:r>
            <a:r>
              <a:rPr lang="cs-CZ" dirty="0" smtClean="0"/>
              <a:t>               Si</a:t>
            </a:r>
          </a:p>
          <a:p>
            <a:r>
              <a:rPr lang="cs-CZ" dirty="0" smtClean="0"/>
              <a:t>So              pí               </a:t>
            </a:r>
            <a:r>
              <a:rPr lang="cs-CZ" dirty="0" err="1" smtClean="0"/>
              <a:t>Lo</a:t>
            </a:r>
            <a:r>
              <a:rPr lang="cs-CZ" dirty="0" smtClean="0"/>
              <a:t>              </a:t>
            </a:r>
            <a:r>
              <a:rPr lang="cs-CZ" dirty="0" err="1" smtClean="0"/>
              <a:t>sí</a:t>
            </a:r>
            <a:r>
              <a:rPr lang="cs-CZ" dirty="0" smtClean="0"/>
              <a:t>                </a:t>
            </a:r>
            <a:r>
              <a:rPr lang="cs-CZ" dirty="0" err="1" smtClean="0"/>
              <a:t>Pe</a:t>
            </a:r>
            <a:endParaRPr lang="cs-CZ" dirty="0" smtClean="0"/>
          </a:p>
          <a:p>
            <a:r>
              <a:rPr lang="cs-CZ" dirty="0" smtClean="0"/>
              <a:t>Mí             </a:t>
            </a:r>
            <a:r>
              <a:rPr lang="cs-CZ" dirty="0" err="1" smtClean="0"/>
              <a:t>me</a:t>
            </a:r>
            <a:r>
              <a:rPr lang="cs-CZ" dirty="0" smtClean="0"/>
              <a:t>             </a:t>
            </a:r>
            <a:r>
              <a:rPr lang="cs-CZ" dirty="0" err="1" smtClean="0"/>
              <a:t>Lu</a:t>
            </a:r>
            <a:r>
              <a:rPr lang="cs-CZ" dirty="0" smtClean="0"/>
              <a:t>              mí               </a:t>
            </a:r>
            <a:r>
              <a:rPr lang="cs-CZ" dirty="0" err="1" smtClean="0"/>
              <a:t>Lo</a:t>
            </a:r>
            <a:endParaRPr lang="cs-CZ" dirty="0" smtClean="0"/>
          </a:p>
          <a:p>
            <a:r>
              <a:rPr lang="cs-CZ" dirty="0" err="1" smtClean="0"/>
              <a:t>Lá</a:t>
            </a:r>
            <a:r>
              <a:rPr lang="cs-CZ" dirty="0" smtClean="0"/>
              <a:t>              </a:t>
            </a:r>
            <a:r>
              <a:rPr lang="cs-CZ" dirty="0" err="1" smtClean="0"/>
              <a:t>sa</a:t>
            </a:r>
            <a:r>
              <a:rPr lang="cs-CZ" dirty="0" smtClean="0"/>
              <a:t>               Mé            </a:t>
            </a:r>
            <a:r>
              <a:rPr lang="cs-CZ" dirty="0" err="1" smtClean="0"/>
              <a:t>lu</a:t>
            </a:r>
            <a:r>
              <a:rPr lang="cs-CZ" dirty="0" smtClean="0"/>
              <a:t>                </a:t>
            </a:r>
            <a:r>
              <a:rPr lang="cs-CZ" dirty="0" err="1" smtClean="0"/>
              <a:t>Sá</a:t>
            </a:r>
            <a:endParaRPr lang="cs-CZ" dirty="0" smtClean="0"/>
          </a:p>
          <a:p>
            <a:r>
              <a:rPr lang="cs-CZ" dirty="0" err="1" smtClean="0"/>
              <a:t>Pi</a:t>
            </a:r>
            <a:r>
              <a:rPr lang="cs-CZ" dirty="0" smtClean="0"/>
              <a:t>               </a:t>
            </a:r>
            <a:r>
              <a:rPr lang="cs-CZ" dirty="0" err="1" smtClean="0"/>
              <a:t>li</a:t>
            </a:r>
            <a:r>
              <a:rPr lang="cs-CZ" dirty="0" smtClean="0"/>
              <a:t>                Pa              </a:t>
            </a:r>
            <a:r>
              <a:rPr lang="cs-CZ" dirty="0" err="1" smtClean="0"/>
              <a:t>lo</a:t>
            </a:r>
            <a:r>
              <a:rPr lang="cs-CZ" dirty="0" smtClean="0"/>
              <a:t>                </a:t>
            </a:r>
            <a:r>
              <a:rPr lang="cs-CZ" dirty="0" err="1" smtClean="0"/>
              <a:t>Me</a:t>
            </a:r>
            <a:endParaRPr lang="cs-CZ" dirty="0" smtClean="0"/>
          </a:p>
          <a:p>
            <a:r>
              <a:rPr lang="cs-CZ" dirty="0" smtClean="0"/>
              <a:t>Po              </a:t>
            </a:r>
            <a:r>
              <a:rPr lang="cs-CZ" dirty="0" err="1" smtClean="0"/>
              <a:t>pu</a:t>
            </a:r>
            <a:r>
              <a:rPr lang="cs-CZ" dirty="0" smtClean="0"/>
              <a:t>             </a:t>
            </a:r>
            <a:r>
              <a:rPr lang="cs-CZ" dirty="0" err="1" smtClean="0"/>
              <a:t>Lů</a:t>
            </a:r>
            <a:r>
              <a:rPr lang="cs-CZ" dirty="0" smtClean="0"/>
              <a:t>              pá               </a:t>
            </a:r>
            <a:r>
              <a:rPr lang="cs-CZ" dirty="0" err="1" smtClean="0"/>
              <a:t>Li</a:t>
            </a:r>
            <a:endParaRPr lang="cs-CZ" dirty="0" smtClean="0"/>
          </a:p>
          <a:p>
            <a:r>
              <a:rPr lang="cs-CZ" dirty="0" err="1" smtClean="0"/>
              <a:t>Pů</a:t>
            </a:r>
            <a:r>
              <a:rPr lang="cs-CZ" dirty="0" smtClean="0"/>
              <a:t>              </a:t>
            </a:r>
            <a:r>
              <a:rPr lang="cs-CZ" dirty="0" err="1" smtClean="0"/>
              <a:t>sů</a:t>
            </a:r>
            <a:r>
              <a:rPr lang="cs-CZ" dirty="0" smtClean="0"/>
              <a:t>              Se             </a:t>
            </a:r>
            <a:r>
              <a:rPr lang="cs-CZ" dirty="0" err="1" smtClean="0"/>
              <a:t>só</a:t>
            </a:r>
            <a:r>
              <a:rPr lang="cs-CZ" dirty="0" smtClean="0"/>
              <a:t>                </a:t>
            </a:r>
            <a:r>
              <a:rPr lang="cs-CZ" dirty="0" err="1" smtClean="0"/>
              <a:t>Pu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Pěticípá hvězda 3"/>
          <p:cNvSpPr/>
          <p:nvPr/>
        </p:nvSpPr>
        <p:spPr>
          <a:xfrm>
            <a:off x="658416" y="5661248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2386608" y="5697551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996292" y="5723331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5580112" y="5714738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380312" y="5683696"/>
            <a:ext cx="914400" cy="914400"/>
          </a:xfrm>
          <a:prstGeom prst="star5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015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07524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Mísa               pálí             musí            lípa</a:t>
            </a:r>
          </a:p>
          <a:p>
            <a:r>
              <a:rPr lang="cs-CZ" dirty="0" smtClean="0"/>
              <a:t>Mele              pila              lepí             pole</a:t>
            </a:r>
          </a:p>
          <a:p>
            <a:r>
              <a:rPr lang="cs-CZ" dirty="0" smtClean="0"/>
              <a:t>Míla               půlí              Ema           musí</a:t>
            </a:r>
          </a:p>
          <a:p>
            <a:r>
              <a:rPr lang="cs-CZ" dirty="0" smtClean="0"/>
              <a:t>Maso             pole             lupa           pípá</a:t>
            </a:r>
          </a:p>
          <a:p>
            <a:r>
              <a:rPr lang="cs-CZ" dirty="0" smtClean="0"/>
              <a:t>Máme           pípá             solí             láme</a:t>
            </a:r>
          </a:p>
          <a:p>
            <a:r>
              <a:rPr lang="cs-CZ" dirty="0" smtClean="0"/>
              <a:t>Milé              pase             mapa         milé</a:t>
            </a:r>
          </a:p>
          <a:p>
            <a:r>
              <a:rPr lang="cs-CZ" dirty="0" smtClean="0"/>
              <a:t>Málo             Pepo            sama          malé</a:t>
            </a:r>
          </a:p>
          <a:p>
            <a:r>
              <a:rPr lang="cs-CZ" dirty="0" smtClean="0"/>
              <a:t>Malé             papá            lísá              síla</a:t>
            </a:r>
          </a:p>
          <a:p>
            <a:endParaRPr lang="cs-CZ" dirty="0"/>
          </a:p>
        </p:txBody>
      </p:sp>
      <p:sp>
        <p:nvSpPr>
          <p:cNvPr id="14" name="Pěticípá hvězda 13"/>
          <p:cNvSpPr/>
          <p:nvPr/>
        </p:nvSpPr>
        <p:spPr>
          <a:xfrm>
            <a:off x="755576" y="5373216"/>
            <a:ext cx="914400" cy="914400"/>
          </a:xfrm>
          <a:prstGeom prst="star5">
            <a:avLst/>
          </a:prstGeom>
          <a:solidFill>
            <a:srgbClr val="D834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2907967" y="5373216"/>
            <a:ext cx="914400" cy="914400"/>
          </a:xfrm>
          <a:prstGeom prst="star5">
            <a:avLst/>
          </a:prstGeom>
          <a:solidFill>
            <a:srgbClr val="D834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4716016" y="5373216"/>
            <a:ext cx="914400" cy="914400"/>
          </a:xfrm>
          <a:prstGeom prst="star5">
            <a:avLst/>
          </a:prstGeom>
          <a:solidFill>
            <a:srgbClr val="D834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516216" y="5345895"/>
            <a:ext cx="914400" cy="914400"/>
          </a:xfrm>
          <a:prstGeom prst="star5">
            <a:avLst/>
          </a:prstGeom>
          <a:solidFill>
            <a:srgbClr val="D834B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99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 animBg="1"/>
      <p:bldP spid="15" grpId="0" animBg="1"/>
      <p:bldP spid="16" grpId="0" animBg="1"/>
      <p:bldP spid="1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117</Words>
  <Application>Microsoft Office PowerPoint</Application>
  <PresentationFormat>Předvádění na obrazovce (4:3)</PresentationFormat>
  <Paragraphs>25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Pilná</dc:creator>
  <cp:lastModifiedBy>Pilná Marcela</cp:lastModifiedBy>
  <cp:revision>18</cp:revision>
  <dcterms:created xsi:type="dcterms:W3CDTF">2011-11-03T08:33:08Z</dcterms:created>
  <dcterms:modified xsi:type="dcterms:W3CDTF">2012-03-07T19:32:17Z</dcterms:modified>
</cp:coreProperties>
</file>