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62" r:id="rId5"/>
    <p:sldId id="259" r:id="rId6"/>
    <p:sldId id="256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991683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VY_52_INOVACE_16_JHC - okresy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38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 České republiky.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OEM\Pictures\slepá okm_sm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02" y="1484784"/>
            <a:ext cx="8423178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6131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Který je Jihočeský kraj?</a:t>
            </a:r>
            <a:endParaRPr lang="cs-CZ" sz="2400" dirty="0"/>
          </a:p>
        </p:txBody>
      </p:sp>
      <p:pic>
        <p:nvPicPr>
          <p:cNvPr id="1026" name="Picture 2" descr="C:\Users\OEM\Pictures\slepá kraj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019" y="1600200"/>
            <a:ext cx="6827961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23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kraje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2345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1052736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9952" y="1422068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39297" y="3818751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  <p:pic>
        <p:nvPicPr>
          <p:cNvPr id="5" name="Picture 2" descr="C:\Users\OEM\Pictures\Vý JČ 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332911"/>
            <a:ext cx="3019425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OEM\Pictures\Vý JM 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231" y="1822178"/>
            <a:ext cx="22288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OEM\Pictures\Vý Vys 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581128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929584" y="836712"/>
            <a:ext cx="1610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Který to je?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0502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Jihočeský kraj – B je správně.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475429" y="3284105"/>
            <a:ext cx="248699" cy="36933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109" y="2921268"/>
            <a:ext cx="3017782" cy="18838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987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 jich 7 – CB, CK, JH, PI PT, ST, TA</a:t>
            </a:r>
            <a:endParaRPr lang="cs-CZ" sz="2400" dirty="0"/>
          </a:p>
        </p:txBody>
      </p:sp>
      <p:pic>
        <p:nvPicPr>
          <p:cNvPr id="1026" name="Picture 2" descr="C:\Users\OEM\Pictures\Vý JČ+OM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5998" y="2991522"/>
            <a:ext cx="2172003" cy="1743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>
            <a:off x="4860032" y="2564904"/>
            <a:ext cx="1418456" cy="95439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Okresní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56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Okresní města JČ kraje: České Budějovice, Český Krumlov, Jindřichův Hradec, Písek, Prachatice, Strakonice, Tábor.</a:t>
            </a:r>
            <a:endParaRPr lang="cs-CZ" sz="2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Přiřaď k městu číslo: </a:t>
            </a:r>
          </a:p>
          <a:p>
            <a:r>
              <a:rPr lang="cs-CZ" sz="2000" dirty="0"/>
              <a:t>CK </a:t>
            </a:r>
            <a:r>
              <a:rPr lang="cs-CZ" sz="2000" dirty="0" smtClean="0"/>
              <a:t>      ST       JH      CB       PI       TA</a:t>
            </a:r>
            <a:endParaRPr lang="cs-CZ" sz="20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/>
              <a:t>České </a:t>
            </a:r>
            <a:r>
              <a:rPr lang="cs-CZ" dirty="0" smtClean="0"/>
              <a:t>Budějovice</a:t>
            </a:r>
            <a:endParaRPr lang="cs-CZ" dirty="0"/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Český </a:t>
            </a:r>
            <a:r>
              <a:rPr lang="cs-CZ" dirty="0" smtClean="0"/>
              <a:t>Krumlov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Jindřichův Hradec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Písek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Prachatice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Strakonice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Tábor</a:t>
            </a:r>
            <a:endParaRPr lang="cs-CZ" dirty="0"/>
          </a:p>
        </p:txBody>
      </p:sp>
      <p:pic>
        <p:nvPicPr>
          <p:cNvPr id="2050" name="Picture 2" descr="C:\Users\OEM\Pictures\Vý JČ+OM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1292" y="3278860"/>
            <a:ext cx="2172003" cy="1743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ásobení 3"/>
          <p:cNvSpPr/>
          <p:nvPr/>
        </p:nvSpPr>
        <p:spPr>
          <a:xfrm>
            <a:off x="2987824" y="3429000"/>
            <a:ext cx="360040" cy="43204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004659" y="294664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JČ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40050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921358" y="43743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39752" y="40050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87824" y="40050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072201" y="34038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41438" y="34038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7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70515" y="358851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6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375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Použité zdroje:</a:t>
            </a:r>
            <a:br>
              <a:rPr lang="cs-CZ" sz="2000" dirty="0" smtClean="0"/>
            </a:br>
            <a:r>
              <a:rPr lang="cs-CZ" sz="2000" dirty="0" smtClean="0"/>
              <a:t>vlastní</a:t>
            </a:r>
            <a:br>
              <a:rPr lang="cs-CZ" sz="2000" dirty="0" smtClean="0"/>
            </a:br>
            <a:r>
              <a:rPr lang="cs-CZ" sz="2000" dirty="0" smtClean="0"/>
              <a:t>zemepis.com</a:t>
            </a:r>
            <a:br>
              <a:rPr lang="cs-CZ" sz="2000" dirty="0" smtClean="0"/>
            </a:br>
            <a:r>
              <a:rPr lang="cs-CZ" sz="2000" dirty="0" smtClean="0"/>
              <a:t>wikipedia.org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06865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116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Okresní města České republiky.</vt:lpstr>
      <vt:lpstr>Který je Jihočeský kraj?</vt:lpstr>
      <vt:lpstr>Prezentace aplikace PowerPoint</vt:lpstr>
      <vt:lpstr>Prezentace aplikace PowerPoint</vt:lpstr>
      <vt:lpstr>Jihočeský kraj – B je správně.</vt:lpstr>
      <vt:lpstr>Je jich 7 – CB, CK, JH, PI PT, ST, TA</vt:lpstr>
      <vt:lpstr>Okresní města JČ kraje: České Budějovice, Český Krumlov, Jindřichův Hradec, Písek, Prachatice, Strakonice, Tábor.</vt:lpstr>
      <vt:lpstr> Použité zdroje: vlastní zemepis.com wikipedia.org                 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</dc:title>
  <dc:creator>OEM</dc:creator>
  <cp:lastModifiedBy>OEM</cp:lastModifiedBy>
  <cp:revision>25</cp:revision>
  <dcterms:created xsi:type="dcterms:W3CDTF">2011-09-16T13:14:53Z</dcterms:created>
  <dcterms:modified xsi:type="dcterms:W3CDTF">2011-09-20T06:46:38Z</dcterms:modified>
</cp:coreProperties>
</file>