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73" r:id="rId3"/>
    <p:sldId id="256" r:id="rId4"/>
    <p:sldId id="272" r:id="rId5"/>
    <p:sldId id="265" r:id="rId6"/>
    <p:sldId id="266" r:id="rId7"/>
    <p:sldId id="267" r:id="rId8"/>
    <p:sldId id="268" r:id="rId9"/>
    <p:sldId id="269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368" autoAdjust="0"/>
    <p:restoredTop sz="94660"/>
  </p:normalViewPr>
  <p:slideViewPr>
    <p:cSldViewPr>
      <p:cViewPr varScale="1">
        <p:scale>
          <a:sx n="86" d="100"/>
          <a:sy n="86" d="100"/>
        </p:scale>
        <p:origin x="-150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0202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045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8587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5181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0823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9384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6446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6960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0148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1501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3641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639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bhost.cz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bhost.cz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libhost.cz/userdata/pages/12/mapa.jpg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bhost.cz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libhost.cz/userdata/pages/12/map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 lIns="91440" tIns="45720" rIns="91440" bIns="45720" rtlCol="0">
            <a:normAutofit fontScale="3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Název školy:		Základní škola a Mateřská škola,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Libhošť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90, příspěvková organizace	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 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Autor:					Mgr. Pavla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Jeníková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Reg.číslo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projektu:				CZ.1.07/1.4.00/21.3715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 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Název projektu:					Moderní škola									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Název materiálu:			</a:t>
            </a: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	</a:t>
            </a: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VY_52_INOVACE_S1_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SaP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_02_PJ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				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Vzdělávací oblast:  				Společnost a příroda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 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Tematický okruh:  				Obec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 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Téma:					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Přehled základních informací o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Libhošti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 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Anotace:					Žák získá  základní přehled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informace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													o poloze obce v kraji, o počtu obyvatel,  dozví se jaké 					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organizace v obci fungují.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		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 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Ročník:					3.ročník 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 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Datum vytvoření: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				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9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.9. 2013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5" name="obrázek 1" descr="Logolink_horizontal_zaklad_RG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0648"/>
            <a:ext cx="8508688" cy="202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179421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Základní informace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84784"/>
            <a:ext cx="7772400" cy="1470025"/>
          </a:xfrm>
        </p:spPr>
        <p:txBody>
          <a:bodyPr>
            <a:noAutofit/>
          </a:bodyPr>
          <a:lstStyle/>
          <a:p>
            <a:r>
              <a:rPr lang="cs-CZ" sz="11500" dirty="0" smtClean="0">
                <a:latin typeface="+mn-lt"/>
                <a:hlinkClick r:id="rId3"/>
              </a:rPr>
              <a:t>Libhošť</a:t>
            </a:r>
            <a:endParaRPr lang="cs-CZ" sz="115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9808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6"/>
            <a:ext cx="7772400" cy="1470025"/>
          </a:xfrm>
        </p:spPr>
        <p:txBody>
          <a:bodyPr>
            <a:noAutofit/>
          </a:bodyPr>
          <a:lstStyle/>
          <a:p>
            <a:r>
              <a:rPr lang="cs-CZ" sz="8800" dirty="0" smtClean="0"/>
              <a:t>Poloha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3886200"/>
            <a:ext cx="7416824" cy="17526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Leží v Moravskoslezském kraji, asi 4 km severovýchodně od Nového Jičína.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9919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SzPct val="100000"/>
            </a:pPr>
            <a:r>
              <a:rPr lang="cs-CZ" dirty="0" smtClean="0">
                <a:hlinkClick r:id="rId3"/>
              </a:rPr>
              <a:t>www.libhost.cz</a:t>
            </a:r>
            <a:r>
              <a:rPr lang="cs-CZ" dirty="0" smtClean="0"/>
              <a:t> </a:t>
            </a:r>
            <a:r>
              <a:rPr lang="cs-CZ" sz="1800" dirty="0"/>
              <a:t>[1]</a:t>
            </a:r>
            <a:endParaRPr lang="cs-CZ" sz="1800" dirty="0">
              <a:hlinkClick r:id="rId4"/>
            </a:endParaRPr>
          </a:p>
          <a:p>
            <a:pPr>
              <a:buSzPct val="100000"/>
            </a:pPr>
            <a:r>
              <a:rPr lang="cs-CZ" dirty="0" smtClean="0">
                <a:hlinkClick r:id="rId4"/>
              </a:rPr>
              <a:t>Mapa – Libhošť</a:t>
            </a:r>
            <a:r>
              <a:rPr lang="cs-CZ" dirty="0" smtClean="0"/>
              <a:t> </a:t>
            </a:r>
            <a:r>
              <a:rPr lang="cs-CZ" sz="1800" dirty="0" smtClean="0"/>
              <a:t>[2]</a:t>
            </a:r>
          </a:p>
          <a:p>
            <a:pPr marL="0" indent="0">
              <a:buSzPct val="100000"/>
              <a:buNone/>
            </a:pPr>
            <a:endParaRPr lang="cs-CZ" dirty="0"/>
          </a:p>
          <a:p>
            <a:pPr>
              <a:buSzPct val="100000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382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6"/>
            <a:ext cx="7772400" cy="1470025"/>
          </a:xfrm>
        </p:spPr>
        <p:txBody>
          <a:bodyPr>
            <a:noAutofit/>
          </a:bodyPr>
          <a:lstStyle/>
          <a:p>
            <a:r>
              <a:rPr lang="cs-CZ" sz="8800" dirty="0" smtClean="0"/>
              <a:t>Založení obce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3886200"/>
            <a:ext cx="7416824" cy="17526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Existují domněnky, že obec vznikla kolem roku 1230 (první písemná zmínka je z roku 1411).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6990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6"/>
            <a:ext cx="7772400" cy="1470025"/>
          </a:xfrm>
        </p:spPr>
        <p:txBody>
          <a:bodyPr>
            <a:noAutofit/>
          </a:bodyPr>
          <a:lstStyle/>
          <a:p>
            <a:r>
              <a:rPr lang="cs-CZ" sz="8800" dirty="0" smtClean="0"/>
              <a:t>Právní status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3886200"/>
            <a:ext cx="7416824" cy="17526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Od 1. ledna 2011 je Libhošť samostatná obec.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7696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6"/>
            <a:ext cx="7772400" cy="1470025"/>
          </a:xfrm>
        </p:spPr>
        <p:txBody>
          <a:bodyPr>
            <a:noAutofit/>
          </a:bodyPr>
          <a:lstStyle/>
          <a:p>
            <a:r>
              <a:rPr lang="cs-CZ" sz="8800" dirty="0" smtClean="0"/>
              <a:t>Počet obyvatel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3886200"/>
            <a:ext cx="7416824" cy="17526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Přibližně 1680.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73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052736"/>
            <a:ext cx="7772400" cy="1470025"/>
          </a:xfrm>
        </p:spPr>
        <p:txBody>
          <a:bodyPr>
            <a:noAutofit/>
          </a:bodyPr>
          <a:lstStyle/>
          <a:p>
            <a:r>
              <a:rPr lang="cs-CZ" sz="6600" dirty="0" smtClean="0"/>
              <a:t>Občanská vybavenost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924944"/>
            <a:ext cx="7416824" cy="1752600"/>
          </a:xfrm>
        </p:spPr>
        <p:txBody>
          <a:bodyPr>
            <a:noAutofit/>
          </a:bodyPr>
          <a:lstStyle/>
          <a:p>
            <a:pPr marL="571500" indent="-571500" algn="l">
              <a:buSzPct val="100000"/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1"/>
                </a:solidFill>
              </a:rPr>
              <a:t>obecní úřad</a:t>
            </a:r>
          </a:p>
          <a:p>
            <a:pPr marL="571500" indent="-571500" algn="l">
              <a:buSzPct val="100000"/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1"/>
                </a:solidFill>
              </a:rPr>
              <a:t>pošta</a:t>
            </a:r>
          </a:p>
          <a:p>
            <a:pPr marL="571500" indent="-571500" algn="l">
              <a:buSzPct val="100000"/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1"/>
                </a:solidFill>
              </a:rPr>
              <a:t>mateřská škola</a:t>
            </a:r>
          </a:p>
          <a:p>
            <a:pPr marL="571500" indent="-571500" algn="l">
              <a:buSzPct val="100000"/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1"/>
                </a:solidFill>
              </a:rPr>
              <a:t>základní škola</a:t>
            </a:r>
          </a:p>
          <a:p>
            <a:pPr marL="571500" indent="-571500" algn="l">
              <a:buSzPct val="100000"/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1"/>
                </a:solidFill>
              </a:rPr>
              <a:t>obchod s potravinami</a:t>
            </a:r>
          </a:p>
          <a:p>
            <a:pPr marL="571500" indent="-571500" algn="l">
              <a:buSzPct val="100000"/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1"/>
                </a:solidFill>
              </a:rPr>
              <a:t>restaurace</a:t>
            </a:r>
          </a:p>
        </p:txBody>
      </p:sp>
    </p:spTree>
    <p:extLst>
      <p:ext uri="{BB962C8B-B14F-4D97-AF65-F5344CB8AC3E}">
        <p14:creationId xmlns:p14="http://schemas.microsoft.com/office/powerpoint/2010/main" xmlns="" val="1409916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6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052736"/>
            <a:ext cx="7772400" cy="1470025"/>
          </a:xfrm>
        </p:spPr>
        <p:txBody>
          <a:bodyPr>
            <a:noAutofit/>
          </a:bodyPr>
          <a:lstStyle/>
          <a:p>
            <a:r>
              <a:rPr lang="cs-CZ" sz="6200" dirty="0" smtClean="0"/>
              <a:t>Společenské organizace</a:t>
            </a:r>
            <a:endParaRPr lang="cs-CZ" sz="6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924944"/>
            <a:ext cx="7416824" cy="1752600"/>
          </a:xfrm>
        </p:spPr>
        <p:txBody>
          <a:bodyPr>
            <a:noAutofit/>
          </a:bodyPr>
          <a:lstStyle/>
          <a:p>
            <a:pPr marL="571500" indent="-571500" algn="l">
              <a:buSzPct val="100000"/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1"/>
                </a:solidFill>
              </a:rPr>
              <a:t>hasiči</a:t>
            </a:r>
          </a:p>
          <a:p>
            <a:pPr marL="571500" indent="-571500" algn="l">
              <a:buSzPct val="100000"/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1"/>
                </a:solidFill>
              </a:rPr>
              <a:t>zahrádkáři</a:t>
            </a:r>
          </a:p>
          <a:p>
            <a:pPr marL="571500" indent="-571500" algn="l">
              <a:buSzPct val="100000"/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1"/>
                </a:solidFill>
              </a:rPr>
              <a:t>myslivci</a:t>
            </a:r>
          </a:p>
          <a:p>
            <a:pPr marL="571500" indent="-571500" algn="l">
              <a:buSzPct val="100000"/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1"/>
                </a:solidFill>
              </a:rPr>
              <a:t>klub důchodců</a:t>
            </a:r>
          </a:p>
          <a:p>
            <a:pPr marL="571500" indent="-571500" algn="l">
              <a:buSzPct val="100000"/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1"/>
                </a:solidFill>
              </a:rPr>
              <a:t>osvětová beseda</a:t>
            </a:r>
          </a:p>
          <a:p>
            <a:pPr marL="571500" indent="-571500" algn="l">
              <a:buSzPct val="100000"/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1"/>
                </a:solidFill>
              </a:rPr>
              <a:t>fotbalový klub</a:t>
            </a:r>
          </a:p>
        </p:txBody>
      </p:sp>
    </p:spTree>
    <p:extLst>
      <p:ext uri="{BB962C8B-B14F-4D97-AF65-F5344CB8AC3E}">
        <p14:creationId xmlns:p14="http://schemas.microsoft.com/office/powerpoint/2010/main" xmlns="" val="2623426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052736"/>
            <a:ext cx="7772400" cy="1470025"/>
          </a:xfrm>
        </p:spPr>
        <p:txBody>
          <a:bodyPr>
            <a:noAutofit/>
          </a:bodyPr>
          <a:lstStyle/>
          <a:p>
            <a:r>
              <a:rPr lang="cs-CZ" sz="6200" dirty="0" smtClean="0"/>
              <a:t>Použité zdroje</a:t>
            </a:r>
            <a:endParaRPr lang="cs-CZ" sz="6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780928"/>
            <a:ext cx="7848872" cy="3312368"/>
          </a:xfrm>
        </p:spPr>
        <p:txBody>
          <a:bodyPr>
            <a:noAutofit/>
          </a:bodyPr>
          <a:lstStyle/>
          <a:p>
            <a:pPr algn="l">
              <a:buSzPct val="100000"/>
            </a:pPr>
            <a:r>
              <a:rPr lang="cs-CZ" sz="2800" dirty="0">
                <a:solidFill>
                  <a:schemeClr val="tx1"/>
                </a:solidFill>
              </a:rPr>
              <a:t>[1]</a:t>
            </a:r>
            <a:r>
              <a:rPr lang="cs-CZ" sz="2800" dirty="0" smtClean="0">
                <a:solidFill>
                  <a:schemeClr val="tx1"/>
                </a:solidFill>
              </a:rPr>
              <a:t>Libhošť</a:t>
            </a:r>
            <a:r>
              <a:rPr lang="cs-CZ" sz="2800" dirty="0">
                <a:solidFill>
                  <a:schemeClr val="tx1"/>
                </a:solidFill>
              </a:rPr>
              <a:t>: Oficiální stránky obce. [online]. [cit. 2014-09-01]. Dostupné z: </a:t>
            </a:r>
            <a:r>
              <a:rPr lang="cs-CZ" sz="2800" dirty="0">
                <a:solidFill>
                  <a:schemeClr val="tx1"/>
                </a:solidFill>
                <a:hlinkClick r:id="rId3"/>
              </a:rPr>
              <a:t>http://www.libhost.cz/</a:t>
            </a:r>
            <a:endParaRPr lang="cs-CZ" sz="2800" dirty="0">
              <a:solidFill>
                <a:schemeClr val="tx1"/>
              </a:solidFill>
            </a:endParaRPr>
          </a:p>
          <a:p>
            <a:pPr algn="l">
              <a:buSzPct val="100000"/>
            </a:pPr>
            <a:endParaRPr lang="cs-CZ" sz="2600" dirty="0" smtClean="0">
              <a:solidFill>
                <a:schemeClr val="tx1"/>
              </a:solidFill>
              <a:hlinkClick r:id="rId4"/>
            </a:endParaRPr>
          </a:p>
          <a:p>
            <a:pPr algn="l">
              <a:buSzPct val="100000"/>
            </a:pPr>
            <a:r>
              <a:rPr lang="cs-CZ" sz="2800" dirty="0" smtClean="0">
                <a:solidFill>
                  <a:schemeClr val="tx1"/>
                </a:solidFill>
              </a:rPr>
              <a:t>[2]Poloha </a:t>
            </a:r>
            <a:r>
              <a:rPr lang="cs-CZ" sz="2800" dirty="0">
                <a:solidFill>
                  <a:schemeClr val="tx1"/>
                </a:solidFill>
              </a:rPr>
              <a:t>obce: mapa. In: </a:t>
            </a:r>
            <a:r>
              <a:rPr lang="cs-CZ" sz="2800" i="1" dirty="0">
                <a:solidFill>
                  <a:schemeClr val="tx1"/>
                </a:solidFill>
              </a:rPr>
              <a:t>Libhošť: Oficiální stránky obce</a:t>
            </a:r>
            <a:r>
              <a:rPr lang="cs-CZ" sz="2800" dirty="0">
                <a:solidFill>
                  <a:schemeClr val="tx1"/>
                </a:solidFill>
              </a:rPr>
              <a:t> [online]. [cit. 2014-09-01]. Dostupné z: http://www.libhost.cz/userdata/pages/12/mapa.jpg</a:t>
            </a:r>
            <a:endParaRPr lang="cs-CZ" sz="2600" dirty="0">
              <a:solidFill>
                <a:schemeClr val="tx1"/>
              </a:solidFill>
            </a:endParaRPr>
          </a:p>
          <a:p>
            <a:pPr algn="l">
              <a:buSzPct val="100000"/>
            </a:pPr>
            <a:endParaRPr lang="cs-CZ" sz="26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3492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123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Libhošť</vt:lpstr>
      <vt:lpstr>Poloha</vt:lpstr>
      <vt:lpstr>Snímek 4</vt:lpstr>
      <vt:lpstr>Založení obce</vt:lpstr>
      <vt:lpstr>Právní status</vt:lpstr>
      <vt:lpstr>Počet obyvatel</vt:lpstr>
      <vt:lpstr>Občanská vybavenost</vt:lpstr>
      <vt:lpstr>Společenské organizace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Libhošť</dc:title>
  <dc:creator>pavla</dc:creator>
  <cp:lastModifiedBy>jenikovap</cp:lastModifiedBy>
  <cp:revision>17</cp:revision>
  <dcterms:created xsi:type="dcterms:W3CDTF">2013-08-14T13:51:15Z</dcterms:created>
  <dcterms:modified xsi:type="dcterms:W3CDTF">2014-05-15T16:52:14Z</dcterms:modified>
</cp:coreProperties>
</file>