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64" r:id="rId5"/>
    <p:sldId id="258" r:id="rId6"/>
    <p:sldId id="259" r:id="rId7"/>
    <p:sldId id="262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8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9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0790480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 – 9. ročník 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VY_52_INOVACE_17_PLK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- okresy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Aleš Matějka 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9386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Okresní města České republiky.</a:t>
            </a:r>
            <a:endParaRPr lang="cs-CZ" sz="2400" dirty="0"/>
          </a:p>
        </p:txBody>
      </p:sp>
      <p:pic>
        <p:nvPicPr>
          <p:cNvPr id="1026" name="Picture 2" descr="C:\Users\OEM\Pictures\slepá okm_small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8019" y="1600200"/>
            <a:ext cx="6827961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6843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Který je Plzeňský kraj?</a:t>
            </a:r>
          </a:p>
        </p:txBody>
      </p:sp>
      <p:pic>
        <p:nvPicPr>
          <p:cNvPr id="2050" name="Picture 2" descr="C:\Users\OEM\Pictures\slepá kraje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8019" y="1600200"/>
            <a:ext cx="6827961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8398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EM\Pictures\krajec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1000"/>
            <a:ext cx="9144000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7451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1484784"/>
            <a:ext cx="3337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067944" y="1884894"/>
            <a:ext cx="3241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66967" y="2285004"/>
            <a:ext cx="3209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C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75856" y="476672"/>
            <a:ext cx="1210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Najdeš jej?</a:t>
            </a:r>
            <a:endParaRPr lang="cs-CZ" dirty="0"/>
          </a:p>
        </p:txBody>
      </p:sp>
      <p:pic>
        <p:nvPicPr>
          <p:cNvPr id="1026" name="Picture 2" descr="C:\Users\OEM\Pictures\Vý PZ 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4575" y="2852936"/>
            <a:ext cx="3019425" cy="2219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Pictures\Vý OC 1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202" y="2067123"/>
            <a:ext cx="3019425" cy="1895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Pictures\Vý MS 1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1413" y="2357438"/>
            <a:ext cx="178117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2966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 je správně.</a:t>
            </a:r>
            <a:endParaRPr lang="cs-CZ" sz="2400" dirty="0"/>
          </a:p>
        </p:txBody>
      </p:sp>
      <p:pic>
        <p:nvPicPr>
          <p:cNvPr id="2050" name="Picture 2" descr="C:\Users\OEM\Pictures\Vý PZ 1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2076" y="2753364"/>
            <a:ext cx="3019847" cy="2219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4573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Plzeňský kraj slučuje 7 okresů -  DO, KT, RO, TC, PM, PJ, PS.</a:t>
            </a:r>
            <a:br>
              <a:rPr lang="cs-CZ" sz="2400" dirty="0"/>
            </a:br>
            <a:r>
              <a:rPr lang="cs-CZ" sz="2400" dirty="0"/>
              <a:t>Plzeň-město, Plzeň-jih, Plzeň-sever: okresním městem je Plzeň. </a:t>
            </a:r>
          </a:p>
        </p:txBody>
      </p:sp>
      <p:pic>
        <p:nvPicPr>
          <p:cNvPr id="1026" name="Picture 2" descr="C:\Users\OEM\Pictures\Vý PZ 1+OM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044716"/>
            <a:ext cx="5614380" cy="3400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3491880" y="1916832"/>
            <a:ext cx="1706488" cy="115212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Okresní města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2133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Okresní města Plzeňského kraje: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Plzeň</a:t>
            </a:r>
            <a:r>
              <a:rPr lang="cs-CZ" sz="2400" dirty="0"/>
              <a:t>, Domažlice, Klatovy, Rokycany, </a:t>
            </a:r>
            <a:r>
              <a:rPr lang="cs-CZ" sz="2400" dirty="0" smtClean="0"/>
              <a:t>Tachov.</a:t>
            </a:r>
            <a:endParaRPr lang="cs-CZ" sz="2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Přiřaď k městu číslo.</a:t>
            </a:r>
          </a:p>
          <a:p>
            <a:r>
              <a:rPr lang="cs-CZ" dirty="0"/>
              <a:t>PM       DO       KT       RO       TC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Kliknutím kontrola.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/>
              <a:t>Tachov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Plzeň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Rokycany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Domažlice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Klatovy</a:t>
            </a:r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81" y="2708920"/>
            <a:ext cx="4399507" cy="2665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03430" y="306896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75656" y="343829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093611" y="325362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11064" y="378603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63305" y="420067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85856" y="2942506"/>
            <a:ext cx="463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P-s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826875" y="3786035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P-j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8975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690336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Použité zdroje:</a:t>
            </a:r>
            <a:br>
              <a:rPr lang="cs-CZ" dirty="0"/>
            </a:br>
            <a:r>
              <a:rPr lang="cs-CZ" dirty="0"/>
              <a:t>vlastní</a:t>
            </a:r>
            <a:br>
              <a:rPr lang="cs-CZ" dirty="0"/>
            </a:br>
            <a:r>
              <a:rPr lang="cs-CZ" dirty="0"/>
              <a:t>zemepis.com</a:t>
            </a:r>
            <a:br>
              <a:rPr lang="cs-CZ" dirty="0"/>
            </a:br>
            <a:r>
              <a:rPr lang="cs-CZ" dirty="0"/>
              <a:t>wikipedia.org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268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94</Words>
  <Application>Microsoft Office PowerPoint</Application>
  <PresentationFormat>Předvádění na obrazovce (4:3)</PresentationFormat>
  <Paragraphs>34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Okresní města České republiky.</vt:lpstr>
      <vt:lpstr>Který je Plzeňský kraj?</vt:lpstr>
      <vt:lpstr>Prezentace aplikace PowerPoint</vt:lpstr>
      <vt:lpstr>Prezentace aplikace PowerPoint</vt:lpstr>
      <vt:lpstr>C je správně.</vt:lpstr>
      <vt:lpstr>Plzeňský kraj slučuje 7 okresů -  DO, KT, RO, TC, PM, PJ, PS. Plzeň-město, Plzeň-jih, Plzeň-sever: okresním městem je Plzeň. </vt:lpstr>
      <vt:lpstr>Okresní města Plzeňského kraje:  Plzeň, Domažlice, Klatovy, Rokycany, Tachov.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Okresní města České republiky.</dc:title>
  <dc:creator>OEM</dc:creator>
  <cp:lastModifiedBy>OEM</cp:lastModifiedBy>
  <cp:revision>18</cp:revision>
  <dcterms:created xsi:type="dcterms:W3CDTF">2011-09-17T22:54:39Z</dcterms:created>
  <dcterms:modified xsi:type="dcterms:W3CDTF">2011-09-20T06:47:09Z</dcterms:modified>
</cp:coreProperties>
</file>