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9" r:id="rId3"/>
    <p:sldId id="270" r:id="rId4"/>
    <p:sldId id="266" r:id="rId5"/>
    <p:sldId id="267" r:id="rId6"/>
    <p:sldId id="257" r:id="rId7"/>
    <p:sldId id="268" r:id="rId8"/>
    <p:sldId id="258" r:id="rId9"/>
    <p:sldId id="259" r:id="rId10"/>
    <p:sldId id="261" r:id="rId11"/>
    <p:sldId id="260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2"/>
          <p:cNvSpPr/>
          <p:nvPr/>
        </p:nvSpPr>
        <p:spPr>
          <a:xfrm>
            <a:off x="7712075" y="3136900"/>
            <a:ext cx="911225" cy="2074863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446088" y="3055938"/>
            <a:ext cx="694690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541338" y="4559300"/>
            <a:ext cx="675640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9"/>
          <p:cNvSpPr/>
          <p:nvPr/>
        </p:nvSpPr>
        <p:spPr>
          <a:xfrm>
            <a:off x="539750" y="3140075"/>
            <a:ext cx="6759575" cy="207645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66F73-9D2B-43E4-A7DC-4F85848CB644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688" y="4625975"/>
            <a:ext cx="762000" cy="457200"/>
          </a:xfrm>
        </p:spPr>
        <p:txBody>
          <a:bodyPr/>
          <a:lstStyle>
            <a:lvl1pPr algn="ctr">
              <a:defRPr sz="2800" smtClean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0E209940-60EB-459C-BC67-50CB1A21FE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BC055-4832-4033-BB67-288301C5D2FD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3E058-7013-436B-8E38-0FF9694F94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5"/>
          <p:cNvSpPr/>
          <p:nvPr/>
        </p:nvSpPr>
        <p:spPr>
          <a:xfrm>
            <a:off x="568325" y="3048000"/>
            <a:ext cx="803275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4"/>
          <p:cNvSpPr/>
          <p:nvPr/>
        </p:nvSpPr>
        <p:spPr>
          <a:xfrm>
            <a:off x="676275" y="4541838"/>
            <a:ext cx="781685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676275" y="3124200"/>
            <a:ext cx="7816850" cy="2078038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905E4-8475-4491-B2A8-1A0AF7F23066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53BAD-5529-440A-80E4-B9607589BC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84159-0497-4945-96FA-EDA7C957FDDA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5524D-F5D0-4518-962E-FF9F6CA906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72638-AA99-4442-9D8A-5C5F6E06A36D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2DA8E-3AB4-43DD-9F6E-D27075FE99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DCFFA-AFE2-48D6-9C23-29E709E91CC6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4D897-1AED-4A08-A35A-8D12E9DA7E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" name="Rounded Rectangle 10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E81CF-718A-4D24-9442-69A17E0317E9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F2CED-CECB-4821-A908-97940F922D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11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9"/>
          <p:cNvSpPr/>
          <p:nvPr/>
        </p:nvSpPr>
        <p:spPr>
          <a:xfrm>
            <a:off x="676275" y="1643063"/>
            <a:ext cx="2484438" cy="3233737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/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C4E45-8E4C-4FE4-8848-740FF64B455F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1BE71-8A14-4FCD-9DB9-FE6D89A86C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8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>
          <a:xfrm>
            <a:off x="762000" y="5029200"/>
            <a:ext cx="7600950" cy="12033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2"/>
          <p:cNvSpPr/>
          <p:nvPr/>
        </p:nvSpPr>
        <p:spPr>
          <a:xfrm>
            <a:off x="914400" y="5638800"/>
            <a:ext cx="7327900" cy="452438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604838" y="5075238"/>
            <a:ext cx="7947025" cy="1096962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5FD54-7BEC-49E3-A30B-5F909666F2E2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516F5-4B6B-4A62-80EE-B5FF3A7EAD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D61F9-6D8E-4235-BC8A-8055AF02A5F5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0C03D-1A9E-4736-9A5B-F0813A0ED5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6861175" y="228600"/>
            <a:ext cx="1860550" cy="6122988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6954838" y="350838"/>
            <a:ext cx="1673225" cy="5876925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2D5DA-382D-4DAC-B4C4-42DF302E9247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7EBA0-995A-4167-ADBA-1EB9DBE933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52600"/>
            <a:ext cx="8229600" cy="437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10E350A-1E6B-48A1-855B-630D8E0BE72E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F9BD515-1B62-4E73-8FD1-B39889D36B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73063" y="373063"/>
            <a:ext cx="8380412" cy="1117600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10" r:id="rId7"/>
    <p:sldLayoutId id="2147483711" r:id="rId8"/>
    <p:sldLayoutId id="2147483712" r:id="rId9"/>
    <p:sldLayoutId id="2147483703" r:id="rId10"/>
    <p:sldLayoutId id="214748371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500" kern="1200" cap="all">
          <a:solidFill>
            <a:srgbClr val="6B7D7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rgbClr val="B5AE53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848058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E8B54D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c/Hemingway_portrait.jpg" TargetMode="External"/><Relationship Id="rId2" Type="http://schemas.openxmlformats.org/officeDocument/2006/relationships/hyperlink" Target="http://www.youtube.com/watch?v=W5ih1IRIRx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7/7b/Joseph_Heller1986_crop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a/a1/BeatGenerationLOC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38" y="4648200"/>
            <a:ext cx="6553200" cy="4572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from</a:t>
            </a:r>
            <a:r>
              <a:rPr lang="cs-CZ" dirty="0" smtClean="0"/>
              <a:t> oral </a:t>
            </a:r>
            <a:r>
              <a:rPr lang="cs-CZ" dirty="0" err="1" smtClean="0"/>
              <a:t>tradition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4838" y="3227388"/>
            <a:ext cx="66294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literature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90963" y="455613"/>
            <a:ext cx="9429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71488" y="2133600"/>
          <a:ext cx="8136904" cy="2560635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8136904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VY_32_INOVACE_5B_10_American</a:t>
                      </a:r>
                      <a:r>
                        <a:rPr lang="cs-CZ" sz="1800" baseline="0" dirty="0" smtClean="0"/>
                        <a:t>.literature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říjen</a:t>
                      </a:r>
                      <a:r>
                        <a:rPr lang="cs-CZ" sz="1800" dirty="0" smtClean="0"/>
                        <a:t> 2013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1434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6738" y="5245100"/>
            <a:ext cx="540702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výukový materiál slouží k osvojení znalostí nutných ke zvládnutí  maturitního tématu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literature</a:t>
            </a:r>
            <a:r>
              <a:rPr lang="cs-CZ" dirty="0" smtClean="0"/>
              <a:t> v angličtině a je určen k prezentaci na interaktivní tabuli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faktografické informace jsou </a:t>
            </a:r>
            <a:r>
              <a:rPr lang="cs-CZ" dirty="0"/>
              <a:t>v prezentaci </a:t>
            </a:r>
            <a:r>
              <a:rPr lang="cs-CZ" dirty="0" smtClean="0"/>
              <a:t>ilustrovány </a:t>
            </a:r>
            <a:r>
              <a:rPr lang="cs-CZ" dirty="0" smtClean="0"/>
              <a:t>fotografiemi, zejména pak portréty autorů samotných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materiál </a:t>
            </a:r>
            <a:r>
              <a:rPr lang="cs-CZ" dirty="0"/>
              <a:t>je opatřen dvěma hypertextovými odkazy na stránku </a:t>
            </a:r>
            <a:r>
              <a:rPr lang="cs-CZ" dirty="0" smtClean="0"/>
              <a:t>youtube.com</a:t>
            </a:r>
          </a:p>
          <a:p>
            <a:pPr marL="662623" lvl="1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první odkazuje na krátký dokumentární film o životě a díle Ernesta </a:t>
            </a:r>
            <a:r>
              <a:rPr lang="cs-CZ" dirty="0" err="1" smtClean="0"/>
              <a:t>Hemingwaye</a:t>
            </a:r>
            <a:endParaRPr lang="cs-CZ" dirty="0" smtClean="0"/>
          </a:p>
          <a:p>
            <a:pPr marL="662623" lvl="1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druhý odkazuje na animovanou adaptaci </a:t>
            </a:r>
            <a:r>
              <a:rPr lang="cs-CZ" dirty="0" err="1" smtClean="0"/>
              <a:t>Hemingwayovy</a:t>
            </a:r>
            <a:r>
              <a:rPr lang="cs-CZ" dirty="0" smtClean="0"/>
              <a:t> novely Stařec a moře</a:t>
            </a:r>
            <a:endParaRPr lang="cs-CZ" dirty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prezentace je </a:t>
            </a:r>
            <a:r>
              <a:rPr lang="cs-CZ" dirty="0" smtClean="0"/>
              <a:t>koncipována </a:t>
            </a:r>
            <a:r>
              <a:rPr lang="cs-CZ" dirty="0"/>
              <a:t>tak, aby vzniklo co nejvíce prostoru pro aktivní zapojení studentů do hodiny</a:t>
            </a:r>
            <a:endParaRPr lang="en-US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Indian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literature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orally transmitted, </a:t>
            </a:r>
            <a:r>
              <a:rPr lang="cs-CZ" dirty="0" err="1" smtClean="0"/>
              <a:t>originally</a:t>
            </a:r>
            <a:r>
              <a:rPr lang="cs-CZ" dirty="0" smtClean="0"/>
              <a:t> no </a:t>
            </a:r>
            <a:r>
              <a:rPr lang="cs-CZ" dirty="0" err="1" smtClean="0"/>
              <a:t>written</a:t>
            </a:r>
            <a:r>
              <a:rPr lang="cs-CZ" dirty="0" smtClean="0"/>
              <a:t> </a:t>
            </a:r>
            <a:r>
              <a:rPr lang="cs-CZ" dirty="0" err="1" smtClean="0"/>
              <a:t>literature</a:t>
            </a:r>
            <a:endParaRPr lang="en-US" dirty="0" smtClean="0"/>
          </a:p>
          <a:p>
            <a:r>
              <a:rPr lang="en-US" dirty="0" smtClean="0"/>
              <a:t>more than 500 different languages, tribal variations (e.g. religion, government system)</a:t>
            </a:r>
          </a:p>
          <a:p>
            <a:r>
              <a:rPr lang="en-US" dirty="0" smtClean="0"/>
              <a:t> topics of nature, spiritual forces, physical mother, religious cycles</a:t>
            </a:r>
          </a:p>
          <a:p>
            <a:r>
              <a:rPr lang="en-US" dirty="0" smtClean="0"/>
              <a:t>great range of genres: folk tales, song lyrics, myths, legends, riddles, anecdotes, fairy tales, poems, lullabies, war chants etc.</a:t>
            </a:r>
          </a:p>
          <a:p>
            <a:endParaRPr lang="en-US" dirty="0" smtClean="0"/>
          </a:p>
        </p:txBody>
      </p:sp>
      <p:pic>
        <p:nvPicPr>
          <p:cNvPr id="16387" name="Picture 2" descr="C:\Users\ucitel\AppData\Local\Microsoft\Windows\Temporary Internet Files\Content.IE5\7RIZVFHT\MC9003559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8875" y="4606925"/>
            <a:ext cx="1374775" cy="189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literature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first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European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colonists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settlers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Puritans</a:t>
            </a:r>
            <a:r>
              <a:rPr lang="cs-CZ" dirty="0" smtClean="0"/>
              <a:t>: </a:t>
            </a:r>
            <a:r>
              <a:rPr lang="cs-CZ" dirty="0" err="1" smtClean="0"/>
              <a:t>literal</a:t>
            </a:r>
            <a:r>
              <a:rPr lang="cs-CZ" dirty="0" smtClean="0"/>
              <a:t> </a:t>
            </a:r>
            <a:r>
              <a:rPr lang="cs-CZ" dirty="0" err="1" smtClean="0"/>
              <a:t>interpretation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Bible, </a:t>
            </a:r>
            <a:r>
              <a:rPr lang="cs-CZ" dirty="0" err="1" smtClean="0"/>
              <a:t>importance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worshipping</a:t>
            </a:r>
            <a:r>
              <a:rPr lang="cs-CZ" dirty="0" smtClean="0"/>
              <a:t> </a:t>
            </a:r>
            <a:r>
              <a:rPr lang="cs-CZ" dirty="0" err="1" smtClean="0"/>
              <a:t>God</a:t>
            </a:r>
            <a:r>
              <a:rPr lang="cs-CZ" dirty="0" smtClean="0"/>
              <a:t>, </a:t>
            </a:r>
            <a:r>
              <a:rPr lang="cs-CZ" dirty="0" err="1" smtClean="0"/>
              <a:t>dangers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souls</a:t>
            </a:r>
            <a:r>
              <a:rPr lang="cs-CZ" dirty="0" smtClean="0"/>
              <a:t> face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endParaRPr lang="cs-CZ" dirty="0" smtClean="0"/>
          </a:p>
          <a:p>
            <a:r>
              <a:rPr lang="cs-CZ" b="1" dirty="0" smtClean="0"/>
              <a:t>William </a:t>
            </a:r>
            <a:r>
              <a:rPr lang="cs-CZ" b="1" dirty="0" err="1" smtClean="0"/>
              <a:t>Bradford</a:t>
            </a:r>
            <a:r>
              <a:rPr lang="cs-CZ" b="1" dirty="0" smtClean="0"/>
              <a:t> (1590-1657): </a:t>
            </a:r>
            <a:r>
              <a:rPr lang="cs-CZ" i="1" dirty="0" err="1" smtClean="0"/>
              <a:t>Of</a:t>
            </a:r>
            <a:r>
              <a:rPr lang="cs-CZ" i="1" dirty="0" smtClean="0"/>
              <a:t> Plymouth </a:t>
            </a:r>
            <a:r>
              <a:rPr lang="cs-CZ" i="1" dirty="0" err="1" smtClean="0"/>
              <a:t>Plantation</a:t>
            </a:r>
            <a:r>
              <a:rPr lang="cs-CZ" i="1" dirty="0" smtClean="0"/>
              <a:t>;</a:t>
            </a:r>
          </a:p>
          <a:p>
            <a:pPr lvl="1"/>
            <a:r>
              <a:rPr lang="cs-CZ" i="1" dirty="0" err="1" smtClean="0"/>
              <a:t>description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life</a:t>
            </a:r>
            <a:r>
              <a:rPr lang="cs-CZ" i="1" dirty="0" smtClean="0"/>
              <a:t> in a </a:t>
            </a:r>
            <a:r>
              <a:rPr lang="cs-CZ" i="1" dirty="0" err="1" smtClean="0"/>
              <a:t>new</a:t>
            </a:r>
            <a:r>
              <a:rPr lang="cs-CZ" i="1" dirty="0" smtClean="0"/>
              <a:t> </a:t>
            </a:r>
            <a:r>
              <a:rPr lang="cs-CZ" i="1" dirty="0" err="1" smtClean="0"/>
              <a:t>colony</a:t>
            </a:r>
            <a:endParaRPr lang="cs-CZ" i="1" dirty="0" smtClean="0"/>
          </a:p>
          <a:p>
            <a:r>
              <a:rPr lang="cs-CZ" dirty="0" smtClean="0"/>
              <a:t>p</a:t>
            </a:r>
            <a:r>
              <a:rPr lang="en-US" dirty="0" err="1" smtClean="0"/>
              <a:t>oetry</a:t>
            </a:r>
            <a:r>
              <a:rPr lang="en-US" dirty="0" smtClean="0"/>
              <a:t>, sermons, theological tracts, </a:t>
            </a:r>
            <a:endParaRPr lang="cs-CZ" dirty="0" smtClean="0"/>
          </a:p>
          <a:p>
            <a:pPr marL="411163" lvl="1" indent="0">
              <a:buNone/>
            </a:pPr>
            <a:r>
              <a:rPr lang="en-US" sz="2400" dirty="0" smtClean="0"/>
              <a:t>and </a:t>
            </a:r>
            <a:r>
              <a:rPr lang="en-US" sz="2400" dirty="0" smtClean="0"/>
              <a:t>histories</a:t>
            </a:r>
            <a:endParaRPr lang="cs-CZ" sz="2400" dirty="0" smtClean="0"/>
          </a:p>
          <a:p>
            <a:endParaRPr lang="en-US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08" y="4160088"/>
            <a:ext cx="1296200" cy="1645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Colonisation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independance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1700s: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immigrant</a:t>
            </a:r>
            <a:r>
              <a:rPr lang="cs-CZ" dirty="0" smtClean="0"/>
              <a:t> </a:t>
            </a:r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expanded</a:t>
            </a:r>
            <a:r>
              <a:rPr lang="cs-CZ" dirty="0" smtClean="0"/>
              <a:t> </a:t>
            </a:r>
            <a:r>
              <a:rPr lang="cs-CZ" dirty="0" err="1" smtClean="0"/>
              <a:t>westwards</a:t>
            </a:r>
            <a:endParaRPr lang="cs-CZ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conflicts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Native</a:t>
            </a:r>
            <a:r>
              <a:rPr lang="cs-CZ" dirty="0" smtClean="0"/>
              <a:t> </a:t>
            </a:r>
            <a:r>
              <a:rPr lang="cs-CZ" dirty="0" err="1" smtClean="0"/>
              <a:t>Americans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James </a:t>
            </a:r>
            <a:r>
              <a:rPr lang="cs-CZ" b="1" dirty="0" err="1" smtClean="0"/>
              <a:t>Fennimore</a:t>
            </a:r>
            <a:r>
              <a:rPr lang="cs-CZ" b="1" dirty="0" smtClean="0"/>
              <a:t> Cooper</a:t>
            </a:r>
            <a:r>
              <a:rPr lang="cs-CZ" dirty="0" smtClean="0"/>
              <a:t> </a:t>
            </a:r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 smtClean="0"/>
              <a:t>The</a:t>
            </a:r>
            <a:r>
              <a:rPr lang="cs-CZ" i="1" dirty="0" smtClean="0"/>
              <a:t> Last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Mohicans</a:t>
            </a:r>
            <a:endParaRPr lang="cs-CZ" i="1" dirty="0" smtClean="0"/>
          </a:p>
          <a:p>
            <a:pPr lvl="2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dirty="0" err="1" smtClean="0"/>
              <a:t>Native</a:t>
            </a:r>
            <a:r>
              <a:rPr lang="cs-CZ" dirty="0" smtClean="0"/>
              <a:t> </a:t>
            </a:r>
            <a:r>
              <a:rPr lang="cs-CZ" dirty="0" err="1" smtClean="0"/>
              <a:t>Americans</a:t>
            </a:r>
            <a:r>
              <a:rPr lang="cs-CZ" dirty="0" smtClean="0"/>
              <a:t> and </a:t>
            </a:r>
            <a:r>
              <a:rPr lang="cs-CZ" dirty="0" err="1" smtClean="0"/>
              <a:t>pioneers</a:t>
            </a:r>
            <a:endParaRPr lang="cs-CZ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 smtClean="0"/>
              <a:t>Poor</a:t>
            </a:r>
            <a:r>
              <a:rPr lang="cs-CZ" i="1" dirty="0" smtClean="0"/>
              <a:t> </a:t>
            </a:r>
            <a:r>
              <a:rPr lang="cs-CZ" i="1" dirty="0" err="1" smtClean="0"/>
              <a:t>Richard‘s</a:t>
            </a:r>
            <a:r>
              <a:rPr lang="cs-CZ" i="1" dirty="0" smtClean="0"/>
              <a:t> </a:t>
            </a:r>
            <a:r>
              <a:rPr lang="cs-CZ" i="1" dirty="0" err="1" smtClean="0"/>
              <a:t>Almanac</a:t>
            </a:r>
            <a:endParaRPr lang="cs-CZ" i="1" dirty="0" smtClean="0"/>
          </a:p>
          <a:p>
            <a:pPr lvl="2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forecasts</a:t>
            </a:r>
            <a:r>
              <a:rPr lang="cs-CZ" dirty="0" smtClean="0"/>
              <a:t>, </a:t>
            </a:r>
            <a:r>
              <a:rPr lang="cs-CZ" dirty="0" err="1" smtClean="0"/>
              <a:t>puzzles</a:t>
            </a:r>
            <a:r>
              <a:rPr lang="cs-CZ" dirty="0" smtClean="0"/>
              <a:t>, </a:t>
            </a:r>
            <a:r>
              <a:rPr lang="cs-CZ" dirty="0" err="1" smtClean="0"/>
              <a:t>games</a:t>
            </a:r>
            <a:r>
              <a:rPr lang="cs-CZ" dirty="0" smtClean="0"/>
              <a:t>, </a:t>
            </a:r>
            <a:r>
              <a:rPr lang="cs-CZ" dirty="0" err="1" smtClean="0"/>
              <a:t>household</a:t>
            </a:r>
            <a:r>
              <a:rPr lang="cs-CZ" dirty="0" smtClean="0"/>
              <a:t> </a:t>
            </a:r>
            <a:r>
              <a:rPr lang="cs-CZ" dirty="0" err="1" smtClean="0"/>
              <a:t>hints</a:t>
            </a:r>
            <a:r>
              <a:rPr lang="cs-CZ" dirty="0" smtClean="0"/>
              <a:t>, </a:t>
            </a:r>
            <a:r>
              <a:rPr lang="cs-CZ" dirty="0" err="1" smtClean="0"/>
              <a:t>calendars</a:t>
            </a:r>
            <a:r>
              <a:rPr lang="cs-CZ" dirty="0" smtClean="0"/>
              <a:t>, </a:t>
            </a:r>
            <a:r>
              <a:rPr lang="cs-CZ" dirty="0" err="1" smtClean="0"/>
              <a:t>proverbs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late</a:t>
            </a:r>
            <a:r>
              <a:rPr lang="cs-CZ" dirty="0" smtClean="0"/>
              <a:t> 1700s: </a:t>
            </a:r>
            <a:r>
              <a:rPr lang="cs-CZ" dirty="0" err="1" smtClean="0"/>
              <a:t>conflicts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colonists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July 4, 1776: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Declaration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Independance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Revolutionary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period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late</a:t>
            </a:r>
            <a:r>
              <a:rPr lang="cs-CZ" dirty="0"/>
              <a:t> 18</a:t>
            </a:r>
            <a:r>
              <a:rPr lang="cs-CZ" baseline="30000" dirty="0"/>
              <a:t>th</a:t>
            </a:r>
            <a:r>
              <a:rPr lang="cs-CZ" dirty="0"/>
              <a:t> </a:t>
            </a:r>
            <a:r>
              <a:rPr lang="cs-CZ" dirty="0" err="1"/>
              <a:t>century</a:t>
            </a:r>
            <a:r>
              <a:rPr lang="cs-CZ" dirty="0"/>
              <a:t>;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population</a:t>
            </a:r>
            <a:r>
              <a:rPr lang="cs-CZ" dirty="0"/>
              <a:t> in </a:t>
            </a:r>
            <a:r>
              <a:rPr lang="cs-CZ" dirty="0" err="1"/>
              <a:t>colonies</a:t>
            </a:r>
            <a:r>
              <a:rPr lang="cs-CZ" dirty="0"/>
              <a:t> </a:t>
            </a:r>
            <a:r>
              <a:rPr lang="cs-CZ" dirty="0" err="1"/>
              <a:t>numbered</a:t>
            </a:r>
            <a:r>
              <a:rPr lang="cs-CZ" dirty="0"/>
              <a:t> </a:t>
            </a:r>
            <a:r>
              <a:rPr lang="cs-CZ" dirty="0" err="1"/>
              <a:t>greatly</a:t>
            </a:r>
            <a:r>
              <a:rPr lang="cs-CZ" dirty="0"/>
              <a:t>; </a:t>
            </a:r>
            <a:r>
              <a:rPr lang="cs-CZ" dirty="0" err="1"/>
              <a:t>War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independance</a:t>
            </a:r>
            <a:r>
              <a:rPr lang="cs-CZ" dirty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shift </a:t>
            </a:r>
            <a:r>
              <a:rPr lang="cs-CZ" dirty="0" err="1"/>
              <a:t>from</a:t>
            </a:r>
            <a:r>
              <a:rPr lang="cs-CZ" dirty="0"/>
              <a:t>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puritanical</a:t>
            </a:r>
            <a:r>
              <a:rPr lang="cs-CZ" dirty="0"/>
              <a:t> </a:t>
            </a:r>
            <a:r>
              <a:rPr lang="cs-CZ" dirty="0" err="1"/>
              <a:t>ideas</a:t>
            </a:r>
            <a:r>
              <a:rPr lang="cs-CZ" dirty="0"/>
              <a:t> to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power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human</a:t>
            </a:r>
            <a:r>
              <a:rPr lang="cs-CZ" dirty="0"/>
              <a:t> mind and </a:t>
            </a:r>
            <a:r>
              <a:rPr lang="cs-CZ" dirty="0" err="1"/>
              <a:t>rational</a:t>
            </a:r>
            <a:r>
              <a:rPr lang="cs-CZ" dirty="0"/>
              <a:t> </a:t>
            </a:r>
            <a:r>
              <a:rPr lang="cs-CZ" dirty="0" err="1"/>
              <a:t>thoughts</a:t>
            </a:r>
            <a:r>
              <a:rPr lang="cs-CZ" dirty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human</a:t>
            </a:r>
            <a:r>
              <a:rPr lang="cs-CZ" dirty="0"/>
              <a:t> </a:t>
            </a:r>
            <a:r>
              <a:rPr lang="cs-CZ" dirty="0" err="1"/>
              <a:t>centered</a:t>
            </a:r>
            <a:r>
              <a:rPr lang="cs-CZ" dirty="0"/>
              <a:t>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influenced</a:t>
            </a:r>
            <a:r>
              <a:rPr lang="cs-CZ" dirty="0"/>
              <a:t> by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invetions</a:t>
            </a:r>
            <a:r>
              <a:rPr lang="cs-CZ" dirty="0"/>
              <a:t> in </a:t>
            </a:r>
            <a:r>
              <a:rPr lang="cs-CZ" dirty="0" err="1"/>
              <a:t>physics</a:t>
            </a:r>
            <a:r>
              <a:rPr lang="cs-CZ" dirty="0"/>
              <a:t>, </a:t>
            </a:r>
            <a:r>
              <a:rPr lang="cs-CZ" dirty="0" err="1"/>
              <a:t>chemistry</a:t>
            </a:r>
            <a:r>
              <a:rPr lang="cs-CZ" dirty="0"/>
              <a:t>, and technology; </a:t>
            </a:r>
            <a:r>
              <a:rPr lang="cs-CZ" dirty="0" err="1"/>
              <a:t>Enlightment</a:t>
            </a:r>
            <a:r>
              <a:rPr lang="cs-CZ" dirty="0"/>
              <a:t> </a:t>
            </a:r>
            <a:r>
              <a:rPr lang="cs-CZ" dirty="0" err="1"/>
              <a:t>movement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literature</a:t>
            </a:r>
            <a:r>
              <a:rPr lang="cs-CZ" dirty="0"/>
              <a:t> </a:t>
            </a:r>
            <a:r>
              <a:rPr lang="cs-CZ" dirty="0" err="1"/>
              <a:t>reflected</a:t>
            </a:r>
            <a:r>
              <a:rPr lang="cs-CZ" dirty="0"/>
              <a:t> diversity in </a:t>
            </a:r>
            <a:r>
              <a:rPr lang="cs-CZ" dirty="0" err="1"/>
              <a:t>political</a:t>
            </a:r>
            <a:r>
              <a:rPr lang="cs-CZ" dirty="0"/>
              <a:t> and </a:t>
            </a:r>
            <a:r>
              <a:rPr lang="cs-CZ" dirty="0" err="1"/>
              <a:t>religous</a:t>
            </a:r>
            <a:r>
              <a:rPr lang="cs-CZ" dirty="0"/>
              <a:t> </a:t>
            </a:r>
            <a:r>
              <a:rPr lang="cs-CZ" dirty="0" err="1"/>
              <a:t>beliefs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Benjamin Franklin (1706-1790): </a:t>
            </a:r>
            <a:r>
              <a:rPr lang="en-US" i="1" dirty="0"/>
              <a:t>The Autobiography of Benjamin Franklin </a:t>
            </a:r>
            <a:endParaRPr lang="cs-CZ" i="1" dirty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/>
              <a:t>unfinished</a:t>
            </a:r>
            <a:r>
              <a:rPr lang="cs-CZ" i="1" dirty="0"/>
              <a:t> </a:t>
            </a:r>
            <a:r>
              <a:rPr lang="cs-CZ" i="1" dirty="0" err="1"/>
              <a:t>record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/>
              <a:t>author‘s</a:t>
            </a:r>
            <a:r>
              <a:rPr lang="cs-CZ" i="1" dirty="0"/>
              <a:t> </a:t>
            </a:r>
            <a:r>
              <a:rPr lang="cs-CZ" i="1" dirty="0" err="1"/>
              <a:t>own</a:t>
            </a:r>
            <a:r>
              <a:rPr lang="cs-CZ" i="1" dirty="0"/>
              <a:t> </a:t>
            </a:r>
            <a:r>
              <a:rPr lang="cs-CZ" i="1" dirty="0" err="1"/>
              <a:t>life</a:t>
            </a:r>
            <a:r>
              <a:rPr lang="cs-CZ" i="1" dirty="0"/>
              <a:t>; </a:t>
            </a:r>
            <a:r>
              <a:rPr lang="cs-CZ" i="1" dirty="0" err="1"/>
              <a:t>historical</a:t>
            </a:r>
            <a:r>
              <a:rPr lang="cs-CZ" i="1" dirty="0"/>
              <a:t> and </a:t>
            </a:r>
            <a:r>
              <a:rPr lang="cs-CZ" i="1" dirty="0" err="1"/>
              <a:t>litareal</a:t>
            </a:r>
            <a:r>
              <a:rPr lang="cs-CZ" i="1" dirty="0"/>
              <a:t> </a:t>
            </a:r>
            <a:r>
              <a:rPr lang="cs-CZ" i="1" dirty="0" err="1"/>
              <a:t>value</a:t>
            </a:r>
            <a:endParaRPr lang="cs-CZ" i="1" dirty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/>
              <a:t>first</a:t>
            </a:r>
            <a:r>
              <a:rPr lang="cs-CZ" i="1" dirty="0"/>
              <a:t> </a:t>
            </a:r>
            <a:r>
              <a:rPr lang="cs-CZ" i="1" dirty="0" err="1"/>
              <a:t>book</a:t>
            </a:r>
            <a:r>
              <a:rPr lang="cs-CZ" i="1" dirty="0"/>
              <a:t> to </a:t>
            </a:r>
            <a:r>
              <a:rPr lang="cs-CZ" i="1" dirty="0" err="1"/>
              <a:t>be</a:t>
            </a:r>
            <a:r>
              <a:rPr lang="cs-CZ" i="1" dirty="0"/>
              <a:t> </a:t>
            </a:r>
            <a:r>
              <a:rPr lang="cs-CZ" i="1" dirty="0" err="1"/>
              <a:t>taken</a:t>
            </a:r>
            <a:r>
              <a:rPr lang="cs-CZ" i="1" dirty="0"/>
              <a:t> </a:t>
            </a:r>
            <a:r>
              <a:rPr lang="cs-CZ" i="1" dirty="0" err="1"/>
              <a:t>seriously</a:t>
            </a:r>
            <a:r>
              <a:rPr lang="cs-CZ" i="1" dirty="0"/>
              <a:t> by </a:t>
            </a:r>
            <a:r>
              <a:rPr lang="cs-CZ" i="1" dirty="0" err="1"/>
              <a:t>Europeans</a:t>
            </a:r>
            <a:r>
              <a:rPr lang="cs-CZ" i="1" dirty="0"/>
              <a:t> as a </a:t>
            </a:r>
            <a:r>
              <a:rPr lang="cs-CZ" i="1" dirty="0" err="1"/>
              <a:t>piece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literature</a:t>
            </a:r>
            <a:r>
              <a:rPr lang="cs-CZ" i="1" dirty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19th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century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Civil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abolition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slavery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Washington </a:t>
            </a:r>
            <a:r>
              <a:rPr lang="cs-CZ" b="1" dirty="0" err="1" smtClean="0"/>
              <a:t>Irving</a:t>
            </a:r>
            <a:r>
              <a:rPr lang="cs-CZ" b="1" dirty="0" smtClean="0"/>
              <a:t> </a:t>
            </a:r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humorous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stories</a:t>
            </a:r>
            <a:r>
              <a:rPr lang="cs-CZ" dirty="0" smtClean="0"/>
              <a:t> </a:t>
            </a:r>
            <a:r>
              <a:rPr lang="cs-CZ" dirty="0" err="1" smtClean="0"/>
              <a:t>andfolk</a:t>
            </a:r>
            <a:r>
              <a:rPr lang="cs-CZ" dirty="0" smtClean="0"/>
              <a:t> </a:t>
            </a:r>
            <a:r>
              <a:rPr lang="cs-CZ" dirty="0" err="1" smtClean="0"/>
              <a:t>tales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Dutch</a:t>
            </a:r>
            <a:r>
              <a:rPr lang="cs-CZ" dirty="0" smtClean="0"/>
              <a:t> </a:t>
            </a:r>
            <a:r>
              <a:rPr lang="cs-CZ" dirty="0" err="1" smtClean="0"/>
              <a:t>settlers</a:t>
            </a:r>
            <a:r>
              <a:rPr lang="cs-CZ" dirty="0" smtClean="0"/>
              <a:t> </a:t>
            </a:r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 smtClean="0"/>
              <a:t>The</a:t>
            </a:r>
            <a:r>
              <a:rPr lang="cs-CZ" i="1" dirty="0" smtClean="0"/>
              <a:t> Legend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Sleepy</a:t>
            </a:r>
            <a:r>
              <a:rPr lang="cs-CZ" i="1" dirty="0" smtClean="0"/>
              <a:t> </a:t>
            </a:r>
            <a:r>
              <a:rPr lang="cs-CZ" i="1" dirty="0" err="1" smtClean="0"/>
              <a:t>Hollow</a:t>
            </a:r>
            <a:r>
              <a:rPr lang="cs-CZ" i="1" dirty="0" smtClean="0"/>
              <a:t>, </a:t>
            </a:r>
            <a:r>
              <a:rPr lang="cs-CZ" i="1" dirty="0" err="1" smtClean="0"/>
              <a:t>Rip</a:t>
            </a:r>
            <a:r>
              <a:rPr lang="cs-CZ" i="1" dirty="0" smtClean="0"/>
              <a:t> Van </a:t>
            </a:r>
            <a:r>
              <a:rPr lang="cs-CZ" i="1" dirty="0" err="1" smtClean="0"/>
              <a:t>Winkle</a:t>
            </a:r>
            <a:endParaRPr lang="cs-CZ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Edgar Allan </a:t>
            </a:r>
            <a:r>
              <a:rPr lang="cs-CZ" b="1" dirty="0" err="1" smtClean="0"/>
              <a:t>Poe</a:t>
            </a:r>
            <a:endParaRPr lang="cs-CZ" b="1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horror and </a:t>
            </a:r>
            <a:r>
              <a:rPr lang="cs-CZ" dirty="0" err="1" smtClean="0"/>
              <a:t>crime</a:t>
            </a:r>
            <a:r>
              <a:rPr lang="cs-CZ" dirty="0" smtClean="0"/>
              <a:t> fiction</a:t>
            </a:r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Fall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House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Usher</a:t>
            </a:r>
            <a:r>
              <a:rPr lang="cs-CZ" i="1" dirty="0" smtClean="0"/>
              <a:t>, </a:t>
            </a:r>
            <a:r>
              <a:rPr lang="cs-CZ" i="1" dirty="0" err="1" smtClean="0"/>
              <a:t>The</a:t>
            </a:r>
            <a:r>
              <a:rPr lang="cs-CZ" i="1" dirty="0" smtClean="0"/>
              <a:t> Black </a:t>
            </a:r>
            <a:r>
              <a:rPr lang="cs-CZ" i="1" dirty="0" err="1" smtClean="0"/>
              <a:t>Cat</a:t>
            </a:r>
            <a:endParaRPr lang="cs-CZ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Herman </a:t>
            </a:r>
            <a:r>
              <a:rPr lang="cs-CZ" b="1" dirty="0" err="1" smtClean="0"/>
              <a:t>Melville</a:t>
            </a:r>
            <a:r>
              <a:rPr lang="cs-CZ" b="1" dirty="0" smtClean="0"/>
              <a:t>: Moby </a:t>
            </a:r>
            <a:r>
              <a:rPr lang="cs-CZ" b="1" dirty="0" err="1" smtClean="0"/>
              <a:t>Dick</a:t>
            </a:r>
            <a:endParaRPr lang="cs-CZ" b="1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autobiographical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 as a </a:t>
            </a:r>
            <a:r>
              <a:rPr lang="cs-CZ" dirty="0" err="1" smtClean="0"/>
              <a:t>sailor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Mark </a:t>
            </a:r>
            <a:r>
              <a:rPr lang="cs-CZ" b="1" dirty="0" err="1" smtClean="0"/>
              <a:t>Twain</a:t>
            </a:r>
            <a:r>
              <a:rPr lang="cs-CZ" b="1" dirty="0" smtClean="0"/>
              <a:t>: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Adventures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Huckleberry</a:t>
            </a:r>
            <a:r>
              <a:rPr lang="cs-CZ" b="1" dirty="0" smtClean="0"/>
              <a:t> </a:t>
            </a:r>
            <a:r>
              <a:rPr lang="cs-CZ" b="1" dirty="0" err="1" smtClean="0"/>
              <a:t>Finn</a:t>
            </a:r>
            <a:endParaRPr lang="cs-CZ" b="1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entertaining</a:t>
            </a:r>
            <a:r>
              <a:rPr lang="cs-CZ" dirty="0" smtClean="0"/>
              <a:t> </a:t>
            </a:r>
            <a:r>
              <a:rPr lang="cs-CZ" dirty="0" err="1" smtClean="0"/>
              <a:t>stories</a:t>
            </a:r>
            <a:r>
              <a:rPr lang="cs-CZ" dirty="0" smtClean="0"/>
              <a:t> 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</a:t>
            </a:r>
            <a:r>
              <a:rPr lang="cs-CZ" dirty="0" err="1" smtClean="0"/>
              <a:t>along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Mississippi River</a:t>
            </a:r>
            <a:endParaRPr lang="en-US" dirty="0"/>
          </a:p>
        </p:txBody>
      </p:sp>
      <p:pic>
        <p:nvPicPr>
          <p:cNvPr id="20483" name="Picture 2" descr="C:\Users\ucitel\AppData\Local\Microsoft\Windows\Temporary Internet Files\Content.IE5\L1U4KOFF\MC9003703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25" y="3357563"/>
            <a:ext cx="1296988" cy="185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19th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century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Walt</a:t>
            </a:r>
            <a:r>
              <a:rPr lang="cs-CZ" b="1" dirty="0" smtClean="0"/>
              <a:t> </a:t>
            </a:r>
            <a:r>
              <a:rPr lang="cs-CZ" b="1" dirty="0" err="1" smtClean="0"/>
              <a:t>Whitman</a:t>
            </a:r>
            <a:endParaRPr lang="cs-CZ" b="1" dirty="0" smtClean="0"/>
          </a:p>
          <a:p>
            <a:pPr lvl="1"/>
            <a:r>
              <a:rPr lang="cs-CZ" dirty="0" smtClean="0"/>
              <a:t>free verse; </a:t>
            </a:r>
            <a:r>
              <a:rPr lang="cs-CZ" dirty="0" err="1" smtClean="0"/>
              <a:t>celebrated</a:t>
            </a:r>
            <a:r>
              <a:rPr lang="cs-CZ" dirty="0" smtClean="0"/>
              <a:t> </a:t>
            </a:r>
            <a:r>
              <a:rPr lang="cs-CZ" dirty="0" err="1" smtClean="0"/>
              <a:t>nature</a:t>
            </a:r>
            <a:r>
              <a:rPr lang="cs-CZ" dirty="0" smtClean="0"/>
              <a:t>, </a:t>
            </a:r>
            <a:r>
              <a:rPr lang="cs-CZ" dirty="0" err="1" smtClean="0"/>
              <a:t>human-self</a:t>
            </a:r>
            <a:endParaRPr lang="cs-CZ" dirty="0" smtClean="0"/>
          </a:p>
          <a:p>
            <a:pPr lvl="1"/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Leaves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Grass</a:t>
            </a:r>
          </a:p>
          <a:p>
            <a:r>
              <a:rPr lang="cs-CZ" b="1" dirty="0" smtClean="0"/>
              <a:t>Emily </a:t>
            </a:r>
            <a:r>
              <a:rPr lang="cs-CZ" b="1" dirty="0" err="1" smtClean="0"/>
              <a:t>Dickinson</a:t>
            </a:r>
            <a:endParaRPr lang="cs-CZ" b="1" dirty="0" smtClean="0"/>
          </a:p>
          <a:p>
            <a:pPr lvl="1"/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poems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love, </a:t>
            </a:r>
            <a:r>
              <a:rPr lang="cs-CZ" dirty="0" err="1" smtClean="0"/>
              <a:t>death</a:t>
            </a:r>
            <a:r>
              <a:rPr lang="cs-CZ" dirty="0" smtClean="0"/>
              <a:t> and </a:t>
            </a:r>
            <a:r>
              <a:rPr lang="cs-CZ" dirty="0" err="1" smtClean="0"/>
              <a:t>God</a:t>
            </a:r>
            <a:endParaRPr lang="cs-CZ" dirty="0" smtClean="0"/>
          </a:p>
          <a:p>
            <a:r>
              <a:rPr lang="cs-CZ" b="1" dirty="0" smtClean="0"/>
              <a:t>Jack London</a:t>
            </a:r>
          </a:p>
          <a:p>
            <a:pPr lvl="1"/>
            <a:r>
              <a:rPr lang="cs-CZ" dirty="0" err="1" smtClean="0"/>
              <a:t>adventurous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, </a:t>
            </a:r>
            <a:r>
              <a:rPr lang="cs-CZ" dirty="0" err="1" smtClean="0"/>
              <a:t>sometimesbased</a:t>
            </a:r>
            <a:r>
              <a:rPr lang="cs-CZ" dirty="0" smtClean="0"/>
              <a:t> </a:t>
            </a:r>
            <a:r>
              <a:rPr lang="cs-CZ" dirty="0" err="1" smtClean="0"/>
              <a:t>onhis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Klondike</a:t>
            </a:r>
            <a:r>
              <a:rPr lang="cs-CZ" dirty="0" smtClean="0"/>
              <a:t> and </a:t>
            </a:r>
            <a:r>
              <a:rPr lang="cs-CZ" dirty="0" err="1" smtClean="0"/>
              <a:t>gold</a:t>
            </a:r>
            <a:r>
              <a:rPr lang="cs-CZ" dirty="0" smtClean="0"/>
              <a:t> </a:t>
            </a:r>
            <a:r>
              <a:rPr lang="cs-CZ" dirty="0" err="1" smtClean="0"/>
              <a:t>rush</a:t>
            </a:r>
            <a:endParaRPr lang="cs-CZ" dirty="0" smtClean="0"/>
          </a:p>
          <a:p>
            <a:pPr lvl="1"/>
            <a:r>
              <a:rPr lang="cs-CZ" i="1" dirty="0" err="1" smtClean="0"/>
              <a:t>White</a:t>
            </a:r>
            <a:r>
              <a:rPr lang="cs-CZ" i="1" dirty="0" smtClean="0"/>
              <a:t> Fang, </a:t>
            </a:r>
            <a:r>
              <a:rPr lang="cs-CZ" i="1" dirty="0" err="1" smtClean="0"/>
              <a:t>The</a:t>
            </a:r>
            <a:r>
              <a:rPr lang="cs-CZ" i="1" dirty="0" smtClean="0"/>
              <a:t> Call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Wild</a:t>
            </a:r>
            <a:endParaRPr lang="en-US" i="1" dirty="0" smtClean="0"/>
          </a:p>
        </p:txBody>
      </p:sp>
      <p:pic>
        <p:nvPicPr>
          <p:cNvPr id="21507" name="Picture 2" descr="C:\Users\ucitel\AppData\Local\Microsoft\Windows\Temporary Internet Files\Content.IE5\7RIZVFHT\MC9004077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6588" y="2114550"/>
            <a:ext cx="1774825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Lost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Generation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authors</a:t>
            </a:r>
            <a:r>
              <a:rPr lang="cs-CZ" dirty="0" smtClean="0"/>
              <a:t> </a:t>
            </a:r>
            <a:r>
              <a:rPr lang="cs-CZ" dirty="0" err="1" smtClean="0"/>
              <a:t>influenced</a:t>
            </a:r>
            <a:r>
              <a:rPr lang="cs-CZ" dirty="0" smtClean="0"/>
              <a:t> by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I</a:t>
            </a:r>
          </a:p>
          <a:p>
            <a:r>
              <a:rPr lang="cs-CZ" b="1" dirty="0" smtClean="0"/>
              <a:t>Ernest </a:t>
            </a:r>
            <a:r>
              <a:rPr lang="cs-CZ" b="1" dirty="0" err="1" smtClean="0"/>
              <a:t>Hemingway</a:t>
            </a:r>
            <a:endParaRPr lang="cs-CZ" b="1" dirty="0" smtClean="0"/>
          </a:p>
          <a:p>
            <a:pPr lvl="1"/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stories</a:t>
            </a:r>
            <a:r>
              <a:rPr lang="cs-CZ" dirty="0" smtClean="0"/>
              <a:t> and </a:t>
            </a:r>
            <a:r>
              <a:rPr lang="cs-CZ" dirty="0" err="1" smtClean="0"/>
              <a:t>novels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endParaRPr lang="cs-CZ" dirty="0" smtClean="0"/>
          </a:p>
          <a:p>
            <a:r>
              <a:rPr lang="cs-CZ" dirty="0" smtClean="0"/>
              <a:t>1930s: </a:t>
            </a:r>
            <a:r>
              <a:rPr lang="cs-CZ" dirty="0" err="1" smtClean="0"/>
              <a:t>the</a:t>
            </a:r>
            <a:r>
              <a:rPr lang="cs-CZ" dirty="0" smtClean="0"/>
              <a:t> Great </a:t>
            </a:r>
            <a:r>
              <a:rPr lang="cs-CZ" dirty="0" err="1" smtClean="0"/>
              <a:t>Depression</a:t>
            </a:r>
            <a:endParaRPr lang="cs-CZ" dirty="0" smtClean="0"/>
          </a:p>
          <a:p>
            <a:r>
              <a:rPr lang="cs-CZ" b="1" dirty="0" smtClean="0"/>
              <a:t>John </a:t>
            </a:r>
            <a:r>
              <a:rPr lang="cs-CZ" b="1" dirty="0" err="1" smtClean="0"/>
              <a:t>Steinbeck</a:t>
            </a:r>
            <a:endParaRPr lang="cs-CZ" b="1" dirty="0" smtClean="0"/>
          </a:p>
          <a:p>
            <a:pPr lvl="1"/>
            <a:r>
              <a:rPr lang="cs-CZ" dirty="0" err="1" smtClean="0"/>
              <a:t>Grapes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 </a:t>
            </a:r>
            <a:r>
              <a:rPr lang="cs-CZ" dirty="0" err="1" smtClean="0"/>
              <a:t>Wrath</a:t>
            </a:r>
            <a:r>
              <a:rPr lang="cs-CZ" dirty="0" smtClean="0"/>
              <a:t>,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Mice</a:t>
            </a:r>
            <a:r>
              <a:rPr lang="cs-CZ" dirty="0" smtClean="0"/>
              <a:t>  and </a:t>
            </a:r>
            <a:r>
              <a:rPr lang="cs-CZ" dirty="0" err="1" smtClean="0"/>
              <a:t>Men</a:t>
            </a:r>
            <a:endParaRPr lang="cs-CZ" dirty="0" smtClean="0"/>
          </a:p>
          <a:p>
            <a:pPr lvl="1"/>
            <a:r>
              <a:rPr lang="cs-CZ" dirty="0" err="1" smtClean="0"/>
              <a:t>working-class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and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struggle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Depression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Between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world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wars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laws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child</a:t>
            </a:r>
            <a:r>
              <a:rPr lang="cs-CZ" dirty="0" smtClean="0"/>
              <a:t> </a:t>
            </a:r>
            <a:r>
              <a:rPr lang="cs-CZ" dirty="0" err="1" smtClean="0"/>
              <a:t>labour</a:t>
            </a:r>
            <a:r>
              <a:rPr lang="cs-CZ" dirty="0" smtClean="0"/>
              <a:t>, </a:t>
            </a:r>
            <a:r>
              <a:rPr lang="cs-CZ" dirty="0" err="1" smtClean="0"/>
              <a:t>prohibition</a:t>
            </a:r>
            <a:r>
              <a:rPr lang="cs-CZ" dirty="0" smtClean="0"/>
              <a:t>, </a:t>
            </a:r>
            <a:r>
              <a:rPr lang="cs-CZ" dirty="0" err="1" smtClean="0"/>
              <a:t>women</a:t>
            </a:r>
            <a:r>
              <a:rPr lang="cs-CZ" dirty="0" smtClean="0"/>
              <a:t> </a:t>
            </a:r>
            <a:r>
              <a:rPr lang="cs-CZ" dirty="0" err="1" smtClean="0"/>
              <a:t>rights</a:t>
            </a:r>
            <a:endParaRPr lang="cs-CZ" dirty="0" smtClean="0"/>
          </a:p>
          <a:p>
            <a:r>
              <a:rPr lang="cs-CZ" dirty="0" err="1" smtClean="0"/>
              <a:t>writers</a:t>
            </a:r>
            <a:r>
              <a:rPr lang="cs-CZ" dirty="0" smtClean="0"/>
              <a:t> </a:t>
            </a:r>
            <a:r>
              <a:rPr lang="cs-CZ" dirty="0" err="1" smtClean="0"/>
              <a:t>focused</a:t>
            </a:r>
            <a:r>
              <a:rPr lang="cs-CZ" dirty="0" smtClean="0"/>
              <a:t> on </a:t>
            </a:r>
            <a:r>
              <a:rPr lang="cs-CZ" dirty="0" err="1" smtClean="0"/>
              <a:t>social</a:t>
            </a:r>
            <a:r>
              <a:rPr lang="cs-CZ" dirty="0" smtClean="0"/>
              <a:t> and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 </a:t>
            </a:r>
            <a:r>
              <a:rPr lang="cs-CZ" dirty="0" err="1" smtClean="0"/>
              <a:t>problems</a:t>
            </a:r>
            <a:endParaRPr lang="cs-CZ" dirty="0" smtClean="0"/>
          </a:p>
          <a:p>
            <a:r>
              <a:rPr lang="cs-CZ" b="1" dirty="0" smtClean="0"/>
              <a:t>Francis </a:t>
            </a:r>
            <a:r>
              <a:rPr lang="cs-CZ" b="1" dirty="0" err="1" smtClean="0"/>
              <a:t>Scott</a:t>
            </a:r>
            <a:r>
              <a:rPr lang="cs-CZ" b="1" dirty="0" smtClean="0"/>
              <a:t> Fitzgerald:  </a:t>
            </a:r>
            <a:r>
              <a:rPr lang="cs-CZ" b="1" dirty="0" err="1" smtClean="0"/>
              <a:t>The</a:t>
            </a:r>
            <a:r>
              <a:rPr lang="cs-CZ" b="1" dirty="0" smtClean="0"/>
              <a:t> Great </a:t>
            </a:r>
            <a:r>
              <a:rPr lang="cs-CZ" b="1" dirty="0" err="1" smtClean="0"/>
              <a:t>Gatsby</a:t>
            </a:r>
            <a:endParaRPr lang="cs-CZ" b="1" dirty="0" smtClean="0"/>
          </a:p>
          <a:p>
            <a:pPr lvl="1"/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trying</a:t>
            </a:r>
            <a:r>
              <a:rPr lang="cs-CZ" dirty="0" smtClean="0"/>
              <a:t> to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dream</a:t>
            </a:r>
            <a:endParaRPr lang="cs-CZ" dirty="0" smtClean="0"/>
          </a:p>
          <a:p>
            <a:r>
              <a:rPr lang="cs-CZ" b="1" dirty="0" smtClean="0"/>
              <a:t>William </a:t>
            </a:r>
            <a:r>
              <a:rPr lang="cs-CZ" b="1" dirty="0" err="1" smtClean="0"/>
              <a:t>Faulkner</a:t>
            </a:r>
            <a:r>
              <a:rPr lang="cs-CZ" b="1" dirty="0" smtClean="0"/>
              <a:t>: 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Sound</a:t>
            </a:r>
            <a:r>
              <a:rPr lang="cs-CZ" b="1" dirty="0" smtClean="0"/>
              <a:t> and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Fury</a:t>
            </a:r>
            <a:endParaRPr lang="cs-CZ" b="1" dirty="0" smtClean="0"/>
          </a:p>
          <a:p>
            <a:pPr lvl="1"/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past, </a:t>
            </a:r>
            <a:r>
              <a:rPr lang="cs-CZ" dirty="0" err="1" smtClean="0"/>
              <a:t>especially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era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slavery</a:t>
            </a:r>
            <a:r>
              <a:rPr lang="cs-CZ" dirty="0" smtClean="0"/>
              <a:t>, </a:t>
            </a:r>
            <a:r>
              <a:rPr lang="cs-CZ" dirty="0" err="1" smtClean="0"/>
              <a:t>influenced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endParaRPr lang="cs-CZ" dirty="0" smtClean="0"/>
          </a:p>
          <a:p>
            <a:pPr lvl="1"/>
            <a:r>
              <a:rPr lang="cs-CZ" dirty="0" smtClean="0"/>
              <a:t>long </a:t>
            </a:r>
            <a:r>
              <a:rPr lang="cs-CZ" dirty="0" err="1" smtClean="0"/>
              <a:t>chaotic</a:t>
            </a:r>
            <a:r>
              <a:rPr lang="cs-CZ" dirty="0" smtClean="0"/>
              <a:t> </a:t>
            </a:r>
            <a:r>
              <a:rPr lang="cs-CZ" dirty="0" err="1" smtClean="0"/>
              <a:t>sentencestoshow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thoughts</a:t>
            </a:r>
            <a:r>
              <a:rPr lang="cs-CZ" dirty="0" smtClean="0"/>
              <a:t> </a:t>
            </a:r>
            <a:r>
              <a:rPr lang="cs-CZ" dirty="0" err="1" smtClean="0"/>
              <a:t>andfeelings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characters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Ernest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Hemingway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served</a:t>
            </a:r>
            <a:r>
              <a:rPr lang="cs-CZ" dirty="0" smtClean="0"/>
              <a:t> as a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corespondent</a:t>
            </a:r>
            <a:r>
              <a:rPr lang="cs-CZ" dirty="0" smtClean="0"/>
              <a:t> </a:t>
            </a:r>
            <a:r>
              <a:rPr lang="cs-CZ" dirty="0" err="1" smtClean="0"/>
              <a:t>inWWI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 Civil </a:t>
            </a:r>
            <a:r>
              <a:rPr lang="cs-CZ" dirty="0" err="1" smtClean="0"/>
              <a:t>War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plain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style, „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iceberg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Nobel </a:t>
            </a:r>
            <a:r>
              <a:rPr lang="cs-CZ" dirty="0" err="1" smtClean="0"/>
              <a:t>Price</a:t>
            </a:r>
            <a:r>
              <a:rPr lang="cs-CZ" dirty="0" smtClean="0"/>
              <a:t> </a:t>
            </a:r>
            <a:r>
              <a:rPr lang="cs-CZ" dirty="0" err="1" smtClean="0"/>
              <a:t>winner</a:t>
            </a:r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r>
              <a:rPr lang="cs-CZ" dirty="0" err="1" smtClean="0">
                <a:latin typeface="Arial" charset="0"/>
              </a:rPr>
              <a:t>work</a:t>
            </a:r>
            <a:r>
              <a:rPr lang="cs-CZ" dirty="0" smtClean="0">
                <a:latin typeface="Arial" charset="0"/>
              </a:rPr>
              <a:t>:</a:t>
            </a:r>
          </a:p>
          <a:p>
            <a:pPr marL="742950" lvl="1" indent="-285750"/>
            <a:r>
              <a:rPr lang="cs-CZ" i="1" dirty="0" smtClean="0"/>
              <a:t>A </a:t>
            </a:r>
            <a:r>
              <a:rPr lang="cs-CZ" i="1" dirty="0" err="1" smtClean="0"/>
              <a:t>Farewell</a:t>
            </a:r>
            <a:r>
              <a:rPr lang="cs-CZ" i="1" dirty="0" smtClean="0"/>
              <a:t> to </a:t>
            </a:r>
            <a:r>
              <a:rPr lang="cs-CZ" i="1" dirty="0" err="1" smtClean="0"/>
              <a:t>Arms</a:t>
            </a:r>
            <a:endParaRPr lang="cs-CZ" i="1" dirty="0" smtClean="0">
              <a:latin typeface="Arial" charset="0"/>
            </a:endParaRPr>
          </a:p>
          <a:p>
            <a:pPr marL="742950" lvl="1" indent="-285750"/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Whom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Bell </a:t>
            </a:r>
            <a:r>
              <a:rPr lang="cs-CZ" i="1" dirty="0" err="1" smtClean="0"/>
              <a:t>Tolls</a:t>
            </a:r>
            <a:endParaRPr lang="cs-CZ" i="1" dirty="0" smtClean="0"/>
          </a:p>
          <a:p>
            <a:pPr marL="742950" lvl="1" indent="-285750"/>
            <a:r>
              <a:rPr lang="cs-CZ" i="1" dirty="0" err="1" smtClean="0">
                <a:hlinkClick r:id="rId2"/>
              </a:rPr>
              <a:t>The</a:t>
            </a:r>
            <a:r>
              <a:rPr lang="cs-CZ" i="1" dirty="0" smtClean="0">
                <a:hlinkClick r:id="rId2"/>
              </a:rPr>
              <a:t> </a:t>
            </a:r>
            <a:r>
              <a:rPr lang="cs-CZ" i="1" dirty="0" err="1" smtClean="0">
                <a:hlinkClick r:id="rId2"/>
              </a:rPr>
              <a:t>Old</a:t>
            </a:r>
            <a:r>
              <a:rPr lang="cs-CZ" i="1" dirty="0" smtClean="0">
                <a:hlinkClick r:id="rId2"/>
              </a:rPr>
              <a:t> Man and </a:t>
            </a:r>
            <a:r>
              <a:rPr lang="cs-CZ" i="1" dirty="0" err="1" smtClean="0">
                <a:hlinkClick r:id="rId2"/>
              </a:rPr>
              <a:t>the</a:t>
            </a:r>
            <a:r>
              <a:rPr lang="cs-CZ" i="1" dirty="0" smtClean="0">
                <a:hlinkClick r:id="rId2"/>
              </a:rPr>
              <a:t> </a:t>
            </a:r>
            <a:r>
              <a:rPr lang="cs-CZ" i="1" dirty="0" err="1" smtClean="0">
                <a:hlinkClick r:id="rId2"/>
              </a:rPr>
              <a:t>Sea</a:t>
            </a:r>
            <a:endParaRPr lang="en-US" i="1" dirty="0" smtClean="0"/>
          </a:p>
        </p:txBody>
      </p:sp>
      <p:pic>
        <p:nvPicPr>
          <p:cNvPr id="2050" name="Picture 2" descr="File:Hemingway portrait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171" y="3140968"/>
            <a:ext cx="2562214" cy="33292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World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War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II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1942 </a:t>
            </a:r>
            <a:r>
              <a:rPr lang="cs-CZ" dirty="0" err="1" smtClean="0"/>
              <a:t>the</a:t>
            </a:r>
            <a:r>
              <a:rPr lang="cs-CZ" dirty="0" smtClean="0"/>
              <a:t> US </a:t>
            </a:r>
            <a:r>
              <a:rPr lang="cs-CZ" dirty="0" err="1" smtClean="0"/>
              <a:t>joined</a:t>
            </a:r>
            <a:r>
              <a:rPr lang="cs-CZ" dirty="0" smtClean="0"/>
              <a:t> </a:t>
            </a:r>
            <a:r>
              <a:rPr lang="cs-CZ" dirty="0" err="1" smtClean="0"/>
              <a:t>WWII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r>
              <a:rPr lang="cs-CZ" dirty="0" smtClean="0"/>
              <a:t> </a:t>
            </a:r>
            <a:r>
              <a:rPr lang="cs-CZ" dirty="0" err="1" smtClean="0"/>
              <a:t>attack</a:t>
            </a:r>
            <a:endParaRPr lang="cs-CZ" dirty="0" smtClean="0"/>
          </a:p>
          <a:p>
            <a:r>
              <a:rPr lang="cs-CZ" dirty="0" err="1" smtClean="0"/>
              <a:t>women</a:t>
            </a:r>
            <a:r>
              <a:rPr lang="cs-CZ" dirty="0" smtClean="0"/>
              <a:t> </a:t>
            </a:r>
            <a:r>
              <a:rPr lang="cs-CZ" dirty="0" err="1" smtClean="0"/>
              <a:t>started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nuclear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 </a:t>
            </a:r>
            <a:r>
              <a:rPr lang="cs-CZ" dirty="0" err="1" smtClean="0"/>
              <a:t>race</a:t>
            </a:r>
            <a:endParaRPr lang="cs-CZ" dirty="0" smtClean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author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experiences</a:t>
            </a:r>
            <a:r>
              <a:rPr lang="cs-CZ" dirty="0" smtClean="0"/>
              <a:t> in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novels</a:t>
            </a:r>
            <a:endParaRPr lang="cs-CZ" dirty="0" smtClean="0"/>
          </a:p>
          <a:p>
            <a:r>
              <a:rPr lang="cs-CZ" b="1" dirty="0" smtClean="0"/>
              <a:t>Joseph Heller: Catch-22</a:t>
            </a:r>
          </a:p>
          <a:p>
            <a:pPr lvl="1"/>
            <a:r>
              <a:rPr lang="cs-CZ" dirty="0" err="1" smtClean="0"/>
              <a:t>satirical</a:t>
            </a:r>
            <a:r>
              <a:rPr lang="cs-CZ" dirty="0" smtClean="0"/>
              <a:t> novel, a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comedy</a:t>
            </a:r>
            <a:r>
              <a:rPr lang="cs-CZ" dirty="0" smtClean="0"/>
              <a:t> </a:t>
            </a:r>
            <a:endParaRPr lang="cs-CZ" dirty="0" smtClean="0"/>
          </a:p>
          <a:p>
            <a:pPr marL="685800" lvl="2" indent="0">
              <a:buNone/>
            </a:pP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military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endParaRPr lang="cs-CZ" sz="2000" dirty="0" smtClean="0"/>
          </a:p>
          <a:p>
            <a:r>
              <a:rPr lang="cs-CZ" b="1" dirty="0" smtClean="0"/>
              <a:t>William </a:t>
            </a:r>
            <a:r>
              <a:rPr lang="cs-CZ" b="1" dirty="0" err="1" smtClean="0"/>
              <a:t>Styron</a:t>
            </a:r>
            <a:r>
              <a:rPr lang="cs-CZ" b="1" dirty="0" smtClean="0"/>
              <a:t>: </a:t>
            </a:r>
            <a:r>
              <a:rPr lang="cs-CZ" b="1" dirty="0" err="1" smtClean="0"/>
              <a:t>Sophie‘s</a:t>
            </a:r>
            <a:r>
              <a:rPr lang="cs-CZ" b="1" dirty="0" smtClean="0"/>
              <a:t> </a:t>
            </a:r>
            <a:r>
              <a:rPr lang="cs-CZ" b="1" dirty="0" err="1" smtClean="0"/>
              <a:t>Choice</a:t>
            </a:r>
            <a:endParaRPr lang="cs-CZ" b="1" dirty="0" smtClean="0"/>
          </a:p>
          <a:p>
            <a:pPr lvl="1"/>
            <a:r>
              <a:rPr lang="cs-CZ" dirty="0" smtClean="0"/>
              <a:t>a </a:t>
            </a:r>
            <a:r>
              <a:rPr lang="cs-CZ" dirty="0" err="1" smtClean="0"/>
              <a:t>Polish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 </a:t>
            </a:r>
            <a:r>
              <a:rPr lang="cs-CZ" dirty="0" err="1" smtClean="0"/>
              <a:t>forced</a:t>
            </a:r>
            <a:r>
              <a:rPr lang="cs-CZ" dirty="0" smtClean="0"/>
              <a:t> </a:t>
            </a:r>
            <a:endParaRPr lang="cs-CZ" dirty="0" smtClean="0"/>
          </a:p>
          <a:p>
            <a:pPr marL="685800" lvl="2" indent="0">
              <a:buNone/>
            </a:pPr>
            <a:r>
              <a:rPr lang="cs-CZ" sz="2000" dirty="0" smtClean="0"/>
              <a:t>to </a:t>
            </a:r>
            <a:r>
              <a:rPr lang="cs-CZ" sz="2000" dirty="0" smtClean="0"/>
              <a:t>make a </a:t>
            </a:r>
            <a:r>
              <a:rPr lang="cs-CZ" sz="2000" dirty="0" err="1" smtClean="0"/>
              <a:t>cruel</a:t>
            </a:r>
            <a:r>
              <a:rPr lang="cs-CZ" sz="2000" dirty="0" smtClean="0"/>
              <a:t> </a:t>
            </a:r>
            <a:r>
              <a:rPr lang="cs-CZ" sz="2000" dirty="0" err="1" smtClean="0"/>
              <a:t>choice</a:t>
            </a:r>
            <a:endParaRPr lang="en-US" sz="2000" dirty="0" smtClean="0"/>
          </a:p>
        </p:txBody>
      </p:sp>
      <p:pic>
        <p:nvPicPr>
          <p:cNvPr id="3074" name="Picture 2" descr="File:Joseph Heller1986 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89040"/>
            <a:ext cx="1731077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6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6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post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WWII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period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6851104" cy="4373563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social</a:t>
            </a:r>
            <a:r>
              <a:rPr lang="cs-CZ" dirty="0" smtClean="0"/>
              <a:t> </a:t>
            </a:r>
            <a:r>
              <a:rPr lang="cs-CZ" dirty="0" err="1" smtClean="0"/>
              <a:t>changes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importance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Beat </a:t>
            </a:r>
            <a:r>
              <a:rPr lang="cs-CZ" dirty="0" err="1" smtClean="0"/>
              <a:t>Generation</a:t>
            </a:r>
            <a:endParaRPr lang="cs-CZ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authors</a:t>
            </a:r>
            <a:r>
              <a:rPr lang="cs-CZ" dirty="0" smtClean="0"/>
              <a:t> </a:t>
            </a:r>
            <a:r>
              <a:rPr lang="cs-CZ" dirty="0" err="1" smtClean="0"/>
              <a:t>rejected</a:t>
            </a:r>
            <a:r>
              <a:rPr lang="cs-CZ" dirty="0" smtClean="0"/>
              <a:t> </a:t>
            </a:r>
            <a:r>
              <a:rPr lang="cs-CZ" dirty="0" err="1" smtClean="0"/>
              <a:t>traditional</a:t>
            </a:r>
            <a:r>
              <a:rPr lang="cs-CZ" dirty="0" smtClean="0"/>
              <a:t> society and </a:t>
            </a:r>
            <a:r>
              <a:rPr lang="cs-CZ" dirty="0" err="1" smtClean="0"/>
              <a:t>looked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experiences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err="1" smtClean="0"/>
              <a:t>drugs</a:t>
            </a:r>
            <a:r>
              <a:rPr lang="cs-CZ" dirty="0" smtClean="0"/>
              <a:t>, jazz music and </a:t>
            </a:r>
            <a:r>
              <a:rPr lang="cs-CZ" dirty="0" err="1" smtClean="0"/>
              <a:t>Eastern</a:t>
            </a:r>
            <a:r>
              <a:rPr lang="cs-CZ" dirty="0" smtClean="0"/>
              <a:t> </a:t>
            </a:r>
            <a:r>
              <a:rPr lang="cs-CZ" dirty="0" err="1" smtClean="0"/>
              <a:t>mysticism</a:t>
            </a:r>
            <a:endParaRPr lang="cs-CZ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Jack </a:t>
            </a:r>
            <a:r>
              <a:rPr lang="cs-CZ" b="1" dirty="0" err="1" smtClean="0"/>
              <a:t>Kerouac</a:t>
            </a:r>
            <a:r>
              <a:rPr lang="cs-CZ" b="1" dirty="0" smtClean="0"/>
              <a:t>: On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Road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Vietnam </a:t>
            </a:r>
            <a:r>
              <a:rPr lang="cs-CZ" dirty="0" err="1" smtClean="0"/>
              <a:t>War</a:t>
            </a:r>
            <a:r>
              <a:rPr lang="cs-CZ" dirty="0" smtClean="0"/>
              <a:t> and civil </a:t>
            </a:r>
            <a:r>
              <a:rPr lang="cs-CZ" dirty="0" err="1" smtClean="0"/>
              <a:t>rights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and </a:t>
            </a:r>
            <a:r>
              <a:rPr lang="cs-CZ" dirty="0" err="1" smtClean="0"/>
              <a:t>oil</a:t>
            </a:r>
            <a:r>
              <a:rPr lang="cs-CZ" dirty="0" smtClean="0"/>
              <a:t> </a:t>
            </a:r>
            <a:r>
              <a:rPr lang="cs-CZ" dirty="0" err="1" smtClean="0"/>
              <a:t>crisis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/>
              <a:t>J.D</a:t>
            </a:r>
            <a:r>
              <a:rPr lang="cs-CZ" b="1" dirty="0" smtClean="0"/>
              <a:t>. </a:t>
            </a:r>
            <a:r>
              <a:rPr lang="cs-CZ" b="1" dirty="0" err="1" smtClean="0"/>
              <a:t>Salinger</a:t>
            </a:r>
            <a:r>
              <a:rPr lang="cs-CZ" b="1" dirty="0" smtClean="0"/>
              <a:t>: 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Catcher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Rye</a:t>
            </a:r>
            <a:endParaRPr lang="cs-CZ" b="1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 </a:t>
            </a:r>
            <a:r>
              <a:rPr lang="cs-CZ" dirty="0" err="1" smtClean="0"/>
              <a:t>troubled</a:t>
            </a:r>
            <a:r>
              <a:rPr lang="cs-CZ" dirty="0" smtClean="0"/>
              <a:t> sensitive </a:t>
            </a:r>
            <a:r>
              <a:rPr lang="cs-CZ" dirty="0" err="1" smtClean="0"/>
              <a:t>teeneger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runs</a:t>
            </a:r>
            <a:r>
              <a:rPr lang="cs-CZ" dirty="0" smtClean="0"/>
              <a:t> </a:t>
            </a:r>
            <a:r>
              <a:rPr lang="cs-CZ" dirty="0" err="1" smtClean="0"/>
              <a:t>away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his </a:t>
            </a:r>
            <a:r>
              <a:rPr lang="cs-CZ" dirty="0" err="1" smtClean="0"/>
              <a:t>school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/>
              <a:t>Ken</a:t>
            </a:r>
            <a:r>
              <a:rPr lang="cs-CZ" b="1" dirty="0" smtClean="0"/>
              <a:t> </a:t>
            </a:r>
            <a:r>
              <a:rPr lang="cs-CZ" b="1" dirty="0" err="1" smtClean="0"/>
              <a:t>Kesey</a:t>
            </a:r>
            <a:r>
              <a:rPr lang="cs-CZ" b="1" dirty="0" smtClean="0"/>
              <a:t>: 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Flew</a:t>
            </a:r>
            <a:r>
              <a:rPr lang="cs-CZ" b="1" dirty="0" smtClean="0"/>
              <a:t> </a:t>
            </a:r>
            <a:r>
              <a:rPr lang="cs-CZ" b="1" dirty="0" err="1" smtClean="0"/>
              <a:t>Over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Cuckoo‘s</a:t>
            </a:r>
            <a:r>
              <a:rPr lang="cs-CZ" b="1" dirty="0" smtClean="0"/>
              <a:t> </a:t>
            </a:r>
            <a:r>
              <a:rPr lang="cs-CZ" b="1" dirty="0" err="1" smtClean="0"/>
              <a:t>Nest</a:t>
            </a:r>
            <a:endParaRPr lang="cs-CZ" b="1" dirty="0" smtClean="0"/>
          </a:p>
          <a:p>
            <a:pPr marL="640080"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 man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pretends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mad</a:t>
            </a:r>
            <a:r>
              <a:rPr lang="cs-CZ" dirty="0" smtClean="0"/>
              <a:t> in </a:t>
            </a:r>
            <a:r>
              <a:rPr lang="cs-CZ" dirty="0" err="1" smtClean="0"/>
              <a:t>order</a:t>
            </a:r>
            <a:r>
              <a:rPr lang="cs-CZ" dirty="0" smtClean="0"/>
              <a:t> to </a:t>
            </a:r>
            <a:r>
              <a:rPr lang="cs-CZ" dirty="0" err="1" smtClean="0"/>
              <a:t>escape</a:t>
            </a:r>
            <a:r>
              <a:rPr lang="cs-CZ" dirty="0" smtClean="0"/>
              <a:t> </a:t>
            </a:r>
            <a:r>
              <a:rPr lang="cs-CZ" dirty="0" err="1" smtClean="0"/>
              <a:t>imprisonment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John </a:t>
            </a:r>
            <a:r>
              <a:rPr lang="cs-CZ" b="1" dirty="0" err="1" smtClean="0"/>
              <a:t>Irving</a:t>
            </a:r>
            <a:r>
              <a:rPr lang="cs-CZ" b="1" dirty="0" smtClean="0"/>
              <a:t>: 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World</a:t>
            </a:r>
            <a:r>
              <a:rPr lang="cs-CZ" b="1" dirty="0" smtClean="0"/>
              <a:t> </a:t>
            </a:r>
            <a:r>
              <a:rPr lang="cs-CZ" b="1" dirty="0" err="1" smtClean="0"/>
              <a:t>According</a:t>
            </a:r>
            <a:r>
              <a:rPr lang="cs-CZ" b="1" dirty="0" smtClean="0"/>
              <a:t> to </a:t>
            </a:r>
            <a:r>
              <a:rPr lang="cs-CZ" b="1" dirty="0" err="1" smtClean="0"/>
              <a:t>Garp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Toni </a:t>
            </a:r>
            <a:r>
              <a:rPr lang="cs-CZ" b="1" dirty="0" err="1" smtClean="0"/>
              <a:t>Morrison</a:t>
            </a:r>
            <a:r>
              <a:rPr lang="cs-CZ" b="1" dirty="0" smtClean="0"/>
              <a:t>: </a:t>
            </a:r>
            <a:r>
              <a:rPr lang="cs-CZ" b="1" dirty="0" err="1" smtClean="0"/>
              <a:t>Beloved</a:t>
            </a:r>
            <a:endParaRPr lang="en-US" b="1" dirty="0"/>
          </a:p>
        </p:txBody>
      </p:sp>
      <p:pic>
        <p:nvPicPr>
          <p:cNvPr id="4098" name="Picture 2" descr="File:BeatGenerationLO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72816"/>
            <a:ext cx="1907704" cy="491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latin typeface="Arial" charset="0"/>
              </a:rPr>
              <a:t>Zdroje obrázků</a:t>
            </a:r>
            <a:endParaRPr lang="en-US" cap="none" smtClean="0">
              <a:latin typeface="Arial" charset="0"/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ofice</a:t>
            </a:r>
            <a:r>
              <a:rPr lang="cs-CZ" dirty="0" smtClean="0"/>
              <a:t>, včetně webu </a:t>
            </a:r>
            <a:r>
              <a:rPr lang="cs-CZ" dirty="0" smtClean="0"/>
              <a:t>office.com</a:t>
            </a:r>
          </a:p>
          <a:p>
            <a:endParaRPr lang="en-US" dirty="0"/>
          </a:p>
          <a:p>
            <a:r>
              <a:rPr lang="en-US" dirty="0" err="1"/>
              <a:t>BARTBASSIST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http://commons.wikimedia.org/wiki/File:William_Bradford,_AG.jpg?uselang=cs </a:t>
            </a:r>
            <a:endParaRPr lang="cs-CZ" dirty="0" smtClean="0"/>
          </a:p>
          <a:p>
            <a:r>
              <a:rPr lang="en-US" dirty="0"/>
              <a:t>KARSH, </a:t>
            </a:r>
            <a:r>
              <a:rPr lang="en-US" dirty="0" err="1"/>
              <a:t>Yousuf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http://commons.wikimedia.org/wiki/File:Hemingway_portrait.jpg?uselang=cs </a:t>
            </a:r>
            <a:endParaRPr lang="cs-CZ" dirty="0" smtClean="0"/>
          </a:p>
          <a:p>
            <a:r>
              <a:rPr lang="en-US" dirty="0" err="1" smtClean="0"/>
              <a:t>ANRIE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http://commons.wikimedia.org/wiki/File:Joseph_Heller1986_crop.jpg?uselang=cs </a:t>
            </a:r>
            <a:endParaRPr lang="cs-CZ" dirty="0" smtClean="0"/>
          </a:p>
          <a:p>
            <a:r>
              <a:rPr lang="en-US" dirty="0"/>
              <a:t>BROWN, </a:t>
            </a:r>
            <a:r>
              <a:rPr lang="en-US" dirty="0" err="1"/>
              <a:t>Reynold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smtClean="0"/>
              <a:t>1.</a:t>
            </a:r>
            <a:r>
              <a:rPr lang="cs-CZ" dirty="0" smtClean="0"/>
              <a:t>3.</a:t>
            </a:r>
            <a:r>
              <a:rPr lang="en-US" dirty="0" smtClean="0"/>
              <a:t>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http://commons.wikimedia.org/wiki/File:BeatGenerationLOC.jpg?uselang=cs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1545</TotalTime>
  <Words>942</Words>
  <Application>Microsoft Office PowerPoint</Application>
  <PresentationFormat>Předvádění na obrazovce (4:3)</PresentationFormat>
  <Paragraphs>125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Lékárna</vt:lpstr>
      <vt:lpstr>American literature</vt:lpstr>
      <vt:lpstr>Prezentace aplikace PowerPoint</vt:lpstr>
      <vt:lpstr>anotace</vt:lpstr>
      <vt:lpstr>Indian literature</vt:lpstr>
      <vt:lpstr>the literature of first European colonists</vt:lpstr>
      <vt:lpstr>Colonisation and independance</vt:lpstr>
      <vt:lpstr>Revolutionary period</vt:lpstr>
      <vt:lpstr>19th century</vt:lpstr>
      <vt:lpstr>19th century</vt:lpstr>
      <vt:lpstr>The Lost Generation</vt:lpstr>
      <vt:lpstr>Between the world wars</vt:lpstr>
      <vt:lpstr>Ernest Hemingway</vt:lpstr>
      <vt:lpstr>World War II</vt:lpstr>
      <vt:lpstr>post WWII period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American literature</dc:title>
  <dc:creator>Lucka</dc:creator>
  <cp:lastModifiedBy>Lucka</cp:lastModifiedBy>
  <cp:revision>20</cp:revision>
  <dcterms:created xsi:type="dcterms:W3CDTF">2014-03-29T18:52:44Z</dcterms:created>
  <dcterms:modified xsi:type="dcterms:W3CDTF">2014-05-18T14:46:49Z</dcterms:modified>
</cp:coreProperties>
</file>