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17" autoAdjust="0"/>
    <p:restoredTop sz="94660"/>
  </p:normalViewPr>
  <p:slideViewPr>
    <p:cSldViewPr>
      <p:cViewPr>
        <p:scale>
          <a:sx n="66" d="100"/>
          <a:sy n="66" d="100"/>
        </p:scale>
        <p:origin x="-78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35EA83-8130-44B3-9C15-8DE1F22A9D1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FFB8CAE-DEE0-4C77-8D0C-92716D6468F3}">
      <dgm:prSet phldrT="[Text]"/>
      <dgm:spPr/>
      <dgm:t>
        <a:bodyPr/>
        <a:lstStyle/>
        <a:p>
          <a:r>
            <a:rPr lang="cs-CZ" dirty="0" smtClean="0"/>
            <a:t>SOCIÁLNÍ PROBLÉM</a:t>
          </a:r>
          <a:endParaRPr lang="cs-CZ" dirty="0"/>
        </a:p>
      </dgm:t>
    </dgm:pt>
    <dgm:pt modelId="{DE06F108-D212-48C4-86CC-F89E34D636C6}" type="parTrans" cxnId="{DCF20FE9-9F3F-4244-92FA-FDCA52438996}">
      <dgm:prSet/>
      <dgm:spPr/>
      <dgm:t>
        <a:bodyPr/>
        <a:lstStyle/>
        <a:p>
          <a:endParaRPr lang="cs-CZ"/>
        </a:p>
      </dgm:t>
    </dgm:pt>
    <dgm:pt modelId="{1830C6DA-C2EE-4218-812F-4DD0841A3A50}" type="sibTrans" cxnId="{DCF20FE9-9F3F-4244-92FA-FDCA52438996}">
      <dgm:prSet/>
      <dgm:spPr/>
      <dgm:t>
        <a:bodyPr/>
        <a:lstStyle/>
        <a:p>
          <a:endParaRPr lang="cs-CZ"/>
        </a:p>
      </dgm:t>
    </dgm:pt>
    <dgm:pt modelId="{BEC6427B-DB1D-4DF4-BF99-9511D8DCD45E}">
      <dgm:prSet phldrT="[Text]"/>
      <dgm:spPr/>
      <dgm:t>
        <a:bodyPr/>
        <a:lstStyle/>
        <a:p>
          <a:r>
            <a:rPr lang="cs-CZ" dirty="0" smtClean="0"/>
            <a:t>Když něco ve společnosti nefunguje a postihuje to více lidí</a:t>
          </a:r>
          <a:endParaRPr lang="cs-CZ" dirty="0"/>
        </a:p>
      </dgm:t>
    </dgm:pt>
    <dgm:pt modelId="{104B4CDC-CF0F-4D11-9CA3-77F178AD200C}" type="parTrans" cxnId="{C4809C13-11EC-45C7-928A-F27A108A432A}">
      <dgm:prSet/>
      <dgm:spPr/>
      <dgm:t>
        <a:bodyPr/>
        <a:lstStyle/>
        <a:p>
          <a:endParaRPr lang="cs-CZ"/>
        </a:p>
      </dgm:t>
    </dgm:pt>
    <dgm:pt modelId="{B14773FB-759A-44BE-B81F-7FA9356B90FE}" type="sibTrans" cxnId="{C4809C13-11EC-45C7-928A-F27A108A432A}">
      <dgm:prSet/>
      <dgm:spPr/>
      <dgm:t>
        <a:bodyPr/>
        <a:lstStyle/>
        <a:p>
          <a:endParaRPr lang="cs-CZ"/>
        </a:p>
      </dgm:t>
    </dgm:pt>
    <dgm:pt modelId="{B322C02D-F458-4056-AAAD-BEF81F207A67}">
      <dgm:prSet phldrT="[Text]"/>
      <dgm:spPr/>
      <dgm:t>
        <a:bodyPr/>
        <a:lstStyle/>
        <a:p>
          <a:r>
            <a:rPr lang="cs-CZ" dirty="0" smtClean="0"/>
            <a:t>Např. nezaměstnanost, narkomanie</a:t>
          </a:r>
          <a:endParaRPr lang="cs-CZ" dirty="0"/>
        </a:p>
      </dgm:t>
    </dgm:pt>
    <dgm:pt modelId="{37619236-BCD0-4690-BF35-6E09A077D0EB}" type="parTrans" cxnId="{97472965-FB11-470F-9BD2-B1673A572DDF}">
      <dgm:prSet/>
      <dgm:spPr/>
      <dgm:t>
        <a:bodyPr/>
        <a:lstStyle/>
        <a:p>
          <a:endParaRPr lang="cs-CZ"/>
        </a:p>
      </dgm:t>
    </dgm:pt>
    <dgm:pt modelId="{555A1CE3-695C-4C7D-9D18-2963B7032652}" type="sibTrans" cxnId="{97472965-FB11-470F-9BD2-B1673A572DDF}">
      <dgm:prSet/>
      <dgm:spPr/>
      <dgm:t>
        <a:bodyPr/>
        <a:lstStyle/>
        <a:p>
          <a:endParaRPr lang="cs-CZ"/>
        </a:p>
      </dgm:t>
    </dgm:pt>
    <dgm:pt modelId="{2E8A5062-1DCA-4D5A-9FE6-1EC259E120D5}">
      <dgm:prSet phldrT="[Text]"/>
      <dgm:spPr/>
      <dgm:t>
        <a:bodyPr/>
        <a:lstStyle/>
        <a:p>
          <a:r>
            <a:rPr lang="cs-CZ" dirty="0" smtClean="0"/>
            <a:t>SOCIOLOGICKÝ PROBLÉM</a:t>
          </a:r>
          <a:endParaRPr lang="cs-CZ" dirty="0"/>
        </a:p>
      </dgm:t>
    </dgm:pt>
    <dgm:pt modelId="{71C37750-2E11-40E6-8179-D8AB4ED7F987}" type="parTrans" cxnId="{5DB647D1-EAD5-4E62-80C9-C9316559ABE7}">
      <dgm:prSet/>
      <dgm:spPr/>
      <dgm:t>
        <a:bodyPr/>
        <a:lstStyle/>
        <a:p>
          <a:endParaRPr lang="cs-CZ"/>
        </a:p>
      </dgm:t>
    </dgm:pt>
    <dgm:pt modelId="{A6FA8094-8DFA-44D5-ABEB-0FE6FA689604}" type="sibTrans" cxnId="{5DB647D1-EAD5-4E62-80C9-C9316559ABE7}">
      <dgm:prSet/>
      <dgm:spPr/>
      <dgm:t>
        <a:bodyPr/>
        <a:lstStyle/>
        <a:p>
          <a:endParaRPr lang="cs-CZ"/>
        </a:p>
      </dgm:t>
    </dgm:pt>
    <dgm:pt modelId="{C55D383C-E2BB-4F95-AC41-D97D5CD8B1ED}">
      <dgm:prSet phldrT="[Text]"/>
      <dgm:spPr/>
      <dgm:t>
        <a:bodyPr/>
        <a:lstStyle/>
        <a:p>
          <a:r>
            <a:rPr lang="cs-CZ" dirty="0" smtClean="0"/>
            <a:t>Týká se sociologie jako vědy</a:t>
          </a:r>
          <a:endParaRPr lang="cs-CZ" dirty="0"/>
        </a:p>
      </dgm:t>
    </dgm:pt>
    <dgm:pt modelId="{00B0FA6B-F4F3-4B3E-AF49-225CE8300EAD}" type="parTrans" cxnId="{6DA11298-81C9-411F-96BA-DBF2B7677B88}">
      <dgm:prSet/>
      <dgm:spPr/>
      <dgm:t>
        <a:bodyPr/>
        <a:lstStyle/>
        <a:p>
          <a:endParaRPr lang="cs-CZ"/>
        </a:p>
      </dgm:t>
    </dgm:pt>
    <dgm:pt modelId="{DA5F1CDD-8B6A-420D-9582-7B6B7D53E354}" type="sibTrans" cxnId="{6DA11298-81C9-411F-96BA-DBF2B7677B88}">
      <dgm:prSet/>
      <dgm:spPr/>
      <dgm:t>
        <a:bodyPr/>
        <a:lstStyle/>
        <a:p>
          <a:endParaRPr lang="cs-CZ"/>
        </a:p>
      </dgm:t>
    </dgm:pt>
    <dgm:pt modelId="{2A72F294-F78A-4A3E-B365-E81FBE9C7833}">
      <dgm:prSet phldrT="[Text]"/>
      <dgm:spPr/>
      <dgm:t>
        <a:bodyPr/>
        <a:lstStyle/>
        <a:p>
          <a:r>
            <a:rPr lang="cs-CZ" dirty="0" smtClean="0"/>
            <a:t>Otázka, proč něco funguje právě určitým způsobem</a:t>
          </a:r>
          <a:endParaRPr lang="cs-CZ" dirty="0"/>
        </a:p>
      </dgm:t>
    </dgm:pt>
    <dgm:pt modelId="{BE40E106-9F74-472D-8748-B6F6E967E196}" type="parTrans" cxnId="{7DFC53F5-3200-48EB-ABBF-83E012ADDA81}">
      <dgm:prSet/>
      <dgm:spPr/>
      <dgm:t>
        <a:bodyPr/>
        <a:lstStyle/>
        <a:p>
          <a:endParaRPr lang="cs-CZ"/>
        </a:p>
      </dgm:t>
    </dgm:pt>
    <dgm:pt modelId="{08B6184D-D5DD-482A-8604-EB98F684DE34}" type="sibTrans" cxnId="{7DFC53F5-3200-48EB-ABBF-83E012ADDA81}">
      <dgm:prSet/>
      <dgm:spPr/>
      <dgm:t>
        <a:bodyPr/>
        <a:lstStyle/>
        <a:p>
          <a:endParaRPr lang="cs-CZ"/>
        </a:p>
      </dgm:t>
    </dgm:pt>
    <dgm:pt modelId="{26328E9C-AA3B-4187-8B73-2080BC2BA0C6}">
      <dgm:prSet phldrT="[Text]"/>
      <dgm:spPr/>
      <dgm:t>
        <a:bodyPr/>
        <a:lstStyle/>
        <a:p>
          <a:r>
            <a:rPr lang="cs-CZ" dirty="0" smtClean="0"/>
            <a:t>Např. Zákon (ne zločin), manželství (ne rozvod)</a:t>
          </a:r>
          <a:endParaRPr lang="cs-CZ" dirty="0"/>
        </a:p>
      </dgm:t>
    </dgm:pt>
    <dgm:pt modelId="{4D61C0CC-9C71-4CBB-BBC4-B8F3F33E46B4}" type="parTrans" cxnId="{B401BAEC-2389-4437-BC42-03F1B4815665}">
      <dgm:prSet/>
      <dgm:spPr/>
      <dgm:t>
        <a:bodyPr/>
        <a:lstStyle/>
        <a:p>
          <a:endParaRPr lang="cs-CZ"/>
        </a:p>
      </dgm:t>
    </dgm:pt>
    <dgm:pt modelId="{DE8147AE-EB88-489D-92DF-E71445E7EF5F}" type="sibTrans" cxnId="{B401BAEC-2389-4437-BC42-03F1B4815665}">
      <dgm:prSet/>
      <dgm:spPr/>
      <dgm:t>
        <a:bodyPr/>
        <a:lstStyle/>
        <a:p>
          <a:endParaRPr lang="cs-CZ"/>
        </a:p>
      </dgm:t>
    </dgm:pt>
    <dgm:pt modelId="{AD10E1BD-9CD5-4437-B202-FCDAD00BA587}" type="pres">
      <dgm:prSet presAssocID="{B135EA83-8130-44B3-9C15-8DE1F22A9D18}" presName="Name0" presStyleCnt="0">
        <dgm:presLayoutVars>
          <dgm:dir/>
          <dgm:animLvl val="lvl"/>
          <dgm:resizeHandles val="exact"/>
        </dgm:presLayoutVars>
      </dgm:prSet>
      <dgm:spPr/>
    </dgm:pt>
    <dgm:pt modelId="{BC9B662B-2D79-4109-9CBD-80E946ECC07B}" type="pres">
      <dgm:prSet presAssocID="{CFFB8CAE-DEE0-4C77-8D0C-92716D6468F3}" presName="linNode" presStyleCnt="0"/>
      <dgm:spPr/>
    </dgm:pt>
    <dgm:pt modelId="{4B6F9DE8-8C08-43D6-B487-BF24C2C140BB}" type="pres">
      <dgm:prSet presAssocID="{CFFB8CAE-DEE0-4C77-8D0C-92716D6468F3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1C40A7-6CDB-4E2D-AC0C-BEC9E9CDE9F4}" type="pres">
      <dgm:prSet presAssocID="{CFFB8CAE-DEE0-4C77-8D0C-92716D6468F3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0456E-76C2-4CCC-9C8C-4BDA1B47B038}" type="pres">
      <dgm:prSet presAssocID="{1830C6DA-C2EE-4218-812F-4DD0841A3A50}" presName="sp" presStyleCnt="0"/>
      <dgm:spPr/>
    </dgm:pt>
    <dgm:pt modelId="{72FEBD2D-F778-4E57-BF1E-56B4CA3880C6}" type="pres">
      <dgm:prSet presAssocID="{2E8A5062-1DCA-4D5A-9FE6-1EC259E120D5}" presName="linNode" presStyleCnt="0"/>
      <dgm:spPr/>
    </dgm:pt>
    <dgm:pt modelId="{AF585FCD-375E-4BF6-BAEE-4EEAE654D3AE}" type="pres">
      <dgm:prSet presAssocID="{2E8A5062-1DCA-4D5A-9FE6-1EC259E120D5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2DEF77-F006-4A27-A9C5-1600E82927A8}" type="pres">
      <dgm:prSet presAssocID="{2E8A5062-1DCA-4D5A-9FE6-1EC259E120D5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647D1-EAD5-4E62-80C9-C9316559ABE7}" srcId="{B135EA83-8130-44B3-9C15-8DE1F22A9D18}" destId="{2E8A5062-1DCA-4D5A-9FE6-1EC259E120D5}" srcOrd="1" destOrd="0" parTransId="{71C37750-2E11-40E6-8179-D8AB4ED7F987}" sibTransId="{A6FA8094-8DFA-44D5-ABEB-0FE6FA689604}"/>
    <dgm:cxn modelId="{B9F9CEF2-4122-4998-8260-77718C97F0F8}" type="presOf" srcId="{CFFB8CAE-DEE0-4C77-8D0C-92716D6468F3}" destId="{4B6F9DE8-8C08-43D6-B487-BF24C2C140BB}" srcOrd="0" destOrd="0" presId="urn:microsoft.com/office/officeart/2005/8/layout/vList5"/>
    <dgm:cxn modelId="{B401BAEC-2389-4437-BC42-03F1B4815665}" srcId="{2E8A5062-1DCA-4D5A-9FE6-1EC259E120D5}" destId="{26328E9C-AA3B-4187-8B73-2080BC2BA0C6}" srcOrd="2" destOrd="0" parTransId="{4D61C0CC-9C71-4CBB-BBC4-B8F3F33E46B4}" sibTransId="{DE8147AE-EB88-489D-92DF-E71445E7EF5F}"/>
    <dgm:cxn modelId="{6DA11298-81C9-411F-96BA-DBF2B7677B88}" srcId="{2E8A5062-1DCA-4D5A-9FE6-1EC259E120D5}" destId="{C55D383C-E2BB-4F95-AC41-D97D5CD8B1ED}" srcOrd="0" destOrd="0" parTransId="{00B0FA6B-F4F3-4B3E-AF49-225CE8300EAD}" sibTransId="{DA5F1CDD-8B6A-420D-9582-7B6B7D53E354}"/>
    <dgm:cxn modelId="{0C8DE5FF-4B05-4A13-8FA3-FB9FF15BC91F}" type="presOf" srcId="{2A72F294-F78A-4A3E-B365-E81FBE9C7833}" destId="{DF2DEF77-F006-4A27-A9C5-1600E82927A8}" srcOrd="0" destOrd="1" presId="urn:microsoft.com/office/officeart/2005/8/layout/vList5"/>
    <dgm:cxn modelId="{C4809C13-11EC-45C7-928A-F27A108A432A}" srcId="{CFFB8CAE-DEE0-4C77-8D0C-92716D6468F3}" destId="{BEC6427B-DB1D-4DF4-BF99-9511D8DCD45E}" srcOrd="0" destOrd="0" parTransId="{104B4CDC-CF0F-4D11-9CA3-77F178AD200C}" sibTransId="{B14773FB-759A-44BE-B81F-7FA9356B90FE}"/>
    <dgm:cxn modelId="{F9EB29CC-A768-4A5F-A5E6-BBDD48BC41BE}" type="presOf" srcId="{BEC6427B-DB1D-4DF4-BF99-9511D8DCD45E}" destId="{E81C40A7-6CDB-4E2D-AC0C-BEC9E9CDE9F4}" srcOrd="0" destOrd="0" presId="urn:microsoft.com/office/officeart/2005/8/layout/vList5"/>
    <dgm:cxn modelId="{263022A2-8DFA-4024-A366-0CA6E708404C}" type="presOf" srcId="{26328E9C-AA3B-4187-8B73-2080BC2BA0C6}" destId="{DF2DEF77-F006-4A27-A9C5-1600E82927A8}" srcOrd="0" destOrd="2" presId="urn:microsoft.com/office/officeart/2005/8/layout/vList5"/>
    <dgm:cxn modelId="{60DD0B4B-C94E-45E6-930F-6878456FA729}" type="presOf" srcId="{2E8A5062-1DCA-4D5A-9FE6-1EC259E120D5}" destId="{AF585FCD-375E-4BF6-BAEE-4EEAE654D3AE}" srcOrd="0" destOrd="0" presId="urn:microsoft.com/office/officeart/2005/8/layout/vList5"/>
    <dgm:cxn modelId="{06CD6096-88CA-4565-A949-EFDD0758A207}" type="presOf" srcId="{C55D383C-E2BB-4F95-AC41-D97D5CD8B1ED}" destId="{DF2DEF77-F006-4A27-A9C5-1600E82927A8}" srcOrd="0" destOrd="0" presId="urn:microsoft.com/office/officeart/2005/8/layout/vList5"/>
    <dgm:cxn modelId="{7DFC53F5-3200-48EB-ABBF-83E012ADDA81}" srcId="{2E8A5062-1DCA-4D5A-9FE6-1EC259E120D5}" destId="{2A72F294-F78A-4A3E-B365-E81FBE9C7833}" srcOrd="1" destOrd="0" parTransId="{BE40E106-9F74-472D-8748-B6F6E967E196}" sibTransId="{08B6184D-D5DD-482A-8604-EB98F684DE34}"/>
    <dgm:cxn modelId="{2ACAF639-855A-40CA-9F80-32A4BBC8F1B8}" type="presOf" srcId="{B322C02D-F458-4056-AAAD-BEF81F207A67}" destId="{E81C40A7-6CDB-4E2D-AC0C-BEC9E9CDE9F4}" srcOrd="0" destOrd="1" presId="urn:microsoft.com/office/officeart/2005/8/layout/vList5"/>
    <dgm:cxn modelId="{97472965-FB11-470F-9BD2-B1673A572DDF}" srcId="{CFFB8CAE-DEE0-4C77-8D0C-92716D6468F3}" destId="{B322C02D-F458-4056-AAAD-BEF81F207A67}" srcOrd="1" destOrd="0" parTransId="{37619236-BCD0-4690-BF35-6E09A077D0EB}" sibTransId="{555A1CE3-695C-4C7D-9D18-2963B7032652}"/>
    <dgm:cxn modelId="{DCF20FE9-9F3F-4244-92FA-FDCA52438996}" srcId="{B135EA83-8130-44B3-9C15-8DE1F22A9D18}" destId="{CFFB8CAE-DEE0-4C77-8D0C-92716D6468F3}" srcOrd="0" destOrd="0" parTransId="{DE06F108-D212-48C4-86CC-F89E34D636C6}" sibTransId="{1830C6DA-C2EE-4218-812F-4DD0841A3A50}"/>
    <dgm:cxn modelId="{4122C42F-F329-47FA-BFCB-3F71CACAE9EB}" type="presOf" srcId="{B135EA83-8130-44B3-9C15-8DE1F22A9D18}" destId="{AD10E1BD-9CD5-4437-B202-FCDAD00BA587}" srcOrd="0" destOrd="0" presId="urn:microsoft.com/office/officeart/2005/8/layout/vList5"/>
    <dgm:cxn modelId="{9703FF52-7B7C-40B0-A2AA-CF3E4EB78A58}" type="presParOf" srcId="{AD10E1BD-9CD5-4437-B202-FCDAD00BA587}" destId="{BC9B662B-2D79-4109-9CBD-80E946ECC07B}" srcOrd="0" destOrd="0" presId="urn:microsoft.com/office/officeart/2005/8/layout/vList5"/>
    <dgm:cxn modelId="{C65BB383-A2D7-44AA-85D5-023D1E02B7DC}" type="presParOf" srcId="{BC9B662B-2D79-4109-9CBD-80E946ECC07B}" destId="{4B6F9DE8-8C08-43D6-B487-BF24C2C140BB}" srcOrd="0" destOrd="0" presId="urn:microsoft.com/office/officeart/2005/8/layout/vList5"/>
    <dgm:cxn modelId="{1F9C6B74-3B17-457F-8FAA-485D4F8DD37C}" type="presParOf" srcId="{BC9B662B-2D79-4109-9CBD-80E946ECC07B}" destId="{E81C40A7-6CDB-4E2D-AC0C-BEC9E9CDE9F4}" srcOrd="1" destOrd="0" presId="urn:microsoft.com/office/officeart/2005/8/layout/vList5"/>
    <dgm:cxn modelId="{DF20E174-0255-47A3-96E7-6B4AFEA3C187}" type="presParOf" srcId="{AD10E1BD-9CD5-4437-B202-FCDAD00BA587}" destId="{02A0456E-76C2-4CCC-9C8C-4BDA1B47B038}" srcOrd="1" destOrd="0" presId="urn:microsoft.com/office/officeart/2005/8/layout/vList5"/>
    <dgm:cxn modelId="{20105B50-9FE2-4863-B919-6F2A7D8C0D8A}" type="presParOf" srcId="{AD10E1BD-9CD5-4437-B202-FCDAD00BA587}" destId="{72FEBD2D-F778-4E57-BF1E-56B4CA3880C6}" srcOrd="2" destOrd="0" presId="urn:microsoft.com/office/officeart/2005/8/layout/vList5"/>
    <dgm:cxn modelId="{2A5F7BE9-0667-478F-A1A7-DB630EBAD91C}" type="presParOf" srcId="{72FEBD2D-F778-4E57-BF1E-56B4CA3880C6}" destId="{AF585FCD-375E-4BF6-BAEE-4EEAE654D3AE}" srcOrd="0" destOrd="0" presId="urn:microsoft.com/office/officeart/2005/8/layout/vList5"/>
    <dgm:cxn modelId="{3236D49A-D64C-4095-B9C5-C3CC37A232A8}" type="presParOf" srcId="{72FEBD2D-F778-4E57-BF1E-56B4CA3880C6}" destId="{DF2DEF77-F006-4A27-A9C5-1600E82927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79C7A6-E61B-4D6C-8F76-A9CA42407911}" type="doc">
      <dgm:prSet loTypeId="urn:microsoft.com/office/officeart/2005/8/layout/list1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F1FAF236-C602-44B1-B47A-A5AC65A08A2E}">
      <dgm:prSet phldrT="[Text]"/>
      <dgm:spPr/>
      <dgm:t>
        <a:bodyPr/>
        <a:lstStyle/>
        <a:p>
          <a:r>
            <a:rPr lang="cs-CZ" dirty="0" smtClean="0"/>
            <a:t>FILOZOFIE: společná orientace na člověka</a:t>
          </a:r>
          <a:endParaRPr lang="cs-CZ" dirty="0"/>
        </a:p>
      </dgm:t>
    </dgm:pt>
    <dgm:pt modelId="{2AB68A37-40B3-4530-BBA4-E54F0CF08283}" type="parTrans" cxnId="{BCFCE4A5-E9D3-4105-9539-B72111474773}">
      <dgm:prSet/>
      <dgm:spPr/>
      <dgm:t>
        <a:bodyPr/>
        <a:lstStyle/>
        <a:p>
          <a:endParaRPr lang="cs-CZ"/>
        </a:p>
      </dgm:t>
    </dgm:pt>
    <dgm:pt modelId="{25E39339-FE61-4F52-9A02-07EBAE5B8143}" type="sibTrans" cxnId="{BCFCE4A5-E9D3-4105-9539-B72111474773}">
      <dgm:prSet/>
      <dgm:spPr/>
      <dgm:t>
        <a:bodyPr/>
        <a:lstStyle/>
        <a:p>
          <a:endParaRPr lang="cs-CZ"/>
        </a:p>
      </dgm:t>
    </dgm:pt>
    <dgm:pt modelId="{C350C53D-3E7F-477F-A5D0-115004F12E90}">
      <dgm:prSet phldrT="[Text]"/>
      <dgm:spPr/>
      <dgm:t>
        <a:bodyPr/>
        <a:lstStyle/>
        <a:p>
          <a:r>
            <a:rPr lang="cs-CZ" dirty="0" smtClean="0"/>
            <a:t>HISTORIE: společenské dění probíhá v historickém kontextu </a:t>
          </a:r>
          <a:endParaRPr lang="cs-CZ" dirty="0"/>
        </a:p>
      </dgm:t>
    </dgm:pt>
    <dgm:pt modelId="{AA00F7B4-6F52-4BF5-A5B9-DFBCB02C7BE3}" type="parTrans" cxnId="{9A02A248-C1F6-4BF6-9DB6-F8857C81782D}">
      <dgm:prSet/>
      <dgm:spPr/>
      <dgm:t>
        <a:bodyPr/>
        <a:lstStyle/>
        <a:p>
          <a:endParaRPr lang="cs-CZ"/>
        </a:p>
      </dgm:t>
    </dgm:pt>
    <dgm:pt modelId="{67432097-392B-4AC9-B1BC-608520D48F05}" type="sibTrans" cxnId="{9A02A248-C1F6-4BF6-9DB6-F8857C81782D}">
      <dgm:prSet/>
      <dgm:spPr/>
      <dgm:t>
        <a:bodyPr/>
        <a:lstStyle/>
        <a:p>
          <a:endParaRPr lang="cs-CZ"/>
        </a:p>
      </dgm:t>
    </dgm:pt>
    <dgm:pt modelId="{4AAD111F-FE8D-4B5F-BB07-24891499B089}">
      <dgm:prSet phldrT="[Text]"/>
      <dgm:spPr/>
      <dgm:t>
        <a:bodyPr/>
        <a:lstStyle/>
        <a:p>
          <a:r>
            <a:rPr lang="cs-CZ" dirty="0" smtClean="0"/>
            <a:t>EKOLOGIE: ekologické problémy jsou základními společenskými problémy</a:t>
          </a:r>
          <a:endParaRPr lang="cs-CZ" dirty="0"/>
        </a:p>
      </dgm:t>
    </dgm:pt>
    <dgm:pt modelId="{8C545A68-BCFE-4026-A324-B3CFEE0FFEC7}" type="parTrans" cxnId="{3FFC1CA4-58B6-4699-A8A9-6FCFDF325420}">
      <dgm:prSet/>
      <dgm:spPr/>
      <dgm:t>
        <a:bodyPr/>
        <a:lstStyle/>
        <a:p>
          <a:endParaRPr lang="cs-CZ"/>
        </a:p>
      </dgm:t>
    </dgm:pt>
    <dgm:pt modelId="{0089D2CF-3B27-4FCB-AAF0-78599DFB982C}" type="sibTrans" cxnId="{3FFC1CA4-58B6-4699-A8A9-6FCFDF325420}">
      <dgm:prSet/>
      <dgm:spPr/>
      <dgm:t>
        <a:bodyPr/>
        <a:lstStyle/>
        <a:p>
          <a:endParaRPr lang="cs-CZ"/>
        </a:p>
      </dgm:t>
    </dgm:pt>
    <dgm:pt modelId="{DA3DB4E2-8300-4B52-A0EF-7DEBD0E047AF}">
      <dgm:prSet phldrT="[Text]"/>
      <dgm:spPr/>
      <dgm:t>
        <a:bodyPr/>
        <a:lstStyle/>
        <a:p>
          <a:r>
            <a:rPr lang="cs-CZ" dirty="0" smtClean="0"/>
            <a:t>STATISTIKA: empirický výzkum, …</a:t>
          </a:r>
          <a:endParaRPr lang="cs-CZ" dirty="0"/>
        </a:p>
      </dgm:t>
    </dgm:pt>
    <dgm:pt modelId="{F981A6A2-162F-4EFC-AEB3-C9B3C26E749B}" type="parTrans" cxnId="{A1143E92-67DF-4C36-9C17-C8F6EBF0E43E}">
      <dgm:prSet/>
      <dgm:spPr/>
    </dgm:pt>
    <dgm:pt modelId="{C3348F8B-F744-4532-8F69-91C6EAAB38ED}" type="sibTrans" cxnId="{A1143E92-67DF-4C36-9C17-C8F6EBF0E43E}">
      <dgm:prSet/>
      <dgm:spPr/>
    </dgm:pt>
    <dgm:pt modelId="{BC8D62F1-B8CF-4C23-9693-EAB0EF092B28}">
      <dgm:prSet phldrT="[Text]"/>
      <dgm:spPr/>
      <dgm:t>
        <a:bodyPr/>
        <a:lstStyle/>
        <a:p>
          <a:r>
            <a:rPr lang="cs-CZ" dirty="0" smtClean="0"/>
            <a:t>PSYCHOLOGIE:  psychika jedince je ovlivňována sociálními faktory </a:t>
          </a:r>
          <a:endParaRPr lang="cs-CZ" dirty="0"/>
        </a:p>
      </dgm:t>
    </dgm:pt>
    <dgm:pt modelId="{45355807-A05D-47C5-ABAA-3951088DC21C}" type="parTrans" cxnId="{B5BBF3B0-B5A7-4673-9820-96564B8C8103}">
      <dgm:prSet/>
      <dgm:spPr/>
    </dgm:pt>
    <dgm:pt modelId="{6737EF9D-9674-4B34-80DC-D3CD9D4600D6}" type="sibTrans" cxnId="{B5BBF3B0-B5A7-4673-9820-96564B8C8103}">
      <dgm:prSet/>
      <dgm:spPr/>
    </dgm:pt>
    <dgm:pt modelId="{917B2412-8392-4029-8C3D-F22514EF642E}">
      <dgm:prSet phldrT="[Text]"/>
      <dgm:spPr/>
      <dgm:t>
        <a:bodyPr/>
        <a:lstStyle/>
        <a:p>
          <a:r>
            <a:rPr lang="cs-CZ" dirty="0" smtClean="0"/>
            <a:t>ANTROPOLOGIE: kultura a společenské instituce</a:t>
          </a:r>
          <a:endParaRPr lang="cs-CZ" dirty="0"/>
        </a:p>
      </dgm:t>
    </dgm:pt>
    <dgm:pt modelId="{6B9D981D-33D7-45B9-ABA8-D7559CA590C5}" type="parTrans" cxnId="{793989A9-005A-4FF1-8DA2-FAB5B14BC773}">
      <dgm:prSet/>
      <dgm:spPr/>
    </dgm:pt>
    <dgm:pt modelId="{7B0DE286-3F14-4303-8130-D9D9A600E085}" type="sibTrans" cxnId="{793989A9-005A-4FF1-8DA2-FAB5B14BC773}">
      <dgm:prSet/>
      <dgm:spPr/>
    </dgm:pt>
    <dgm:pt modelId="{B734A885-CB15-47A4-B5B1-15317368C392}" type="pres">
      <dgm:prSet presAssocID="{4A79C7A6-E61B-4D6C-8F76-A9CA42407911}" presName="linear" presStyleCnt="0">
        <dgm:presLayoutVars>
          <dgm:dir/>
          <dgm:animLvl val="lvl"/>
          <dgm:resizeHandles val="exact"/>
        </dgm:presLayoutVars>
      </dgm:prSet>
      <dgm:spPr/>
    </dgm:pt>
    <dgm:pt modelId="{171AC783-5C6B-4E8D-901B-F0FB4D8B123F}" type="pres">
      <dgm:prSet presAssocID="{F1FAF236-C602-44B1-B47A-A5AC65A08A2E}" presName="parentLin" presStyleCnt="0"/>
      <dgm:spPr/>
    </dgm:pt>
    <dgm:pt modelId="{EB9FF5E8-8DD6-4D83-A122-5C5C653B0A9D}" type="pres">
      <dgm:prSet presAssocID="{F1FAF236-C602-44B1-B47A-A5AC65A08A2E}" presName="parentLeftMargin" presStyleLbl="node1" presStyleIdx="0" presStyleCnt="6"/>
      <dgm:spPr/>
    </dgm:pt>
    <dgm:pt modelId="{48A694D8-2D5A-4B77-9B26-68AA9A64C6A2}" type="pres">
      <dgm:prSet presAssocID="{F1FAF236-C602-44B1-B47A-A5AC65A08A2E}" presName="parentText" presStyleLbl="node1" presStyleIdx="0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895D42-D3B0-4C6A-A4D6-BCAB9816BF6B}" type="pres">
      <dgm:prSet presAssocID="{F1FAF236-C602-44B1-B47A-A5AC65A08A2E}" presName="negativeSpace" presStyleCnt="0"/>
      <dgm:spPr/>
    </dgm:pt>
    <dgm:pt modelId="{16AE09C1-04F8-420C-A73A-054273E3E5E9}" type="pres">
      <dgm:prSet presAssocID="{F1FAF236-C602-44B1-B47A-A5AC65A08A2E}" presName="childText" presStyleLbl="conF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FE8C8-A083-481A-AEE9-A390986EBF86}" type="pres">
      <dgm:prSet presAssocID="{25E39339-FE61-4F52-9A02-07EBAE5B8143}" presName="spaceBetweenRectangles" presStyleCnt="0"/>
      <dgm:spPr/>
    </dgm:pt>
    <dgm:pt modelId="{2688A806-5598-42FC-921F-1FCCB540C405}" type="pres">
      <dgm:prSet presAssocID="{C350C53D-3E7F-477F-A5D0-115004F12E90}" presName="parentLin" presStyleCnt="0"/>
      <dgm:spPr/>
    </dgm:pt>
    <dgm:pt modelId="{9625BDF7-71C9-4D7E-B287-A19BB29F053D}" type="pres">
      <dgm:prSet presAssocID="{C350C53D-3E7F-477F-A5D0-115004F12E90}" presName="parentLeftMargin" presStyleLbl="node1" presStyleIdx="0" presStyleCnt="6"/>
      <dgm:spPr/>
    </dgm:pt>
    <dgm:pt modelId="{BA0BB969-5053-4C4F-B3DC-E953DAE35BC8}" type="pres">
      <dgm:prSet presAssocID="{C350C53D-3E7F-477F-A5D0-115004F12E90}" presName="parentText" presStyleLbl="node1" presStyleIdx="1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49DF3-F31B-4322-87ED-925BBE94F1B2}" type="pres">
      <dgm:prSet presAssocID="{C350C53D-3E7F-477F-A5D0-115004F12E90}" presName="negativeSpace" presStyleCnt="0"/>
      <dgm:spPr/>
    </dgm:pt>
    <dgm:pt modelId="{FA9AC499-887B-4962-9929-183E7596019E}" type="pres">
      <dgm:prSet presAssocID="{C350C53D-3E7F-477F-A5D0-115004F12E90}" presName="childText" presStyleLbl="conFgAcc1" presStyleIdx="1" presStyleCnt="6">
        <dgm:presLayoutVars>
          <dgm:bulletEnabled val="1"/>
        </dgm:presLayoutVars>
      </dgm:prSet>
      <dgm:spPr/>
    </dgm:pt>
    <dgm:pt modelId="{26CC6470-0F80-4E60-8BB3-D20DCDE9C6A0}" type="pres">
      <dgm:prSet presAssocID="{67432097-392B-4AC9-B1BC-608520D48F05}" presName="spaceBetweenRectangles" presStyleCnt="0"/>
      <dgm:spPr/>
    </dgm:pt>
    <dgm:pt modelId="{5AB5CFD2-D120-4BDD-B6AF-C11E6B3F07C8}" type="pres">
      <dgm:prSet presAssocID="{4AAD111F-FE8D-4B5F-BB07-24891499B089}" presName="parentLin" presStyleCnt="0"/>
      <dgm:spPr/>
    </dgm:pt>
    <dgm:pt modelId="{B131F0E4-A0BA-4817-AA72-BC166EE1EDF0}" type="pres">
      <dgm:prSet presAssocID="{4AAD111F-FE8D-4B5F-BB07-24891499B089}" presName="parentLeftMargin" presStyleLbl="node1" presStyleIdx="1" presStyleCnt="6"/>
      <dgm:spPr/>
    </dgm:pt>
    <dgm:pt modelId="{3618DF5D-6C16-47F2-BC8C-337D0ED02A3C}" type="pres">
      <dgm:prSet presAssocID="{4AAD111F-FE8D-4B5F-BB07-24891499B089}" presName="parentText" presStyleLbl="node1" presStyleIdx="2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3671C-58EB-45AA-999F-CB7D10153481}" type="pres">
      <dgm:prSet presAssocID="{4AAD111F-FE8D-4B5F-BB07-24891499B089}" presName="negativeSpace" presStyleCnt="0"/>
      <dgm:spPr/>
    </dgm:pt>
    <dgm:pt modelId="{24C52300-5F11-482B-9E1B-4F14FFBF1597}" type="pres">
      <dgm:prSet presAssocID="{4AAD111F-FE8D-4B5F-BB07-24891499B089}" presName="childText" presStyleLbl="conFgAcc1" presStyleIdx="2" presStyleCnt="6">
        <dgm:presLayoutVars>
          <dgm:bulletEnabled val="1"/>
        </dgm:presLayoutVars>
      </dgm:prSet>
      <dgm:spPr/>
    </dgm:pt>
    <dgm:pt modelId="{EDA19924-6C2A-40A5-8466-7E3C064DF011}" type="pres">
      <dgm:prSet presAssocID="{0089D2CF-3B27-4FCB-AAF0-78599DFB982C}" presName="spaceBetweenRectangles" presStyleCnt="0"/>
      <dgm:spPr/>
    </dgm:pt>
    <dgm:pt modelId="{C0667A40-81E5-41BB-B2B0-AF4E1AC66500}" type="pres">
      <dgm:prSet presAssocID="{BC8D62F1-B8CF-4C23-9693-EAB0EF092B28}" presName="parentLin" presStyleCnt="0"/>
      <dgm:spPr/>
    </dgm:pt>
    <dgm:pt modelId="{12A0429F-E36A-4C08-9E8E-A973319C0191}" type="pres">
      <dgm:prSet presAssocID="{BC8D62F1-B8CF-4C23-9693-EAB0EF092B28}" presName="parentLeftMargin" presStyleLbl="node1" presStyleIdx="2" presStyleCnt="6"/>
      <dgm:spPr/>
    </dgm:pt>
    <dgm:pt modelId="{2B17E5CB-2E31-4F7F-85DA-2AA5A20E5AAC}" type="pres">
      <dgm:prSet presAssocID="{BC8D62F1-B8CF-4C23-9693-EAB0EF092B28}" presName="parentText" presStyleLbl="node1" presStyleIdx="3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A404D1-23D5-46C5-9B65-B3DC8D905AF2}" type="pres">
      <dgm:prSet presAssocID="{BC8D62F1-B8CF-4C23-9693-EAB0EF092B28}" presName="negativeSpace" presStyleCnt="0"/>
      <dgm:spPr/>
    </dgm:pt>
    <dgm:pt modelId="{379C40FF-B86B-4001-8923-8072CBAF6E6C}" type="pres">
      <dgm:prSet presAssocID="{BC8D62F1-B8CF-4C23-9693-EAB0EF092B28}" presName="childText" presStyleLbl="conFgAcc1" presStyleIdx="3" presStyleCnt="6">
        <dgm:presLayoutVars>
          <dgm:bulletEnabled val="1"/>
        </dgm:presLayoutVars>
      </dgm:prSet>
      <dgm:spPr/>
    </dgm:pt>
    <dgm:pt modelId="{F787C763-B757-4BB2-93F2-5F9C2C19ED45}" type="pres">
      <dgm:prSet presAssocID="{6737EF9D-9674-4B34-80DC-D3CD9D4600D6}" presName="spaceBetweenRectangles" presStyleCnt="0"/>
      <dgm:spPr/>
    </dgm:pt>
    <dgm:pt modelId="{EDFD9F4B-7EB5-4A4C-8ABB-0C5DC1EA6114}" type="pres">
      <dgm:prSet presAssocID="{917B2412-8392-4029-8C3D-F22514EF642E}" presName="parentLin" presStyleCnt="0"/>
      <dgm:spPr/>
    </dgm:pt>
    <dgm:pt modelId="{95E5E3DD-1500-46EC-BCC3-A90F244104CE}" type="pres">
      <dgm:prSet presAssocID="{917B2412-8392-4029-8C3D-F22514EF642E}" presName="parentLeftMargin" presStyleLbl="node1" presStyleIdx="3" presStyleCnt="6"/>
      <dgm:spPr/>
    </dgm:pt>
    <dgm:pt modelId="{A3AC78A6-F12C-45A5-BE64-C76C8A21C91F}" type="pres">
      <dgm:prSet presAssocID="{917B2412-8392-4029-8C3D-F22514EF642E}" presName="parentText" presStyleLbl="node1" presStyleIdx="4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89EA60-65CB-4BDC-973E-4E0991F0E090}" type="pres">
      <dgm:prSet presAssocID="{917B2412-8392-4029-8C3D-F22514EF642E}" presName="negativeSpace" presStyleCnt="0"/>
      <dgm:spPr/>
    </dgm:pt>
    <dgm:pt modelId="{F3411008-1585-410C-9F55-2C3DB8971FFD}" type="pres">
      <dgm:prSet presAssocID="{917B2412-8392-4029-8C3D-F22514EF642E}" presName="childText" presStyleLbl="conFgAcc1" presStyleIdx="4" presStyleCnt="6">
        <dgm:presLayoutVars>
          <dgm:bulletEnabled val="1"/>
        </dgm:presLayoutVars>
      </dgm:prSet>
      <dgm:spPr/>
    </dgm:pt>
    <dgm:pt modelId="{45738922-A5DC-4D22-BF58-538A4CA93486}" type="pres">
      <dgm:prSet presAssocID="{7B0DE286-3F14-4303-8130-D9D9A600E085}" presName="spaceBetweenRectangles" presStyleCnt="0"/>
      <dgm:spPr/>
    </dgm:pt>
    <dgm:pt modelId="{0C405917-30EE-410A-BC49-095C76DBE121}" type="pres">
      <dgm:prSet presAssocID="{DA3DB4E2-8300-4B52-A0EF-7DEBD0E047AF}" presName="parentLin" presStyleCnt="0"/>
      <dgm:spPr/>
    </dgm:pt>
    <dgm:pt modelId="{419613F2-42CB-460D-A5AC-EDB6D5944814}" type="pres">
      <dgm:prSet presAssocID="{DA3DB4E2-8300-4B52-A0EF-7DEBD0E047AF}" presName="parentLeftMargin" presStyleLbl="node1" presStyleIdx="4" presStyleCnt="6"/>
      <dgm:spPr/>
    </dgm:pt>
    <dgm:pt modelId="{466DEF99-715D-475A-9AB3-2366A6025DBE}" type="pres">
      <dgm:prSet presAssocID="{DA3DB4E2-8300-4B52-A0EF-7DEBD0E047AF}" presName="parentText" presStyleLbl="node1" presStyleIdx="5" presStyleCnt="6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146D0-EA0A-468D-9D87-AECFC820463D}" type="pres">
      <dgm:prSet presAssocID="{DA3DB4E2-8300-4B52-A0EF-7DEBD0E047AF}" presName="negativeSpace" presStyleCnt="0"/>
      <dgm:spPr/>
    </dgm:pt>
    <dgm:pt modelId="{16504D38-CAFA-4B81-BBFB-C8D9237AA2BD}" type="pres">
      <dgm:prSet presAssocID="{DA3DB4E2-8300-4B52-A0EF-7DEBD0E047AF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97C7082F-53EB-4ACF-943D-43E5331C3239}" type="presOf" srcId="{917B2412-8392-4029-8C3D-F22514EF642E}" destId="{95E5E3DD-1500-46EC-BCC3-A90F244104CE}" srcOrd="0" destOrd="0" presId="urn:microsoft.com/office/officeart/2005/8/layout/list1"/>
    <dgm:cxn modelId="{793989A9-005A-4FF1-8DA2-FAB5B14BC773}" srcId="{4A79C7A6-E61B-4D6C-8F76-A9CA42407911}" destId="{917B2412-8392-4029-8C3D-F22514EF642E}" srcOrd="4" destOrd="0" parTransId="{6B9D981D-33D7-45B9-ABA8-D7559CA590C5}" sibTransId="{7B0DE286-3F14-4303-8130-D9D9A600E085}"/>
    <dgm:cxn modelId="{B5BBF3B0-B5A7-4673-9820-96564B8C8103}" srcId="{4A79C7A6-E61B-4D6C-8F76-A9CA42407911}" destId="{BC8D62F1-B8CF-4C23-9693-EAB0EF092B28}" srcOrd="3" destOrd="0" parTransId="{45355807-A05D-47C5-ABAA-3951088DC21C}" sibTransId="{6737EF9D-9674-4B34-80DC-D3CD9D4600D6}"/>
    <dgm:cxn modelId="{E881C7E5-C178-4900-8A45-46BD14E9EAA9}" type="presOf" srcId="{C350C53D-3E7F-477F-A5D0-115004F12E90}" destId="{9625BDF7-71C9-4D7E-B287-A19BB29F053D}" srcOrd="0" destOrd="0" presId="urn:microsoft.com/office/officeart/2005/8/layout/list1"/>
    <dgm:cxn modelId="{E3DEBC36-3C1D-44DB-82DE-A203FDB3C20B}" type="presOf" srcId="{4A79C7A6-E61B-4D6C-8F76-A9CA42407911}" destId="{B734A885-CB15-47A4-B5B1-15317368C392}" srcOrd="0" destOrd="0" presId="urn:microsoft.com/office/officeart/2005/8/layout/list1"/>
    <dgm:cxn modelId="{273633EF-7D90-4A58-8249-225736489FB0}" type="presOf" srcId="{4AAD111F-FE8D-4B5F-BB07-24891499B089}" destId="{3618DF5D-6C16-47F2-BC8C-337D0ED02A3C}" srcOrd="1" destOrd="0" presId="urn:microsoft.com/office/officeart/2005/8/layout/list1"/>
    <dgm:cxn modelId="{BCFCE4A5-E9D3-4105-9539-B72111474773}" srcId="{4A79C7A6-E61B-4D6C-8F76-A9CA42407911}" destId="{F1FAF236-C602-44B1-B47A-A5AC65A08A2E}" srcOrd="0" destOrd="0" parTransId="{2AB68A37-40B3-4530-BBA4-E54F0CF08283}" sibTransId="{25E39339-FE61-4F52-9A02-07EBAE5B8143}"/>
    <dgm:cxn modelId="{3FFC1CA4-58B6-4699-A8A9-6FCFDF325420}" srcId="{4A79C7A6-E61B-4D6C-8F76-A9CA42407911}" destId="{4AAD111F-FE8D-4B5F-BB07-24891499B089}" srcOrd="2" destOrd="0" parTransId="{8C545A68-BCFE-4026-A324-B3CFEE0FFEC7}" sibTransId="{0089D2CF-3B27-4FCB-AAF0-78599DFB982C}"/>
    <dgm:cxn modelId="{FF2B6ECD-55AC-45C1-BA9A-BC1064722CB0}" type="presOf" srcId="{BC8D62F1-B8CF-4C23-9693-EAB0EF092B28}" destId="{2B17E5CB-2E31-4F7F-85DA-2AA5A20E5AAC}" srcOrd="1" destOrd="0" presId="urn:microsoft.com/office/officeart/2005/8/layout/list1"/>
    <dgm:cxn modelId="{71C4219E-BD57-44CF-8453-6EF2C21DA4EC}" type="presOf" srcId="{BC8D62F1-B8CF-4C23-9693-EAB0EF092B28}" destId="{12A0429F-E36A-4C08-9E8E-A973319C0191}" srcOrd="0" destOrd="0" presId="urn:microsoft.com/office/officeart/2005/8/layout/list1"/>
    <dgm:cxn modelId="{A4A9FC3C-05F4-4488-9086-2C0C60031685}" type="presOf" srcId="{4AAD111F-FE8D-4B5F-BB07-24891499B089}" destId="{B131F0E4-A0BA-4817-AA72-BC166EE1EDF0}" srcOrd="0" destOrd="0" presId="urn:microsoft.com/office/officeart/2005/8/layout/list1"/>
    <dgm:cxn modelId="{C7BB0A4A-0AD8-41E7-A590-ED751F9DF4C2}" type="presOf" srcId="{F1FAF236-C602-44B1-B47A-A5AC65A08A2E}" destId="{EB9FF5E8-8DD6-4D83-A122-5C5C653B0A9D}" srcOrd="0" destOrd="0" presId="urn:microsoft.com/office/officeart/2005/8/layout/list1"/>
    <dgm:cxn modelId="{20A8BFD0-2A69-4D4D-AA94-27EB55386890}" type="presOf" srcId="{DA3DB4E2-8300-4B52-A0EF-7DEBD0E047AF}" destId="{466DEF99-715D-475A-9AB3-2366A6025DBE}" srcOrd="1" destOrd="0" presId="urn:microsoft.com/office/officeart/2005/8/layout/list1"/>
    <dgm:cxn modelId="{A1143E92-67DF-4C36-9C17-C8F6EBF0E43E}" srcId="{4A79C7A6-E61B-4D6C-8F76-A9CA42407911}" destId="{DA3DB4E2-8300-4B52-A0EF-7DEBD0E047AF}" srcOrd="5" destOrd="0" parTransId="{F981A6A2-162F-4EFC-AEB3-C9B3C26E749B}" sibTransId="{C3348F8B-F744-4532-8F69-91C6EAAB38ED}"/>
    <dgm:cxn modelId="{59807922-E6A7-4CA0-B17A-33064FF7D644}" type="presOf" srcId="{917B2412-8392-4029-8C3D-F22514EF642E}" destId="{A3AC78A6-F12C-45A5-BE64-C76C8A21C91F}" srcOrd="1" destOrd="0" presId="urn:microsoft.com/office/officeart/2005/8/layout/list1"/>
    <dgm:cxn modelId="{9A02A248-C1F6-4BF6-9DB6-F8857C81782D}" srcId="{4A79C7A6-E61B-4D6C-8F76-A9CA42407911}" destId="{C350C53D-3E7F-477F-A5D0-115004F12E90}" srcOrd="1" destOrd="0" parTransId="{AA00F7B4-6F52-4BF5-A5B9-DFBCB02C7BE3}" sibTransId="{67432097-392B-4AC9-B1BC-608520D48F05}"/>
    <dgm:cxn modelId="{0EC89D2A-4692-4CB4-9224-91825A9D4E9C}" type="presOf" srcId="{F1FAF236-C602-44B1-B47A-A5AC65A08A2E}" destId="{48A694D8-2D5A-4B77-9B26-68AA9A64C6A2}" srcOrd="1" destOrd="0" presId="urn:microsoft.com/office/officeart/2005/8/layout/list1"/>
    <dgm:cxn modelId="{2C692FC6-3C13-467D-9EDC-8791EDCD6AF5}" type="presOf" srcId="{C350C53D-3E7F-477F-A5D0-115004F12E90}" destId="{BA0BB969-5053-4C4F-B3DC-E953DAE35BC8}" srcOrd="1" destOrd="0" presId="urn:microsoft.com/office/officeart/2005/8/layout/list1"/>
    <dgm:cxn modelId="{F7E69B25-F7CD-45DA-B4B7-9DF98C2FEC2E}" type="presOf" srcId="{DA3DB4E2-8300-4B52-A0EF-7DEBD0E047AF}" destId="{419613F2-42CB-460D-A5AC-EDB6D5944814}" srcOrd="0" destOrd="0" presId="urn:microsoft.com/office/officeart/2005/8/layout/list1"/>
    <dgm:cxn modelId="{1CF19BA7-AA77-4538-A29E-DE8DDD5ED000}" type="presParOf" srcId="{B734A885-CB15-47A4-B5B1-15317368C392}" destId="{171AC783-5C6B-4E8D-901B-F0FB4D8B123F}" srcOrd="0" destOrd="0" presId="urn:microsoft.com/office/officeart/2005/8/layout/list1"/>
    <dgm:cxn modelId="{CFECC22D-C112-4815-BC3C-6D14564619D4}" type="presParOf" srcId="{171AC783-5C6B-4E8D-901B-F0FB4D8B123F}" destId="{EB9FF5E8-8DD6-4D83-A122-5C5C653B0A9D}" srcOrd="0" destOrd="0" presId="urn:microsoft.com/office/officeart/2005/8/layout/list1"/>
    <dgm:cxn modelId="{A0203E77-EF8E-459B-A574-577199D23C14}" type="presParOf" srcId="{171AC783-5C6B-4E8D-901B-F0FB4D8B123F}" destId="{48A694D8-2D5A-4B77-9B26-68AA9A64C6A2}" srcOrd="1" destOrd="0" presId="urn:microsoft.com/office/officeart/2005/8/layout/list1"/>
    <dgm:cxn modelId="{9687D1A8-7961-434F-9674-4A97CABA3F94}" type="presParOf" srcId="{B734A885-CB15-47A4-B5B1-15317368C392}" destId="{D7895D42-D3B0-4C6A-A4D6-BCAB9816BF6B}" srcOrd="1" destOrd="0" presId="urn:microsoft.com/office/officeart/2005/8/layout/list1"/>
    <dgm:cxn modelId="{3805CBD2-B645-453F-B1C4-6E74EBFEBD32}" type="presParOf" srcId="{B734A885-CB15-47A4-B5B1-15317368C392}" destId="{16AE09C1-04F8-420C-A73A-054273E3E5E9}" srcOrd="2" destOrd="0" presId="urn:microsoft.com/office/officeart/2005/8/layout/list1"/>
    <dgm:cxn modelId="{1DAE35D4-F6A5-48CF-B895-AECA94BDB6DF}" type="presParOf" srcId="{B734A885-CB15-47A4-B5B1-15317368C392}" destId="{BB1FE8C8-A083-481A-AEE9-A390986EBF86}" srcOrd="3" destOrd="0" presId="urn:microsoft.com/office/officeart/2005/8/layout/list1"/>
    <dgm:cxn modelId="{0589A524-1B3D-4500-BF16-23DD3B3FE9CD}" type="presParOf" srcId="{B734A885-CB15-47A4-B5B1-15317368C392}" destId="{2688A806-5598-42FC-921F-1FCCB540C405}" srcOrd="4" destOrd="0" presId="urn:microsoft.com/office/officeart/2005/8/layout/list1"/>
    <dgm:cxn modelId="{77D9E07C-8C7B-4987-A7B0-322CAA44EE58}" type="presParOf" srcId="{2688A806-5598-42FC-921F-1FCCB540C405}" destId="{9625BDF7-71C9-4D7E-B287-A19BB29F053D}" srcOrd="0" destOrd="0" presId="urn:microsoft.com/office/officeart/2005/8/layout/list1"/>
    <dgm:cxn modelId="{E0CC0521-1DF2-4DEE-9B73-5063EB38081A}" type="presParOf" srcId="{2688A806-5598-42FC-921F-1FCCB540C405}" destId="{BA0BB969-5053-4C4F-B3DC-E953DAE35BC8}" srcOrd="1" destOrd="0" presId="urn:microsoft.com/office/officeart/2005/8/layout/list1"/>
    <dgm:cxn modelId="{DE995FE8-DCA0-4DE9-B64D-19D20E91B3C5}" type="presParOf" srcId="{B734A885-CB15-47A4-B5B1-15317368C392}" destId="{47A49DF3-F31B-4322-87ED-925BBE94F1B2}" srcOrd="5" destOrd="0" presId="urn:microsoft.com/office/officeart/2005/8/layout/list1"/>
    <dgm:cxn modelId="{ED953966-0139-4160-BFC0-9C7EA012107E}" type="presParOf" srcId="{B734A885-CB15-47A4-B5B1-15317368C392}" destId="{FA9AC499-887B-4962-9929-183E7596019E}" srcOrd="6" destOrd="0" presId="urn:microsoft.com/office/officeart/2005/8/layout/list1"/>
    <dgm:cxn modelId="{BA96F85D-A173-4D9C-9445-2AB267A347C9}" type="presParOf" srcId="{B734A885-CB15-47A4-B5B1-15317368C392}" destId="{26CC6470-0F80-4E60-8BB3-D20DCDE9C6A0}" srcOrd="7" destOrd="0" presId="urn:microsoft.com/office/officeart/2005/8/layout/list1"/>
    <dgm:cxn modelId="{0DD384BD-B9DC-4C99-A86B-22E6CBC4B218}" type="presParOf" srcId="{B734A885-CB15-47A4-B5B1-15317368C392}" destId="{5AB5CFD2-D120-4BDD-B6AF-C11E6B3F07C8}" srcOrd="8" destOrd="0" presId="urn:microsoft.com/office/officeart/2005/8/layout/list1"/>
    <dgm:cxn modelId="{2E3C12FD-89BA-4D61-BC8A-80103F6DA8BD}" type="presParOf" srcId="{5AB5CFD2-D120-4BDD-B6AF-C11E6B3F07C8}" destId="{B131F0E4-A0BA-4817-AA72-BC166EE1EDF0}" srcOrd="0" destOrd="0" presId="urn:microsoft.com/office/officeart/2005/8/layout/list1"/>
    <dgm:cxn modelId="{B392F770-AE7C-4659-99C9-D91D11F618B0}" type="presParOf" srcId="{5AB5CFD2-D120-4BDD-B6AF-C11E6B3F07C8}" destId="{3618DF5D-6C16-47F2-BC8C-337D0ED02A3C}" srcOrd="1" destOrd="0" presId="urn:microsoft.com/office/officeart/2005/8/layout/list1"/>
    <dgm:cxn modelId="{8A0767DD-1C4D-44CF-8A05-E09F9A2C608A}" type="presParOf" srcId="{B734A885-CB15-47A4-B5B1-15317368C392}" destId="{5FE3671C-58EB-45AA-999F-CB7D10153481}" srcOrd="9" destOrd="0" presId="urn:microsoft.com/office/officeart/2005/8/layout/list1"/>
    <dgm:cxn modelId="{DC4052D1-4A26-45D5-B5EE-F83DF7BA224B}" type="presParOf" srcId="{B734A885-CB15-47A4-B5B1-15317368C392}" destId="{24C52300-5F11-482B-9E1B-4F14FFBF1597}" srcOrd="10" destOrd="0" presId="urn:microsoft.com/office/officeart/2005/8/layout/list1"/>
    <dgm:cxn modelId="{319926B9-DA73-47F9-8257-75C3544C3B11}" type="presParOf" srcId="{B734A885-CB15-47A4-B5B1-15317368C392}" destId="{EDA19924-6C2A-40A5-8466-7E3C064DF011}" srcOrd="11" destOrd="0" presId="urn:microsoft.com/office/officeart/2005/8/layout/list1"/>
    <dgm:cxn modelId="{C8B81F3D-2929-49B7-9665-995329D7EF19}" type="presParOf" srcId="{B734A885-CB15-47A4-B5B1-15317368C392}" destId="{C0667A40-81E5-41BB-B2B0-AF4E1AC66500}" srcOrd="12" destOrd="0" presId="urn:microsoft.com/office/officeart/2005/8/layout/list1"/>
    <dgm:cxn modelId="{176EDCC0-5890-40E4-9D5E-1938F03C8B9D}" type="presParOf" srcId="{C0667A40-81E5-41BB-B2B0-AF4E1AC66500}" destId="{12A0429F-E36A-4C08-9E8E-A973319C0191}" srcOrd="0" destOrd="0" presId="urn:microsoft.com/office/officeart/2005/8/layout/list1"/>
    <dgm:cxn modelId="{0277D7B4-444E-4032-937D-66BD063D4DBC}" type="presParOf" srcId="{C0667A40-81E5-41BB-B2B0-AF4E1AC66500}" destId="{2B17E5CB-2E31-4F7F-85DA-2AA5A20E5AAC}" srcOrd="1" destOrd="0" presId="urn:microsoft.com/office/officeart/2005/8/layout/list1"/>
    <dgm:cxn modelId="{05BCE729-3112-4A3B-A70A-CFCFE4B50F3C}" type="presParOf" srcId="{B734A885-CB15-47A4-B5B1-15317368C392}" destId="{2CA404D1-23D5-46C5-9B65-B3DC8D905AF2}" srcOrd="13" destOrd="0" presId="urn:microsoft.com/office/officeart/2005/8/layout/list1"/>
    <dgm:cxn modelId="{0FAD364B-6B46-4A62-8D1E-4336154DC3EB}" type="presParOf" srcId="{B734A885-CB15-47A4-B5B1-15317368C392}" destId="{379C40FF-B86B-4001-8923-8072CBAF6E6C}" srcOrd="14" destOrd="0" presId="urn:microsoft.com/office/officeart/2005/8/layout/list1"/>
    <dgm:cxn modelId="{DDC18D0C-35D8-4927-8059-F79BF4CFDCBC}" type="presParOf" srcId="{B734A885-CB15-47A4-B5B1-15317368C392}" destId="{F787C763-B757-4BB2-93F2-5F9C2C19ED45}" srcOrd="15" destOrd="0" presId="urn:microsoft.com/office/officeart/2005/8/layout/list1"/>
    <dgm:cxn modelId="{0F3AF468-E857-4CAC-90CB-9382F25C25AB}" type="presParOf" srcId="{B734A885-CB15-47A4-B5B1-15317368C392}" destId="{EDFD9F4B-7EB5-4A4C-8ABB-0C5DC1EA6114}" srcOrd="16" destOrd="0" presId="urn:microsoft.com/office/officeart/2005/8/layout/list1"/>
    <dgm:cxn modelId="{E865B6B4-EBE7-4686-9576-C904601C773E}" type="presParOf" srcId="{EDFD9F4B-7EB5-4A4C-8ABB-0C5DC1EA6114}" destId="{95E5E3DD-1500-46EC-BCC3-A90F244104CE}" srcOrd="0" destOrd="0" presId="urn:microsoft.com/office/officeart/2005/8/layout/list1"/>
    <dgm:cxn modelId="{A5311D1E-0FD9-466D-9F92-2F49237C5AE3}" type="presParOf" srcId="{EDFD9F4B-7EB5-4A4C-8ABB-0C5DC1EA6114}" destId="{A3AC78A6-F12C-45A5-BE64-C76C8A21C91F}" srcOrd="1" destOrd="0" presId="urn:microsoft.com/office/officeart/2005/8/layout/list1"/>
    <dgm:cxn modelId="{D6359542-436C-4B39-8268-1B594BE4F969}" type="presParOf" srcId="{B734A885-CB15-47A4-B5B1-15317368C392}" destId="{1D89EA60-65CB-4BDC-973E-4E0991F0E090}" srcOrd="17" destOrd="0" presId="urn:microsoft.com/office/officeart/2005/8/layout/list1"/>
    <dgm:cxn modelId="{7BB0239F-09CA-4DBB-A4BA-B10357130456}" type="presParOf" srcId="{B734A885-CB15-47A4-B5B1-15317368C392}" destId="{F3411008-1585-410C-9F55-2C3DB8971FFD}" srcOrd="18" destOrd="0" presId="urn:microsoft.com/office/officeart/2005/8/layout/list1"/>
    <dgm:cxn modelId="{61811576-754C-45F0-AE08-A5969A5AABD5}" type="presParOf" srcId="{B734A885-CB15-47A4-B5B1-15317368C392}" destId="{45738922-A5DC-4D22-BF58-538A4CA93486}" srcOrd="19" destOrd="0" presId="urn:microsoft.com/office/officeart/2005/8/layout/list1"/>
    <dgm:cxn modelId="{B9A2491C-8E3C-41A0-A377-92361F349F67}" type="presParOf" srcId="{B734A885-CB15-47A4-B5B1-15317368C392}" destId="{0C405917-30EE-410A-BC49-095C76DBE121}" srcOrd="20" destOrd="0" presId="urn:microsoft.com/office/officeart/2005/8/layout/list1"/>
    <dgm:cxn modelId="{7D9A14D7-09A1-4116-B9BD-F63B32A40EAA}" type="presParOf" srcId="{0C405917-30EE-410A-BC49-095C76DBE121}" destId="{419613F2-42CB-460D-A5AC-EDB6D5944814}" srcOrd="0" destOrd="0" presId="urn:microsoft.com/office/officeart/2005/8/layout/list1"/>
    <dgm:cxn modelId="{810F481A-42D6-467C-AB08-40BB90C2E973}" type="presParOf" srcId="{0C405917-30EE-410A-BC49-095C76DBE121}" destId="{466DEF99-715D-475A-9AB3-2366A6025DBE}" srcOrd="1" destOrd="0" presId="urn:microsoft.com/office/officeart/2005/8/layout/list1"/>
    <dgm:cxn modelId="{F5436AB3-C8B6-406E-800B-D3B39F008F7D}" type="presParOf" srcId="{B734A885-CB15-47A4-B5B1-15317368C392}" destId="{AA9146D0-EA0A-468D-9D87-AECFC820463D}" srcOrd="21" destOrd="0" presId="urn:microsoft.com/office/officeart/2005/8/layout/list1"/>
    <dgm:cxn modelId="{BFF2BF90-4EB1-4E75-9E77-4640261E7397}" type="presParOf" srcId="{B734A885-CB15-47A4-B5B1-15317368C392}" destId="{16504D38-CAFA-4B81-BBFB-C8D9237AA2BD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44C44E-6114-4BAD-B9AD-2DA7C278BC8D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3377A19-C81D-4B5A-AC50-9EC311B7009D}">
      <dgm:prSet phldrT="[Text]"/>
      <dgm:spPr/>
      <dgm:t>
        <a:bodyPr/>
        <a:lstStyle/>
        <a:p>
          <a:r>
            <a:rPr lang="cs-CZ" dirty="0" smtClean="0"/>
            <a:t>Funkcionalistický přístup</a:t>
          </a:r>
          <a:endParaRPr lang="cs-CZ" dirty="0"/>
        </a:p>
      </dgm:t>
    </dgm:pt>
    <dgm:pt modelId="{C193169C-A0E9-4052-B009-AF9863173D28}" type="parTrans" cxnId="{5FC0499B-94CA-4B34-A171-2F8D5C0B78B2}">
      <dgm:prSet/>
      <dgm:spPr/>
      <dgm:t>
        <a:bodyPr/>
        <a:lstStyle/>
        <a:p>
          <a:endParaRPr lang="cs-CZ"/>
        </a:p>
      </dgm:t>
    </dgm:pt>
    <dgm:pt modelId="{A490A2B9-A0DA-4C4C-B6AF-3C7D7404D3A8}" type="sibTrans" cxnId="{5FC0499B-94CA-4B34-A171-2F8D5C0B78B2}">
      <dgm:prSet/>
      <dgm:spPr/>
      <dgm:t>
        <a:bodyPr/>
        <a:lstStyle/>
        <a:p>
          <a:endParaRPr lang="cs-CZ"/>
        </a:p>
      </dgm:t>
    </dgm:pt>
    <dgm:pt modelId="{D0DF1057-7FB8-49FF-96BE-F6F3FF3E430D}">
      <dgm:prSet phldrT="[Text]"/>
      <dgm:spPr/>
      <dgm:t>
        <a:bodyPr/>
        <a:lstStyle/>
        <a:p>
          <a:r>
            <a:rPr lang="cs-CZ" dirty="0" smtClean="0"/>
            <a:t>Vysvětluje přetrvání </a:t>
          </a:r>
          <a:r>
            <a:rPr lang="cs-CZ" dirty="0" err="1" smtClean="0"/>
            <a:t>soc</a:t>
          </a:r>
          <a:r>
            <a:rPr lang="cs-CZ" dirty="0" smtClean="0"/>
            <a:t>. institucí z hlediska funkcí, jež plní ve společnosti</a:t>
          </a:r>
          <a:endParaRPr lang="cs-CZ" dirty="0"/>
        </a:p>
      </dgm:t>
    </dgm:pt>
    <dgm:pt modelId="{610F43D1-CAB2-4BD0-84E4-169C02A7C777}" type="parTrans" cxnId="{6D4E414E-9FE8-4AC4-90D2-57A7616BFBDD}">
      <dgm:prSet/>
      <dgm:spPr/>
      <dgm:t>
        <a:bodyPr/>
        <a:lstStyle/>
        <a:p>
          <a:endParaRPr lang="cs-CZ"/>
        </a:p>
      </dgm:t>
    </dgm:pt>
    <dgm:pt modelId="{8AC1A831-987A-4969-936A-55E93C55CF1C}" type="sibTrans" cxnId="{6D4E414E-9FE8-4AC4-90D2-57A7616BFBDD}">
      <dgm:prSet/>
      <dgm:spPr/>
      <dgm:t>
        <a:bodyPr/>
        <a:lstStyle/>
        <a:p>
          <a:endParaRPr lang="cs-CZ"/>
        </a:p>
      </dgm:t>
    </dgm:pt>
    <dgm:pt modelId="{51B7B60F-7654-4EBF-BA44-697783E815B9}">
      <dgm:prSet phldrT="[Text]"/>
      <dgm:spPr/>
      <dgm:t>
        <a:bodyPr/>
        <a:lstStyle/>
        <a:p>
          <a:r>
            <a:rPr lang="cs-CZ" dirty="0" err="1" smtClean="0"/>
            <a:t>Talcott</a:t>
          </a:r>
          <a:r>
            <a:rPr lang="cs-CZ" dirty="0" smtClean="0"/>
            <a:t> </a:t>
          </a:r>
          <a:r>
            <a:rPr lang="cs-CZ" dirty="0" err="1" smtClean="0"/>
            <a:t>Parsons</a:t>
          </a:r>
          <a:endParaRPr lang="cs-CZ" dirty="0"/>
        </a:p>
      </dgm:t>
    </dgm:pt>
    <dgm:pt modelId="{CD551082-9152-45A0-B785-207C26BAD8BE}" type="parTrans" cxnId="{3ADEBB61-6314-465A-AADD-C4980CF148F1}">
      <dgm:prSet/>
      <dgm:spPr/>
      <dgm:t>
        <a:bodyPr/>
        <a:lstStyle/>
        <a:p>
          <a:endParaRPr lang="cs-CZ"/>
        </a:p>
      </dgm:t>
    </dgm:pt>
    <dgm:pt modelId="{AC7590D4-F236-4699-9D58-A6CBC83F5851}" type="sibTrans" cxnId="{3ADEBB61-6314-465A-AADD-C4980CF148F1}">
      <dgm:prSet/>
      <dgm:spPr/>
      <dgm:t>
        <a:bodyPr/>
        <a:lstStyle/>
        <a:p>
          <a:endParaRPr lang="cs-CZ"/>
        </a:p>
      </dgm:t>
    </dgm:pt>
    <dgm:pt modelId="{D5BB65C7-4916-4456-92BD-0C04B3CAF88B}">
      <dgm:prSet phldrT="[Text]"/>
      <dgm:spPr/>
      <dgm:t>
        <a:bodyPr/>
        <a:lstStyle/>
        <a:p>
          <a:r>
            <a:rPr lang="cs-CZ" dirty="0" err="1" smtClean="0"/>
            <a:t>Konfliktuální</a:t>
          </a:r>
          <a:r>
            <a:rPr lang="cs-CZ" dirty="0" smtClean="0"/>
            <a:t> přístup</a:t>
          </a:r>
          <a:endParaRPr lang="cs-CZ" dirty="0"/>
        </a:p>
      </dgm:t>
    </dgm:pt>
    <dgm:pt modelId="{5D5766DD-CAC1-4763-9FC5-EE7130A00975}" type="parTrans" cxnId="{3D1DED42-273F-4D56-8C34-1195260783C5}">
      <dgm:prSet/>
      <dgm:spPr/>
      <dgm:t>
        <a:bodyPr/>
        <a:lstStyle/>
        <a:p>
          <a:endParaRPr lang="cs-CZ"/>
        </a:p>
      </dgm:t>
    </dgm:pt>
    <dgm:pt modelId="{E3FB743C-41AB-4C48-913F-C9A6851EA2F2}" type="sibTrans" cxnId="{3D1DED42-273F-4D56-8C34-1195260783C5}">
      <dgm:prSet/>
      <dgm:spPr/>
      <dgm:t>
        <a:bodyPr/>
        <a:lstStyle/>
        <a:p>
          <a:endParaRPr lang="cs-CZ"/>
        </a:p>
      </dgm:t>
    </dgm:pt>
    <dgm:pt modelId="{A1B3568E-D499-4E0B-933A-300FB4CB2529}">
      <dgm:prSet phldrT="[Text]"/>
      <dgm:spPr/>
      <dgm:t>
        <a:bodyPr/>
        <a:lstStyle/>
        <a:p>
          <a:r>
            <a:rPr lang="cs-CZ" dirty="0" smtClean="0"/>
            <a:t>Vysvětluje přetrvání </a:t>
          </a:r>
          <a:r>
            <a:rPr lang="cs-CZ" dirty="0" err="1" smtClean="0"/>
            <a:t>soc</a:t>
          </a:r>
          <a:r>
            <a:rPr lang="cs-CZ" dirty="0" smtClean="0"/>
            <a:t>. institucí z hlediska zájmů určitých skupin, jež mají převahu nad jinými skupinami</a:t>
          </a:r>
          <a:endParaRPr lang="cs-CZ" dirty="0"/>
        </a:p>
      </dgm:t>
    </dgm:pt>
    <dgm:pt modelId="{92834721-FB2D-432C-8A1B-5774728689E5}" type="parTrans" cxnId="{EC4E8FDA-D005-4AF8-9DC3-36E4B3F4565D}">
      <dgm:prSet/>
      <dgm:spPr/>
      <dgm:t>
        <a:bodyPr/>
        <a:lstStyle/>
        <a:p>
          <a:endParaRPr lang="cs-CZ"/>
        </a:p>
      </dgm:t>
    </dgm:pt>
    <dgm:pt modelId="{27237A7F-D8DA-4728-9D5F-5AA5A29A83F5}" type="sibTrans" cxnId="{EC4E8FDA-D005-4AF8-9DC3-36E4B3F4565D}">
      <dgm:prSet/>
      <dgm:spPr/>
      <dgm:t>
        <a:bodyPr/>
        <a:lstStyle/>
        <a:p>
          <a:endParaRPr lang="cs-CZ"/>
        </a:p>
      </dgm:t>
    </dgm:pt>
    <dgm:pt modelId="{122A3580-D56E-4747-ABBD-7889BEDBC135}">
      <dgm:prSet phldrT="[Text]"/>
      <dgm:spPr/>
      <dgm:t>
        <a:bodyPr/>
        <a:lstStyle/>
        <a:p>
          <a:r>
            <a:rPr lang="cs-CZ" dirty="0" smtClean="0"/>
            <a:t>Imperativní </a:t>
          </a:r>
        </a:p>
        <a:p>
          <a:r>
            <a:rPr lang="cs-CZ" dirty="0" smtClean="0"/>
            <a:t>přístup</a:t>
          </a:r>
          <a:endParaRPr lang="cs-CZ" dirty="0"/>
        </a:p>
      </dgm:t>
    </dgm:pt>
    <dgm:pt modelId="{A0EB2485-1E3E-413A-B0A5-56E51276A7B6}" type="parTrans" cxnId="{8F92FD45-939E-4E0D-B871-52D2270E4D3A}">
      <dgm:prSet/>
      <dgm:spPr/>
      <dgm:t>
        <a:bodyPr/>
        <a:lstStyle/>
        <a:p>
          <a:endParaRPr lang="cs-CZ"/>
        </a:p>
      </dgm:t>
    </dgm:pt>
    <dgm:pt modelId="{57585602-D18C-43F1-B3E9-99695628ABC8}" type="sibTrans" cxnId="{8F92FD45-939E-4E0D-B871-52D2270E4D3A}">
      <dgm:prSet/>
      <dgm:spPr/>
      <dgm:t>
        <a:bodyPr/>
        <a:lstStyle/>
        <a:p>
          <a:endParaRPr lang="cs-CZ"/>
        </a:p>
      </dgm:t>
    </dgm:pt>
    <dgm:pt modelId="{58B9795C-5373-4A44-8D8B-B1D5E4300AB8}">
      <dgm:prSet phldrT="[Text]"/>
      <dgm:spPr/>
      <dgm:t>
        <a:bodyPr/>
        <a:lstStyle/>
        <a:p>
          <a:r>
            <a:rPr lang="cs-CZ" dirty="0" smtClean="0"/>
            <a:t>Vysvětluje přetrvání </a:t>
          </a:r>
          <a:r>
            <a:rPr lang="cs-CZ" dirty="0" err="1" smtClean="0"/>
            <a:t>soc</a:t>
          </a:r>
          <a:r>
            <a:rPr lang="cs-CZ" dirty="0" smtClean="0"/>
            <a:t>. institucí z hlediska jednání lidí a významů, které těmto institucím přiřazují</a:t>
          </a:r>
          <a:endParaRPr lang="cs-CZ" dirty="0"/>
        </a:p>
      </dgm:t>
    </dgm:pt>
    <dgm:pt modelId="{2D76B25C-FE01-4190-BF4B-1F382D89920A}" type="parTrans" cxnId="{65D26593-6B59-4D60-91E6-E1DFA2F1B09F}">
      <dgm:prSet/>
      <dgm:spPr/>
      <dgm:t>
        <a:bodyPr/>
        <a:lstStyle/>
        <a:p>
          <a:endParaRPr lang="cs-CZ"/>
        </a:p>
      </dgm:t>
    </dgm:pt>
    <dgm:pt modelId="{C1FAA638-00F3-413E-881E-861C65B7AAFE}" type="sibTrans" cxnId="{65D26593-6B59-4D60-91E6-E1DFA2F1B09F}">
      <dgm:prSet/>
      <dgm:spPr/>
      <dgm:t>
        <a:bodyPr/>
        <a:lstStyle/>
        <a:p>
          <a:endParaRPr lang="cs-CZ"/>
        </a:p>
      </dgm:t>
    </dgm:pt>
    <dgm:pt modelId="{698C536C-25D1-4EA1-B8D6-2E1EBEF3ADA7}">
      <dgm:prSet phldrT="[Text]"/>
      <dgm:spPr/>
      <dgm:t>
        <a:bodyPr/>
        <a:lstStyle/>
        <a:p>
          <a:r>
            <a:rPr lang="cs-CZ" dirty="0" smtClean="0"/>
            <a:t>O společnosti nelze hovořit obecně, je specifická</a:t>
          </a:r>
          <a:endParaRPr lang="cs-CZ" dirty="0"/>
        </a:p>
      </dgm:t>
    </dgm:pt>
    <dgm:pt modelId="{11AC356F-D770-4C2B-93E2-8ECEA7D1CB10}" type="parTrans" cxnId="{17B6AF38-330A-4811-83A3-76034BA6A0CC}">
      <dgm:prSet/>
      <dgm:spPr/>
      <dgm:t>
        <a:bodyPr/>
        <a:lstStyle/>
        <a:p>
          <a:endParaRPr lang="cs-CZ"/>
        </a:p>
      </dgm:t>
    </dgm:pt>
    <dgm:pt modelId="{9A5148C4-EBD0-4596-B1C4-CAFA08B1365C}" type="sibTrans" cxnId="{17B6AF38-330A-4811-83A3-76034BA6A0CC}">
      <dgm:prSet/>
      <dgm:spPr/>
      <dgm:t>
        <a:bodyPr/>
        <a:lstStyle/>
        <a:p>
          <a:endParaRPr lang="cs-CZ"/>
        </a:p>
      </dgm:t>
    </dgm:pt>
    <dgm:pt modelId="{48F333AC-3149-4666-B919-D2155E25D730}">
      <dgm:prSet phldrT="[Text]"/>
      <dgm:spPr/>
      <dgm:t>
        <a:bodyPr/>
        <a:lstStyle/>
        <a:p>
          <a:r>
            <a:rPr lang="cs-CZ" dirty="0" smtClean="0"/>
            <a:t>Snaží se o obecný výklad společnosti</a:t>
          </a:r>
          <a:endParaRPr lang="cs-CZ" dirty="0"/>
        </a:p>
      </dgm:t>
    </dgm:pt>
    <dgm:pt modelId="{892320DF-25A3-422A-9839-7570591A7183}" type="parTrans" cxnId="{0772E1EE-F5E2-4B1A-9EB5-F4342419D014}">
      <dgm:prSet/>
      <dgm:spPr/>
    </dgm:pt>
    <dgm:pt modelId="{35C0F20E-CE81-42D1-82AF-3D98049FFC8D}" type="sibTrans" cxnId="{0772E1EE-F5E2-4B1A-9EB5-F4342419D014}">
      <dgm:prSet/>
      <dgm:spPr/>
    </dgm:pt>
    <dgm:pt modelId="{50F246EF-52CF-474E-9CF9-F1FDDD76A1C3}">
      <dgm:prSet phldrT="[Text]"/>
      <dgm:spPr/>
      <dgm:t>
        <a:bodyPr/>
        <a:lstStyle/>
        <a:p>
          <a:r>
            <a:rPr lang="cs-CZ" u="sng" dirty="0" smtClean="0"/>
            <a:t>Představitelé</a:t>
          </a:r>
          <a:endParaRPr lang="cs-CZ" u="sng" dirty="0"/>
        </a:p>
      </dgm:t>
    </dgm:pt>
    <dgm:pt modelId="{2DEB6DD4-C8B2-41B7-9F77-50788BCF6E42}" type="parTrans" cxnId="{BA98377F-D35E-4F67-B3E7-7CA6F25FF169}">
      <dgm:prSet/>
      <dgm:spPr/>
    </dgm:pt>
    <dgm:pt modelId="{6C46A498-3A9A-4E61-B357-27810E3B7CA7}" type="sibTrans" cxnId="{BA98377F-D35E-4F67-B3E7-7CA6F25FF169}">
      <dgm:prSet/>
      <dgm:spPr/>
    </dgm:pt>
    <dgm:pt modelId="{64E4604B-E656-4636-9B23-808F11C2F02B}">
      <dgm:prSet phldrT="[Text]"/>
      <dgm:spPr/>
      <dgm:t>
        <a:bodyPr/>
        <a:lstStyle/>
        <a:p>
          <a:r>
            <a:rPr lang="cs-CZ" dirty="0" smtClean="0"/>
            <a:t>Robert K. </a:t>
          </a:r>
          <a:r>
            <a:rPr lang="cs-CZ" dirty="0" err="1" smtClean="0"/>
            <a:t>Merton</a:t>
          </a:r>
          <a:endParaRPr lang="cs-CZ" dirty="0"/>
        </a:p>
      </dgm:t>
    </dgm:pt>
    <dgm:pt modelId="{299B77FF-9823-4A6C-99DE-745801FB3D51}" type="parTrans" cxnId="{BF032B34-9022-489D-9192-C9BA2DE11556}">
      <dgm:prSet/>
      <dgm:spPr/>
    </dgm:pt>
    <dgm:pt modelId="{627F1172-104F-4B56-85A7-1082F6937CB7}" type="sibTrans" cxnId="{BF032B34-9022-489D-9192-C9BA2DE11556}">
      <dgm:prSet/>
      <dgm:spPr/>
    </dgm:pt>
    <dgm:pt modelId="{FB2C9FA9-D9C8-4D51-98F0-3CEA4F8300BF}">
      <dgm:prSet phldrT="[Text]"/>
      <dgm:spPr/>
      <dgm:t>
        <a:bodyPr/>
        <a:lstStyle/>
        <a:p>
          <a:r>
            <a:rPr lang="cs-CZ" dirty="0" smtClean="0"/>
            <a:t>Obecný výklad společnosti </a:t>
          </a:r>
          <a:endParaRPr lang="cs-CZ" dirty="0"/>
        </a:p>
      </dgm:t>
    </dgm:pt>
    <dgm:pt modelId="{5D42F6EE-7DEB-4F12-9B15-7455A99F743C}" type="parTrans" cxnId="{BECD83D4-78CB-4A12-A240-2E2B42DFD773}">
      <dgm:prSet/>
      <dgm:spPr/>
    </dgm:pt>
    <dgm:pt modelId="{A0DA333A-FA7B-49A4-A3A0-35CCAE03051F}" type="sibTrans" cxnId="{BECD83D4-78CB-4A12-A240-2E2B42DFD773}">
      <dgm:prSet/>
      <dgm:spPr/>
    </dgm:pt>
    <dgm:pt modelId="{012C1BBB-4D5C-4A1C-9958-3FC38379A862}">
      <dgm:prSet phldrT="[Text]"/>
      <dgm:spPr/>
      <dgm:t>
        <a:bodyPr/>
        <a:lstStyle/>
        <a:p>
          <a:r>
            <a:rPr lang="cs-CZ" u="sng" dirty="0" smtClean="0"/>
            <a:t>Představitelé</a:t>
          </a:r>
          <a:endParaRPr lang="cs-CZ" u="sng" dirty="0"/>
        </a:p>
      </dgm:t>
    </dgm:pt>
    <dgm:pt modelId="{DDF792EF-8EF5-4115-B892-B9AB1C29F65A}" type="parTrans" cxnId="{4B1F5EE2-8896-44AB-9BF1-D6DCEDBB15BD}">
      <dgm:prSet/>
      <dgm:spPr/>
    </dgm:pt>
    <dgm:pt modelId="{84F0B9B3-19D0-4E8B-91EB-F7C0C73C9E03}" type="sibTrans" cxnId="{4B1F5EE2-8896-44AB-9BF1-D6DCEDBB15BD}">
      <dgm:prSet/>
      <dgm:spPr/>
    </dgm:pt>
    <dgm:pt modelId="{DCE286F6-0E91-414B-BF91-44A793EFCEA6}">
      <dgm:prSet phldrT="[Text]"/>
      <dgm:spPr/>
      <dgm:t>
        <a:bodyPr/>
        <a:lstStyle/>
        <a:p>
          <a:r>
            <a:rPr lang="cs-CZ" u="none" dirty="0" err="1" smtClean="0"/>
            <a:t>Lewis</a:t>
          </a:r>
          <a:r>
            <a:rPr lang="cs-CZ" u="none" dirty="0" smtClean="0"/>
            <a:t> </a:t>
          </a:r>
          <a:r>
            <a:rPr lang="cs-CZ" u="none" dirty="0" err="1" smtClean="0"/>
            <a:t>Coser</a:t>
          </a:r>
          <a:endParaRPr lang="cs-CZ" u="none" dirty="0"/>
        </a:p>
      </dgm:t>
    </dgm:pt>
    <dgm:pt modelId="{AF424BA3-94ED-4D9A-99C4-0CF3E67662CE}" type="parTrans" cxnId="{065D4BE0-C71F-4FE5-9CC4-3942E8D33A39}">
      <dgm:prSet/>
      <dgm:spPr/>
    </dgm:pt>
    <dgm:pt modelId="{B3D8F0F1-CE67-4A63-975C-C74FA3A0A068}" type="sibTrans" cxnId="{065D4BE0-C71F-4FE5-9CC4-3942E8D33A39}">
      <dgm:prSet/>
      <dgm:spPr/>
    </dgm:pt>
    <dgm:pt modelId="{E46FC7B7-4DD5-4B0B-A62F-3714E7BEF9B3}">
      <dgm:prSet phldrT="[Text]"/>
      <dgm:spPr/>
      <dgm:t>
        <a:bodyPr/>
        <a:lstStyle/>
        <a:p>
          <a:r>
            <a:rPr lang="cs-CZ" u="none" dirty="0" err="1" smtClean="0"/>
            <a:t>Randall</a:t>
          </a:r>
          <a:r>
            <a:rPr lang="cs-CZ" u="none" dirty="0" smtClean="0"/>
            <a:t> </a:t>
          </a:r>
          <a:r>
            <a:rPr lang="cs-CZ" u="none" dirty="0" err="1" smtClean="0"/>
            <a:t>Collins</a:t>
          </a:r>
          <a:endParaRPr lang="cs-CZ" u="none" dirty="0"/>
        </a:p>
      </dgm:t>
    </dgm:pt>
    <dgm:pt modelId="{3A11D587-03C2-49EF-899C-F440BC4EACFA}" type="parTrans" cxnId="{7C8E06FD-36EB-4189-8A90-C5683A11FDF2}">
      <dgm:prSet/>
      <dgm:spPr/>
    </dgm:pt>
    <dgm:pt modelId="{26504A2D-3492-47BD-A6C7-43FA67CA5D9F}" type="sibTrans" cxnId="{7C8E06FD-36EB-4189-8A90-C5683A11FDF2}">
      <dgm:prSet/>
      <dgm:spPr/>
    </dgm:pt>
    <dgm:pt modelId="{808EEDA1-523F-487C-A315-2A099768E1CA}">
      <dgm:prSet phldrT="[Text]"/>
      <dgm:spPr/>
      <dgm:t>
        <a:bodyPr/>
        <a:lstStyle/>
        <a:p>
          <a:r>
            <a:rPr lang="cs-CZ" u="sng" dirty="0" smtClean="0"/>
            <a:t>Představitelé</a:t>
          </a:r>
          <a:endParaRPr lang="cs-CZ" u="sng" dirty="0"/>
        </a:p>
      </dgm:t>
    </dgm:pt>
    <dgm:pt modelId="{27CDF82C-4697-46A7-88D5-FF1FB8DBD8CC}" type="parTrans" cxnId="{13B3B311-AE62-4625-867E-B4AD46AD7FB7}">
      <dgm:prSet/>
      <dgm:spPr/>
    </dgm:pt>
    <dgm:pt modelId="{70166395-773C-47C4-84F7-875893D3E3E7}" type="sibTrans" cxnId="{13B3B311-AE62-4625-867E-B4AD46AD7FB7}">
      <dgm:prSet/>
      <dgm:spPr/>
    </dgm:pt>
    <dgm:pt modelId="{418C694C-2EC3-4633-9D49-1D8716C99C30}">
      <dgm:prSet phldrT="[Text]"/>
      <dgm:spPr/>
      <dgm:t>
        <a:bodyPr/>
        <a:lstStyle/>
        <a:p>
          <a:r>
            <a:rPr lang="cs-CZ" u="sng" dirty="0" err="1" smtClean="0"/>
            <a:t>Erving</a:t>
          </a:r>
          <a:r>
            <a:rPr lang="cs-CZ" u="sng" dirty="0" smtClean="0"/>
            <a:t> </a:t>
          </a:r>
          <a:r>
            <a:rPr lang="cs-CZ" u="sng" dirty="0" err="1" smtClean="0"/>
            <a:t>Goffman</a:t>
          </a:r>
          <a:endParaRPr lang="cs-CZ" u="sng" dirty="0"/>
        </a:p>
      </dgm:t>
    </dgm:pt>
    <dgm:pt modelId="{F53B5CCB-23BC-4C3D-B7B5-21D3C7A9A7CE}" type="parTrans" cxnId="{48C69F7B-F872-4B4F-9940-4D4F4B7D2A34}">
      <dgm:prSet/>
      <dgm:spPr/>
    </dgm:pt>
    <dgm:pt modelId="{ED257287-B07A-4753-A109-BDFC04732BA9}" type="sibTrans" cxnId="{48C69F7B-F872-4B4F-9940-4D4F4B7D2A34}">
      <dgm:prSet/>
      <dgm:spPr/>
    </dgm:pt>
    <dgm:pt modelId="{799B502A-E1A2-4922-A4BD-9D94CBD5DF54}">
      <dgm:prSet phldrT="[Text]"/>
      <dgm:spPr/>
      <dgm:t>
        <a:bodyPr/>
        <a:lstStyle/>
        <a:p>
          <a:r>
            <a:rPr lang="cs-CZ" u="sng" dirty="0" smtClean="0"/>
            <a:t>Peter L. Berger</a:t>
          </a:r>
          <a:endParaRPr lang="cs-CZ" u="sng" dirty="0"/>
        </a:p>
      </dgm:t>
    </dgm:pt>
    <dgm:pt modelId="{286B58F3-8374-4D02-B604-E99B7E02E88A}" type="parTrans" cxnId="{BF99AB7C-FD3F-4838-ABFC-434BF8F7B6BF}">
      <dgm:prSet/>
      <dgm:spPr/>
    </dgm:pt>
    <dgm:pt modelId="{EDD51E83-9AB1-4C25-96DC-A37ED64D9828}" type="sibTrans" cxnId="{BF99AB7C-FD3F-4838-ABFC-434BF8F7B6BF}">
      <dgm:prSet/>
      <dgm:spPr/>
    </dgm:pt>
    <dgm:pt modelId="{1501129E-2FEB-4038-9E03-32480A2ADD9E}" type="pres">
      <dgm:prSet presAssocID="{6644C44E-6114-4BAD-B9AD-2DA7C278BC8D}" presName="Name0" presStyleCnt="0">
        <dgm:presLayoutVars>
          <dgm:dir/>
          <dgm:animLvl val="lvl"/>
          <dgm:resizeHandles val="exact"/>
        </dgm:presLayoutVars>
      </dgm:prSet>
      <dgm:spPr/>
    </dgm:pt>
    <dgm:pt modelId="{6F97E23E-CA95-4090-8CD0-E0CD9BAE64EE}" type="pres">
      <dgm:prSet presAssocID="{C3377A19-C81D-4B5A-AC50-9EC311B7009D}" presName="composite" presStyleCnt="0"/>
      <dgm:spPr/>
    </dgm:pt>
    <dgm:pt modelId="{E0751957-F90C-40A0-970B-F3BDF85054EC}" type="pres">
      <dgm:prSet presAssocID="{C3377A19-C81D-4B5A-AC50-9EC311B7009D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EE60AF-2DEE-4383-B8AB-0C1BCB879040}" type="pres">
      <dgm:prSet presAssocID="{C3377A19-C81D-4B5A-AC50-9EC311B7009D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53E872-DC56-4CE0-90FB-D3FB72FA3137}" type="pres">
      <dgm:prSet presAssocID="{A490A2B9-A0DA-4C4C-B6AF-3C7D7404D3A8}" presName="space" presStyleCnt="0"/>
      <dgm:spPr/>
    </dgm:pt>
    <dgm:pt modelId="{DDED043B-98F2-4509-82DE-8117AFC76A8C}" type="pres">
      <dgm:prSet presAssocID="{D5BB65C7-4916-4456-92BD-0C04B3CAF88B}" presName="composite" presStyleCnt="0"/>
      <dgm:spPr/>
    </dgm:pt>
    <dgm:pt modelId="{6427E4A6-F6C8-461E-B1BA-59F760AB7022}" type="pres">
      <dgm:prSet presAssocID="{D5BB65C7-4916-4456-92BD-0C04B3CAF88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2503EC0-ABE2-40E4-9F96-A12EB05DDBFB}" type="pres">
      <dgm:prSet presAssocID="{D5BB65C7-4916-4456-92BD-0C04B3CAF88B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CD7943-2156-46B8-BC18-8656FAC14DDB}" type="pres">
      <dgm:prSet presAssocID="{E3FB743C-41AB-4C48-913F-C9A6851EA2F2}" presName="space" presStyleCnt="0"/>
      <dgm:spPr/>
    </dgm:pt>
    <dgm:pt modelId="{281E0906-9E2A-473A-8172-5F2644CEA836}" type="pres">
      <dgm:prSet presAssocID="{122A3580-D56E-4747-ABBD-7889BEDBC135}" presName="composite" presStyleCnt="0"/>
      <dgm:spPr/>
    </dgm:pt>
    <dgm:pt modelId="{0ADF9571-0517-448C-8CBF-8F563F5369DE}" type="pres">
      <dgm:prSet presAssocID="{122A3580-D56E-4747-ABBD-7889BEDBC135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D715D-6043-4300-AAD1-1EAA72FA25B5}" type="pres">
      <dgm:prSet presAssocID="{122A3580-D56E-4747-ABBD-7889BEDBC135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E46A9F-1893-4002-8054-0D6715546BD4}" type="presOf" srcId="{6644C44E-6114-4BAD-B9AD-2DA7C278BC8D}" destId="{1501129E-2FEB-4038-9E03-32480A2ADD9E}" srcOrd="0" destOrd="0" presId="urn:microsoft.com/office/officeart/2005/8/layout/hList1"/>
    <dgm:cxn modelId="{48C69F7B-F872-4B4F-9940-4D4F4B7D2A34}" srcId="{122A3580-D56E-4747-ABBD-7889BEDBC135}" destId="{418C694C-2EC3-4633-9D49-1D8716C99C30}" srcOrd="3" destOrd="0" parTransId="{F53B5CCB-23BC-4C3D-B7B5-21D3C7A9A7CE}" sibTransId="{ED257287-B07A-4753-A109-BDFC04732BA9}"/>
    <dgm:cxn modelId="{4534475B-36AC-4219-A876-A40364D7F31E}" type="presOf" srcId="{64E4604B-E656-4636-9B23-808F11C2F02B}" destId="{A6EE60AF-2DEE-4383-B8AB-0C1BCB879040}" srcOrd="0" destOrd="4" presId="urn:microsoft.com/office/officeart/2005/8/layout/hList1"/>
    <dgm:cxn modelId="{BF032B34-9022-489D-9192-C9BA2DE11556}" srcId="{C3377A19-C81D-4B5A-AC50-9EC311B7009D}" destId="{64E4604B-E656-4636-9B23-808F11C2F02B}" srcOrd="4" destOrd="0" parTransId="{299B77FF-9823-4A6C-99DE-745801FB3D51}" sibTransId="{627F1172-104F-4B56-85A7-1082F6937CB7}"/>
    <dgm:cxn modelId="{15960F60-E5C9-491D-A592-E287ACBBF6B3}" type="presOf" srcId="{50F246EF-52CF-474E-9CF9-F1FDDD76A1C3}" destId="{A6EE60AF-2DEE-4383-B8AB-0C1BCB879040}" srcOrd="0" destOrd="2" presId="urn:microsoft.com/office/officeart/2005/8/layout/hList1"/>
    <dgm:cxn modelId="{0341D5CE-BB0A-4582-8687-50927A5F7B4F}" type="presOf" srcId="{C3377A19-C81D-4B5A-AC50-9EC311B7009D}" destId="{E0751957-F90C-40A0-970B-F3BDF85054EC}" srcOrd="0" destOrd="0" presId="urn:microsoft.com/office/officeart/2005/8/layout/hList1"/>
    <dgm:cxn modelId="{89A60C19-EDA2-4954-B6D6-81E1D6128184}" type="presOf" srcId="{799B502A-E1A2-4922-A4BD-9D94CBD5DF54}" destId="{D8CD715D-6043-4300-AAD1-1EAA72FA25B5}" srcOrd="0" destOrd="4" presId="urn:microsoft.com/office/officeart/2005/8/layout/hList1"/>
    <dgm:cxn modelId="{3D1DED42-273F-4D56-8C34-1195260783C5}" srcId="{6644C44E-6114-4BAD-B9AD-2DA7C278BC8D}" destId="{D5BB65C7-4916-4456-92BD-0C04B3CAF88B}" srcOrd="1" destOrd="0" parTransId="{5D5766DD-CAC1-4763-9FC5-EE7130A00975}" sibTransId="{E3FB743C-41AB-4C48-913F-C9A6851EA2F2}"/>
    <dgm:cxn modelId="{5086CBD0-0714-40E5-BAC1-A4D8E801FB0C}" type="presOf" srcId="{48F333AC-3149-4666-B919-D2155E25D730}" destId="{A6EE60AF-2DEE-4383-B8AB-0C1BCB879040}" srcOrd="0" destOrd="1" presId="urn:microsoft.com/office/officeart/2005/8/layout/hList1"/>
    <dgm:cxn modelId="{065D4BE0-C71F-4FE5-9CC4-3942E8D33A39}" srcId="{D5BB65C7-4916-4456-92BD-0C04B3CAF88B}" destId="{DCE286F6-0E91-414B-BF91-44A793EFCEA6}" srcOrd="3" destOrd="0" parTransId="{AF424BA3-94ED-4D9A-99C4-0CF3E67662CE}" sibTransId="{B3D8F0F1-CE67-4A63-975C-C74FA3A0A068}"/>
    <dgm:cxn modelId="{998CFB12-E311-4A33-97DB-30FBB3588937}" type="presOf" srcId="{698C536C-25D1-4EA1-B8D6-2E1EBEF3ADA7}" destId="{D8CD715D-6043-4300-AAD1-1EAA72FA25B5}" srcOrd="0" destOrd="1" presId="urn:microsoft.com/office/officeart/2005/8/layout/hList1"/>
    <dgm:cxn modelId="{4118B9C5-9AD6-477E-8278-DD3BCC30D593}" type="presOf" srcId="{D5BB65C7-4916-4456-92BD-0C04B3CAF88B}" destId="{6427E4A6-F6C8-461E-B1BA-59F760AB7022}" srcOrd="0" destOrd="0" presId="urn:microsoft.com/office/officeart/2005/8/layout/hList1"/>
    <dgm:cxn modelId="{0772E1EE-F5E2-4B1A-9EB5-F4342419D014}" srcId="{C3377A19-C81D-4B5A-AC50-9EC311B7009D}" destId="{48F333AC-3149-4666-B919-D2155E25D730}" srcOrd="1" destOrd="0" parTransId="{892320DF-25A3-422A-9839-7570591A7183}" sibTransId="{35C0F20E-CE81-42D1-82AF-3D98049FFC8D}"/>
    <dgm:cxn modelId="{4B1F5EE2-8896-44AB-9BF1-D6DCEDBB15BD}" srcId="{D5BB65C7-4916-4456-92BD-0C04B3CAF88B}" destId="{012C1BBB-4D5C-4A1C-9958-3FC38379A862}" srcOrd="2" destOrd="0" parTransId="{DDF792EF-8EF5-4115-B892-B9AB1C29F65A}" sibTransId="{84F0B9B3-19D0-4E8B-91EB-F7C0C73C9E03}"/>
    <dgm:cxn modelId="{65D26593-6B59-4D60-91E6-E1DFA2F1B09F}" srcId="{122A3580-D56E-4747-ABBD-7889BEDBC135}" destId="{58B9795C-5373-4A44-8D8B-B1D5E4300AB8}" srcOrd="0" destOrd="0" parTransId="{2D76B25C-FE01-4190-BF4B-1F382D89920A}" sibTransId="{C1FAA638-00F3-413E-881E-861C65B7AAFE}"/>
    <dgm:cxn modelId="{42F26762-D51D-40CB-AD65-C9C54BE14DD7}" type="presOf" srcId="{FB2C9FA9-D9C8-4D51-98F0-3CEA4F8300BF}" destId="{72503EC0-ABE2-40E4-9F96-A12EB05DDBFB}" srcOrd="0" destOrd="1" presId="urn:microsoft.com/office/officeart/2005/8/layout/hList1"/>
    <dgm:cxn modelId="{5FC0499B-94CA-4B34-A171-2F8D5C0B78B2}" srcId="{6644C44E-6114-4BAD-B9AD-2DA7C278BC8D}" destId="{C3377A19-C81D-4B5A-AC50-9EC311B7009D}" srcOrd="0" destOrd="0" parTransId="{C193169C-A0E9-4052-B009-AF9863173D28}" sibTransId="{A490A2B9-A0DA-4C4C-B6AF-3C7D7404D3A8}"/>
    <dgm:cxn modelId="{E718D2CE-E003-419A-B607-811C4A0A91E1}" type="presOf" srcId="{51B7B60F-7654-4EBF-BA44-697783E815B9}" destId="{A6EE60AF-2DEE-4383-B8AB-0C1BCB879040}" srcOrd="0" destOrd="3" presId="urn:microsoft.com/office/officeart/2005/8/layout/hList1"/>
    <dgm:cxn modelId="{640EF245-5608-4FF2-B509-FAC60AB63B2A}" type="presOf" srcId="{D0DF1057-7FB8-49FF-96BE-F6F3FF3E430D}" destId="{A6EE60AF-2DEE-4383-B8AB-0C1BCB879040}" srcOrd="0" destOrd="0" presId="urn:microsoft.com/office/officeart/2005/8/layout/hList1"/>
    <dgm:cxn modelId="{7B2335FC-BF02-4F22-B3DB-4CE2A62C44D7}" type="presOf" srcId="{A1B3568E-D499-4E0B-933A-300FB4CB2529}" destId="{72503EC0-ABE2-40E4-9F96-A12EB05DDBFB}" srcOrd="0" destOrd="0" presId="urn:microsoft.com/office/officeart/2005/8/layout/hList1"/>
    <dgm:cxn modelId="{3ADEBB61-6314-465A-AADD-C4980CF148F1}" srcId="{C3377A19-C81D-4B5A-AC50-9EC311B7009D}" destId="{51B7B60F-7654-4EBF-BA44-697783E815B9}" srcOrd="3" destOrd="0" parTransId="{CD551082-9152-45A0-B785-207C26BAD8BE}" sibTransId="{AC7590D4-F236-4699-9D58-A6CBC83F5851}"/>
    <dgm:cxn modelId="{BECD83D4-78CB-4A12-A240-2E2B42DFD773}" srcId="{D5BB65C7-4916-4456-92BD-0C04B3CAF88B}" destId="{FB2C9FA9-D9C8-4D51-98F0-3CEA4F8300BF}" srcOrd="1" destOrd="0" parTransId="{5D42F6EE-7DEB-4F12-9B15-7455A99F743C}" sibTransId="{A0DA333A-FA7B-49A4-A3A0-35CCAE03051F}"/>
    <dgm:cxn modelId="{551B7BC9-FC63-4E69-970C-C0D5B8412AFF}" type="presOf" srcId="{808EEDA1-523F-487C-A315-2A099768E1CA}" destId="{D8CD715D-6043-4300-AAD1-1EAA72FA25B5}" srcOrd="0" destOrd="2" presId="urn:microsoft.com/office/officeart/2005/8/layout/hList1"/>
    <dgm:cxn modelId="{2BC4F9E4-0452-4D5D-A887-53AD3073B53F}" type="presOf" srcId="{E46FC7B7-4DD5-4B0B-A62F-3714E7BEF9B3}" destId="{72503EC0-ABE2-40E4-9F96-A12EB05DDBFB}" srcOrd="0" destOrd="4" presId="urn:microsoft.com/office/officeart/2005/8/layout/hList1"/>
    <dgm:cxn modelId="{8F92FD45-939E-4E0D-B871-52D2270E4D3A}" srcId="{6644C44E-6114-4BAD-B9AD-2DA7C278BC8D}" destId="{122A3580-D56E-4747-ABBD-7889BEDBC135}" srcOrd="2" destOrd="0" parTransId="{A0EB2485-1E3E-413A-B0A5-56E51276A7B6}" sibTransId="{57585602-D18C-43F1-B3E9-99695628ABC8}"/>
    <dgm:cxn modelId="{7C8E06FD-36EB-4189-8A90-C5683A11FDF2}" srcId="{D5BB65C7-4916-4456-92BD-0C04B3CAF88B}" destId="{E46FC7B7-4DD5-4B0B-A62F-3714E7BEF9B3}" srcOrd="4" destOrd="0" parTransId="{3A11D587-03C2-49EF-899C-F440BC4EACFA}" sibTransId="{26504A2D-3492-47BD-A6C7-43FA67CA5D9F}"/>
    <dgm:cxn modelId="{BA98377F-D35E-4F67-B3E7-7CA6F25FF169}" srcId="{C3377A19-C81D-4B5A-AC50-9EC311B7009D}" destId="{50F246EF-52CF-474E-9CF9-F1FDDD76A1C3}" srcOrd="2" destOrd="0" parTransId="{2DEB6DD4-C8B2-41B7-9F77-50788BCF6E42}" sibTransId="{6C46A498-3A9A-4E61-B357-27810E3B7CA7}"/>
    <dgm:cxn modelId="{BF99AB7C-FD3F-4838-ABFC-434BF8F7B6BF}" srcId="{122A3580-D56E-4747-ABBD-7889BEDBC135}" destId="{799B502A-E1A2-4922-A4BD-9D94CBD5DF54}" srcOrd="4" destOrd="0" parTransId="{286B58F3-8374-4D02-B604-E99B7E02E88A}" sibTransId="{EDD51E83-9AB1-4C25-96DC-A37ED64D9828}"/>
    <dgm:cxn modelId="{C034AD60-D0C6-4A64-BE08-63793833EF61}" type="presOf" srcId="{58B9795C-5373-4A44-8D8B-B1D5E4300AB8}" destId="{D8CD715D-6043-4300-AAD1-1EAA72FA25B5}" srcOrd="0" destOrd="0" presId="urn:microsoft.com/office/officeart/2005/8/layout/hList1"/>
    <dgm:cxn modelId="{E752099F-0029-4919-AD65-14F1CD4B9998}" type="presOf" srcId="{012C1BBB-4D5C-4A1C-9958-3FC38379A862}" destId="{72503EC0-ABE2-40E4-9F96-A12EB05DDBFB}" srcOrd="0" destOrd="2" presId="urn:microsoft.com/office/officeart/2005/8/layout/hList1"/>
    <dgm:cxn modelId="{24D27028-9285-48E0-8411-EB283CABD89E}" type="presOf" srcId="{122A3580-D56E-4747-ABBD-7889BEDBC135}" destId="{0ADF9571-0517-448C-8CBF-8F563F5369DE}" srcOrd="0" destOrd="0" presId="urn:microsoft.com/office/officeart/2005/8/layout/hList1"/>
    <dgm:cxn modelId="{13B3B311-AE62-4625-867E-B4AD46AD7FB7}" srcId="{122A3580-D56E-4747-ABBD-7889BEDBC135}" destId="{808EEDA1-523F-487C-A315-2A099768E1CA}" srcOrd="2" destOrd="0" parTransId="{27CDF82C-4697-46A7-88D5-FF1FB8DBD8CC}" sibTransId="{70166395-773C-47C4-84F7-875893D3E3E7}"/>
    <dgm:cxn modelId="{17B6AF38-330A-4811-83A3-76034BA6A0CC}" srcId="{122A3580-D56E-4747-ABBD-7889BEDBC135}" destId="{698C536C-25D1-4EA1-B8D6-2E1EBEF3ADA7}" srcOrd="1" destOrd="0" parTransId="{11AC356F-D770-4C2B-93E2-8ECEA7D1CB10}" sibTransId="{9A5148C4-EBD0-4596-B1C4-CAFA08B1365C}"/>
    <dgm:cxn modelId="{6D4E414E-9FE8-4AC4-90D2-57A7616BFBDD}" srcId="{C3377A19-C81D-4B5A-AC50-9EC311B7009D}" destId="{D0DF1057-7FB8-49FF-96BE-F6F3FF3E430D}" srcOrd="0" destOrd="0" parTransId="{610F43D1-CAB2-4BD0-84E4-169C02A7C777}" sibTransId="{8AC1A831-987A-4969-936A-55E93C55CF1C}"/>
    <dgm:cxn modelId="{0F8E1A91-C7CD-4C32-98EF-16C413C1E8C7}" type="presOf" srcId="{418C694C-2EC3-4633-9D49-1D8716C99C30}" destId="{D8CD715D-6043-4300-AAD1-1EAA72FA25B5}" srcOrd="0" destOrd="3" presId="urn:microsoft.com/office/officeart/2005/8/layout/hList1"/>
    <dgm:cxn modelId="{29FEF294-4048-4C16-8698-C35DFE5D05B2}" type="presOf" srcId="{DCE286F6-0E91-414B-BF91-44A793EFCEA6}" destId="{72503EC0-ABE2-40E4-9F96-A12EB05DDBFB}" srcOrd="0" destOrd="3" presId="urn:microsoft.com/office/officeart/2005/8/layout/hList1"/>
    <dgm:cxn modelId="{EC4E8FDA-D005-4AF8-9DC3-36E4B3F4565D}" srcId="{D5BB65C7-4916-4456-92BD-0C04B3CAF88B}" destId="{A1B3568E-D499-4E0B-933A-300FB4CB2529}" srcOrd="0" destOrd="0" parTransId="{92834721-FB2D-432C-8A1B-5774728689E5}" sibTransId="{27237A7F-D8DA-4728-9D5F-5AA5A29A83F5}"/>
    <dgm:cxn modelId="{D4D951ED-9907-424C-B132-A1BAA740BC0E}" type="presParOf" srcId="{1501129E-2FEB-4038-9E03-32480A2ADD9E}" destId="{6F97E23E-CA95-4090-8CD0-E0CD9BAE64EE}" srcOrd="0" destOrd="0" presId="urn:microsoft.com/office/officeart/2005/8/layout/hList1"/>
    <dgm:cxn modelId="{121F1B70-F42D-4300-B2D5-1DF123DBCCDE}" type="presParOf" srcId="{6F97E23E-CA95-4090-8CD0-E0CD9BAE64EE}" destId="{E0751957-F90C-40A0-970B-F3BDF85054EC}" srcOrd="0" destOrd="0" presId="urn:microsoft.com/office/officeart/2005/8/layout/hList1"/>
    <dgm:cxn modelId="{DEBC395D-B01C-4DC9-93F2-5F9D948EA7D0}" type="presParOf" srcId="{6F97E23E-CA95-4090-8CD0-E0CD9BAE64EE}" destId="{A6EE60AF-2DEE-4383-B8AB-0C1BCB879040}" srcOrd="1" destOrd="0" presId="urn:microsoft.com/office/officeart/2005/8/layout/hList1"/>
    <dgm:cxn modelId="{A211C04F-07C4-4C25-9935-938EC173C13A}" type="presParOf" srcId="{1501129E-2FEB-4038-9E03-32480A2ADD9E}" destId="{4653E872-DC56-4CE0-90FB-D3FB72FA3137}" srcOrd="1" destOrd="0" presId="urn:microsoft.com/office/officeart/2005/8/layout/hList1"/>
    <dgm:cxn modelId="{D385E0ED-7A3A-4A96-A4DA-19FEDE29C5A7}" type="presParOf" srcId="{1501129E-2FEB-4038-9E03-32480A2ADD9E}" destId="{DDED043B-98F2-4509-82DE-8117AFC76A8C}" srcOrd="2" destOrd="0" presId="urn:microsoft.com/office/officeart/2005/8/layout/hList1"/>
    <dgm:cxn modelId="{32910816-DD61-4B95-8072-35E510AA16D6}" type="presParOf" srcId="{DDED043B-98F2-4509-82DE-8117AFC76A8C}" destId="{6427E4A6-F6C8-461E-B1BA-59F760AB7022}" srcOrd="0" destOrd="0" presId="urn:microsoft.com/office/officeart/2005/8/layout/hList1"/>
    <dgm:cxn modelId="{968B4725-D037-4B54-897D-32B2EC457846}" type="presParOf" srcId="{DDED043B-98F2-4509-82DE-8117AFC76A8C}" destId="{72503EC0-ABE2-40E4-9F96-A12EB05DDBFB}" srcOrd="1" destOrd="0" presId="urn:microsoft.com/office/officeart/2005/8/layout/hList1"/>
    <dgm:cxn modelId="{9682F675-0D0D-448B-8FFF-0CDCE1142347}" type="presParOf" srcId="{1501129E-2FEB-4038-9E03-32480A2ADD9E}" destId="{31CD7943-2156-46B8-BC18-8656FAC14DDB}" srcOrd="3" destOrd="0" presId="urn:microsoft.com/office/officeart/2005/8/layout/hList1"/>
    <dgm:cxn modelId="{B4882907-DCDF-4F6C-AE2B-D0DC97A26C41}" type="presParOf" srcId="{1501129E-2FEB-4038-9E03-32480A2ADD9E}" destId="{281E0906-9E2A-473A-8172-5F2644CEA836}" srcOrd="4" destOrd="0" presId="urn:microsoft.com/office/officeart/2005/8/layout/hList1"/>
    <dgm:cxn modelId="{7320358B-E5F2-462A-AB43-74902A849F30}" type="presParOf" srcId="{281E0906-9E2A-473A-8172-5F2644CEA836}" destId="{0ADF9571-0517-448C-8CBF-8F563F5369DE}" srcOrd="0" destOrd="0" presId="urn:microsoft.com/office/officeart/2005/8/layout/hList1"/>
    <dgm:cxn modelId="{88D0EE5A-B11C-4D27-864E-D57A9188D190}" type="presParOf" srcId="{281E0906-9E2A-473A-8172-5F2644CEA836}" destId="{D8CD715D-6043-4300-AAD1-1EAA72FA25B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81C40A7-6CDB-4E2D-AC0C-BEC9E9CDE9F4}">
      <dsp:nvSpPr>
        <dsp:cNvPr id="0" name=""/>
        <dsp:cNvSpPr/>
      </dsp:nvSpPr>
      <dsp:spPr>
        <a:xfrm rot="5400000">
          <a:off x="4985563" y="-1995696"/>
          <a:ext cx="899199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Když něco ve společnosti nefunguje a postihuje to více lidí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Např. nezaměstnanost, narkomanie</a:t>
          </a:r>
          <a:endParaRPr lang="cs-CZ" sz="1600" kern="1200" dirty="0"/>
        </a:p>
      </dsp:txBody>
      <dsp:txXfrm rot="5400000">
        <a:off x="4985563" y="-1995696"/>
        <a:ext cx="899199" cy="5115448"/>
      </dsp:txXfrm>
    </dsp:sp>
    <dsp:sp modelId="{4B6F9DE8-8C08-43D6-B487-BF24C2C140BB}">
      <dsp:nvSpPr>
        <dsp:cNvPr id="0" name=""/>
        <dsp:cNvSpPr/>
      </dsp:nvSpPr>
      <dsp:spPr>
        <a:xfrm>
          <a:off x="0" y="28"/>
          <a:ext cx="2877439" cy="1123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SOCIÁLNÍ PROBLÉM</a:t>
          </a:r>
          <a:endParaRPr lang="cs-CZ" sz="2500" kern="1200" dirty="0"/>
        </a:p>
      </dsp:txBody>
      <dsp:txXfrm>
        <a:off x="0" y="28"/>
        <a:ext cx="2877439" cy="1123999"/>
      </dsp:txXfrm>
    </dsp:sp>
    <dsp:sp modelId="{DF2DEF77-F006-4A27-A9C5-1600E82927A8}">
      <dsp:nvSpPr>
        <dsp:cNvPr id="0" name=""/>
        <dsp:cNvSpPr/>
      </dsp:nvSpPr>
      <dsp:spPr>
        <a:xfrm rot="5400000">
          <a:off x="4985563" y="-815496"/>
          <a:ext cx="899199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Týká se sociologie jako vědy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Otázka, proč něco funguje právě určitým způsobem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Např. Zákon (ne zločin), manželství (ne rozvod)</a:t>
          </a:r>
          <a:endParaRPr lang="cs-CZ" sz="1600" kern="1200" dirty="0"/>
        </a:p>
      </dsp:txBody>
      <dsp:txXfrm rot="5400000">
        <a:off x="4985563" y="-815496"/>
        <a:ext cx="899199" cy="5115448"/>
      </dsp:txXfrm>
    </dsp:sp>
    <dsp:sp modelId="{AF585FCD-375E-4BF6-BAEE-4EEAE654D3AE}">
      <dsp:nvSpPr>
        <dsp:cNvPr id="0" name=""/>
        <dsp:cNvSpPr/>
      </dsp:nvSpPr>
      <dsp:spPr>
        <a:xfrm>
          <a:off x="0" y="1180227"/>
          <a:ext cx="2877439" cy="1123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SOCIOLOGICKÝ PROBLÉM</a:t>
          </a:r>
          <a:endParaRPr lang="cs-CZ" sz="2500" kern="1200" dirty="0"/>
        </a:p>
      </dsp:txBody>
      <dsp:txXfrm>
        <a:off x="0" y="1180227"/>
        <a:ext cx="2877439" cy="112399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AE09C1-04F8-420C-A73A-054273E3E5E9}">
      <dsp:nvSpPr>
        <dsp:cNvPr id="0" name=""/>
        <dsp:cNvSpPr/>
      </dsp:nvSpPr>
      <dsp:spPr>
        <a:xfrm>
          <a:off x="0" y="264254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694D8-2D5A-4B77-9B26-68AA9A64C6A2}">
      <dsp:nvSpPr>
        <dsp:cNvPr id="0" name=""/>
        <dsp:cNvSpPr/>
      </dsp:nvSpPr>
      <dsp:spPr>
        <a:xfrm>
          <a:off x="391790" y="28094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FILOZOFIE: společná orientace na člověka</a:t>
          </a:r>
          <a:endParaRPr lang="cs-CZ" sz="1600" kern="1200" dirty="0"/>
        </a:p>
      </dsp:txBody>
      <dsp:txXfrm>
        <a:off x="391790" y="28094"/>
        <a:ext cx="7835792" cy="472320"/>
      </dsp:txXfrm>
    </dsp:sp>
    <dsp:sp modelId="{FA9AC499-887B-4962-9929-183E7596019E}">
      <dsp:nvSpPr>
        <dsp:cNvPr id="0" name=""/>
        <dsp:cNvSpPr/>
      </dsp:nvSpPr>
      <dsp:spPr>
        <a:xfrm>
          <a:off x="0" y="990014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BB969-5053-4C4F-B3DC-E953DAE35BC8}">
      <dsp:nvSpPr>
        <dsp:cNvPr id="0" name=""/>
        <dsp:cNvSpPr/>
      </dsp:nvSpPr>
      <dsp:spPr>
        <a:xfrm>
          <a:off x="391790" y="753854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HISTORIE: společenské dění probíhá v historickém kontextu </a:t>
          </a:r>
          <a:endParaRPr lang="cs-CZ" sz="1600" kern="1200" dirty="0"/>
        </a:p>
      </dsp:txBody>
      <dsp:txXfrm>
        <a:off x="391790" y="753854"/>
        <a:ext cx="7835792" cy="472320"/>
      </dsp:txXfrm>
    </dsp:sp>
    <dsp:sp modelId="{24C52300-5F11-482B-9E1B-4F14FFBF1597}">
      <dsp:nvSpPr>
        <dsp:cNvPr id="0" name=""/>
        <dsp:cNvSpPr/>
      </dsp:nvSpPr>
      <dsp:spPr>
        <a:xfrm>
          <a:off x="0" y="1715774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8DF5D-6C16-47F2-BC8C-337D0ED02A3C}">
      <dsp:nvSpPr>
        <dsp:cNvPr id="0" name=""/>
        <dsp:cNvSpPr/>
      </dsp:nvSpPr>
      <dsp:spPr>
        <a:xfrm>
          <a:off x="391790" y="1479614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EKOLOGIE: ekologické problémy jsou základními společenskými problémy</a:t>
          </a:r>
          <a:endParaRPr lang="cs-CZ" sz="1600" kern="1200" dirty="0"/>
        </a:p>
      </dsp:txBody>
      <dsp:txXfrm>
        <a:off x="391790" y="1479614"/>
        <a:ext cx="7835792" cy="472320"/>
      </dsp:txXfrm>
    </dsp:sp>
    <dsp:sp modelId="{379C40FF-B86B-4001-8923-8072CBAF6E6C}">
      <dsp:nvSpPr>
        <dsp:cNvPr id="0" name=""/>
        <dsp:cNvSpPr/>
      </dsp:nvSpPr>
      <dsp:spPr>
        <a:xfrm>
          <a:off x="0" y="2441534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17E5CB-2E31-4F7F-85DA-2AA5A20E5AAC}">
      <dsp:nvSpPr>
        <dsp:cNvPr id="0" name=""/>
        <dsp:cNvSpPr/>
      </dsp:nvSpPr>
      <dsp:spPr>
        <a:xfrm>
          <a:off x="391790" y="2205374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PSYCHOLOGIE:  psychika jedince je ovlivňována sociálními faktory </a:t>
          </a:r>
          <a:endParaRPr lang="cs-CZ" sz="1600" kern="1200" dirty="0"/>
        </a:p>
      </dsp:txBody>
      <dsp:txXfrm>
        <a:off x="391790" y="2205374"/>
        <a:ext cx="7835792" cy="472320"/>
      </dsp:txXfrm>
    </dsp:sp>
    <dsp:sp modelId="{F3411008-1585-410C-9F55-2C3DB8971FFD}">
      <dsp:nvSpPr>
        <dsp:cNvPr id="0" name=""/>
        <dsp:cNvSpPr/>
      </dsp:nvSpPr>
      <dsp:spPr>
        <a:xfrm>
          <a:off x="0" y="3167294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C78A6-F12C-45A5-BE64-C76C8A21C91F}">
      <dsp:nvSpPr>
        <dsp:cNvPr id="0" name=""/>
        <dsp:cNvSpPr/>
      </dsp:nvSpPr>
      <dsp:spPr>
        <a:xfrm>
          <a:off x="391790" y="2931134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ANTROPOLOGIE: kultura a společenské instituce</a:t>
          </a:r>
          <a:endParaRPr lang="cs-CZ" sz="1600" kern="1200" dirty="0"/>
        </a:p>
      </dsp:txBody>
      <dsp:txXfrm>
        <a:off x="391790" y="2931134"/>
        <a:ext cx="7835792" cy="472320"/>
      </dsp:txXfrm>
    </dsp:sp>
    <dsp:sp modelId="{16504D38-CAFA-4B81-BBFB-C8D9237AA2BD}">
      <dsp:nvSpPr>
        <dsp:cNvPr id="0" name=""/>
        <dsp:cNvSpPr/>
      </dsp:nvSpPr>
      <dsp:spPr>
        <a:xfrm>
          <a:off x="0" y="3893055"/>
          <a:ext cx="82296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EF99-715D-475A-9AB3-2366A6025DBE}">
      <dsp:nvSpPr>
        <dsp:cNvPr id="0" name=""/>
        <dsp:cNvSpPr/>
      </dsp:nvSpPr>
      <dsp:spPr>
        <a:xfrm>
          <a:off x="391790" y="3656895"/>
          <a:ext cx="7835792" cy="4723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STATISTIKA: empirický výzkum, …</a:t>
          </a:r>
          <a:endParaRPr lang="cs-CZ" sz="1600" kern="1200" dirty="0"/>
        </a:p>
      </dsp:txBody>
      <dsp:txXfrm>
        <a:off x="391790" y="3656895"/>
        <a:ext cx="7835792" cy="4723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0751957-F90C-40A0-970B-F3BDF85054EC}">
      <dsp:nvSpPr>
        <dsp:cNvPr id="0" name=""/>
        <dsp:cNvSpPr/>
      </dsp:nvSpPr>
      <dsp:spPr>
        <a:xfrm>
          <a:off x="2571" y="172101"/>
          <a:ext cx="2507456" cy="7072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Funkcionalistický přístup</a:t>
          </a:r>
          <a:endParaRPr lang="cs-CZ" sz="1800" kern="1200" dirty="0"/>
        </a:p>
      </dsp:txBody>
      <dsp:txXfrm>
        <a:off x="2571" y="172101"/>
        <a:ext cx="2507456" cy="707216"/>
      </dsp:txXfrm>
    </dsp:sp>
    <dsp:sp modelId="{A6EE60AF-2DEE-4383-B8AB-0C1BCB879040}">
      <dsp:nvSpPr>
        <dsp:cNvPr id="0" name=""/>
        <dsp:cNvSpPr/>
      </dsp:nvSpPr>
      <dsp:spPr>
        <a:xfrm>
          <a:off x="2571" y="879318"/>
          <a:ext cx="2507456" cy="327292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Vysvětluje přetrvání </a:t>
          </a:r>
          <a:r>
            <a:rPr lang="cs-CZ" sz="1800" kern="1200" dirty="0" err="1" smtClean="0"/>
            <a:t>soc</a:t>
          </a:r>
          <a:r>
            <a:rPr lang="cs-CZ" sz="1800" kern="1200" dirty="0" smtClean="0"/>
            <a:t>. institucí z hlediska funkcí, jež plní ve společnosti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Snaží se o obecný výklad společnosti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sng" kern="1200" dirty="0" smtClean="0"/>
            <a:t>Představitelé</a:t>
          </a:r>
          <a:endParaRPr lang="cs-CZ" sz="1800" u="sng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err="1" smtClean="0"/>
            <a:t>Talcott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Parsons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Robert K. </a:t>
          </a:r>
          <a:r>
            <a:rPr lang="cs-CZ" sz="1800" kern="1200" dirty="0" err="1" smtClean="0"/>
            <a:t>Merton</a:t>
          </a:r>
          <a:endParaRPr lang="cs-CZ" sz="1800" kern="1200" dirty="0"/>
        </a:p>
      </dsp:txBody>
      <dsp:txXfrm>
        <a:off x="2571" y="879318"/>
        <a:ext cx="2507456" cy="3272929"/>
      </dsp:txXfrm>
    </dsp:sp>
    <dsp:sp modelId="{6427E4A6-F6C8-461E-B1BA-59F760AB7022}">
      <dsp:nvSpPr>
        <dsp:cNvPr id="0" name=""/>
        <dsp:cNvSpPr/>
      </dsp:nvSpPr>
      <dsp:spPr>
        <a:xfrm>
          <a:off x="2861071" y="172101"/>
          <a:ext cx="2507456" cy="707216"/>
        </a:xfrm>
        <a:prstGeom prst="rect">
          <a:avLst/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 w="19050" cap="flat" cmpd="sng" algn="ctr">
          <a:solidFill>
            <a:schemeClr val="accent3">
              <a:hueOff val="4500961"/>
              <a:satOff val="407"/>
              <a:lumOff val="-43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Konfliktuální</a:t>
          </a:r>
          <a:r>
            <a:rPr lang="cs-CZ" sz="1800" kern="1200" dirty="0" smtClean="0"/>
            <a:t> přístup</a:t>
          </a:r>
          <a:endParaRPr lang="cs-CZ" sz="1800" kern="1200" dirty="0"/>
        </a:p>
      </dsp:txBody>
      <dsp:txXfrm>
        <a:off x="2861071" y="172101"/>
        <a:ext cx="2507456" cy="707216"/>
      </dsp:txXfrm>
    </dsp:sp>
    <dsp:sp modelId="{72503EC0-ABE2-40E4-9F96-A12EB05DDBFB}">
      <dsp:nvSpPr>
        <dsp:cNvPr id="0" name=""/>
        <dsp:cNvSpPr/>
      </dsp:nvSpPr>
      <dsp:spPr>
        <a:xfrm>
          <a:off x="2861071" y="879318"/>
          <a:ext cx="2507456" cy="3272929"/>
        </a:xfrm>
        <a:prstGeom prst="rect">
          <a:avLst/>
        </a:prstGeom>
        <a:solidFill>
          <a:schemeClr val="accent3">
            <a:tint val="40000"/>
            <a:alpha val="90000"/>
            <a:hueOff val="5166728"/>
            <a:satOff val="-19603"/>
            <a:lumOff val="-1273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5166728"/>
              <a:satOff val="-19603"/>
              <a:lumOff val="-12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Vysvětluje přetrvání </a:t>
          </a:r>
          <a:r>
            <a:rPr lang="cs-CZ" sz="1800" kern="1200" dirty="0" err="1" smtClean="0"/>
            <a:t>soc</a:t>
          </a:r>
          <a:r>
            <a:rPr lang="cs-CZ" sz="1800" kern="1200" dirty="0" smtClean="0"/>
            <a:t>. institucí z hlediska zájmů určitých skupin, jež mají převahu nad jinými skupinami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Obecný výklad společnosti 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sng" kern="1200" dirty="0" smtClean="0"/>
            <a:t>Představitelé</a:t>
          </a:r>
          <a:endParaRPr lang="cs-CZ" sz="1800" u="sng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none" kern="1200" dirty="0" err="1" smtClean="0"/>
            <a:t>Lewis</a:t>
          </a:r>
          <a:r>
            <a:rPr lang="cs-CZ" sz="1800" u="none" kern="1200" dirty="0" smtClean="0"/>
            <a:t> </a:t>
          </a:r>
          <a:r>
            <a:rPr lang="cs-CZ" sz="1800" u="none" kern="1200" dirty="0" err="1" smtClean="0"/>
            <a:t>Coser</a:t>
          </a:r>
          <a:endParaRPr lang="cs-CZ" sz="1800" u="none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none" kern="1200" dirty="0" err="1" smtClean="0"/>
            <a:t>Randall</a:t>
          </a:r>
          <a:r>
            <a:rPr lang="cs-CZ" sz="1800" u="none" kern="1200" dirty="0" smtClean="0"/>
            <a:t> </a:t>
          </a:r>
          <a:r>
            <a:rPr lang="cs-CZ" sz="1800" u="none" kern="1200" dirty="0" err="1" smtClean="0"/>
            <a:t>Collins</a:t>
          </a:r>
          <a:endParaRPr lang="cs-CZ" sz="1800" u="none" kern="1200" dirty="0"/>
        </a:p>
      </dsp:txBody>
      <dsp:txXfrm>
        <a:off x="2861071" y="879318"/>
        <a:ext cx="2507456" cy="3272929"/>
      </dsp:txXfrm>
    </dsp:sp>
    <dsp:sp modelId="{0ADF9571-0517-448C-8CBF-8F563F5369DE}">
      <dsp:nvSpPr>
        <dsp:cNvPr id="0" name=""/>
        <dsp:cNvSpPr/>
      </dsp:nvSpPr>
      <dsp:spPr>
        <a:xfrm>
          <a:off x="5719571" y="172101"/>
          <a:ext cx="2507456" cy="707216"/>
        </a:xfrm>
        <a:prstGeom prst="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 w="19050" cap="flat" cmpd="sng" algn="ctr">
          <a:solidFill>
            <a:schemeClr val="accent3">
              <a:hueOff val="9001922"/>
              <a:satOff val="813"/>
              <a:lumOff val="-8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Imperativní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přístup</a:t>
          </a:r>
          <a:endParaRPr lang="cs-CZ" sz="1800" kern="1200" dirty="0"/>
        </a:p>
      </dsp:txBody>
      <dsp:txXfrm>
        <a:off x="5719571" y="172101"/>
        <a:ext cx="2507456" cy="707216"/>
      </dsp:txXfrm>
    </dsp:sp>
    <dsp:sp modelId="{D8CD715D-6043-4300-AAD1-1EAA72FA25B5}">
      <dsp:nvSpPr>
        <dsp:cNvPr id="0" name=""/>
        <dsp:cNvSpPr/>
      </dsp:nvSpPr>
      <dsp:spPr>
        <a:xfrm>
          <a:off x="5719571" y="879318"/>
          <a:ext cx="2507456" cy="3272929"/>
        </a:xfrm>
        <a:prstGeom prst="rect">
          <a:avLst/>
        </a:prstGeom>
        <a:solidFill>
          <a:schemeClr val="accent3">
            <a:tint val="40000"/>
            <a:alpha val="90000"/>
            <a:hueOff val="10333456"/>
            <a:satOff val="-39206"/>
            <a:lumOff val="-2546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10333456"/>
              <a:satOff val="-39206"/>
              <a:lumOff val="-25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Vysvětluje přetrvání </a:t>
          </a:r>
          <a:r>
            <a:rPr lang="cs-CZ" sz="1800" kern="1200" dirty="0" err="1" smtClean="0"/>
            <a:t>soc</a:t>
          </a:r>
          <a:r>
            <a:rPr lang="cs-CZ" sz="1800" kern="1200" dirty="0" smtClean="0"/>
            <a:t>. institucí z hlediska jednání lidí a významů, které těmto institucím přiřazují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 společnosti nelze hovořit obecně, je specifická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sng" kern="1200" dirty="0" smtClean="0"/>
            <a:t>Představitelé</a:t>
          </a:r>
          <a:endParaRPr lang="cs-CZ" sz="1800" u="sng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sng" kern="1200" dirty="0" err="1" smtClean="0"/>
            <a:t>Erving</a:t>
          </a:r>
          <a:r>
            <a:rPr lang="cs-CZ" sz="1800" u="sng" kern="1200" dirty="0" smtClean="0"/>
            <a:t> </a:t>
          </a:r>
          <a:r>
            <a:rPr lang="cs-CZ" sz="1800" u="sng" kern="1200" dirty="0" err="1" smtClean="0"/>
            <a:t>Goffman</a:t>
          </a:r>
          <a:endParaRPr lang="cs-CZ" sz="1800" u="sng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u="sng" kern="1200" dirty="0" smtClean="0"/>
            <a:t>Peter L. Berger</a:t>
          </a:r>
          <a:endParaRPr lang="cs-CZ" sz="1800" u="sng" kern="1200" dirty="0"/>
        </a:p>
      </dsp:txBody>
      <dsp:txXfrm>
        <a:off x="5719571" y="879318"/>
        <a:ext cx="2507456" cy="3272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6B9CC2A-E79B-4227-A3FA-7DB8D86FB66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Sociologie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</a:t>
                      </a:r>
                      <a:r>
                        <a:rPr lang="cs-CZ" sz="1800" baseline="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tace má za úkol seznámit studenty s jednotlivými sociologickými směry a jejich představiteli.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8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18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2013</a:t>
                      </a:r>
                      <a:endParaRPr lang="cs-CZ" sz="18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SOCIOLOGIE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společenská </a:t>
            </a:r>
            <a:r>
              <a:rPr lang="cs-CZ" sz="2000" dirty="0" smtClean="0"/>
              <a:t>věda zkoumající </a:t>
            </a:r>
            <a:r>
              <a:rPr lang="cs-CZ" sz="2000" dirty="0" smtClean="0"/>
              <a:t>sociální život jednotlivců, skupin a společností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Vznik: 1. polovina 19. století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Z latinského </a:t>
            </a:r>
            <a:r>
              <a:rPr lang="cs-CZ" sz="2000" i="1" dirty="0" err="1" smtClean="0"/>
              <a:t>societas</a:t>
            </a:r>
            <a:r>
              <a:rPr lang="cs-CZ" sz="2000" i="1" dirty="0" smtClean="0"/>
              <a:t> </a:t>
            </a:r>
            <a:r>
              <a:rPr lang="cs-CZ" sz="2000" dirty="0" smtClean="0"/>
              <a:t> společnost a řeckého </a:t>
            </a:r>
            <a:r>
              <a:rPr lang="cs-CZ" sz="2000" i="1" dirty="0" smtClean="0"/>
              <a:t>logos </a:t>
            </a:r>
            <a:r>
              <a:rPr lang="cs-CZ" sz="2000" dirty="0" smtClean="0"/>
              <a:t>= věda</a:t>
            </a:r>
          </a:p>
          <a:p>
            <a:pPr>
              <a:buNone/>
            </a:pPr>
            <a:r>
              <a:rPr lang="cs-CZ" sz="2000" u="sng" dirty="0" smtClean="0"/>
              <a:t>Předmět sociologie  </a:t>
            </a:r>
          </a:p>
          <a:p>
            <a:pPr>
              <a:buNone/>
            </a:pPr>
            <a:endParaRPr lang="cs-CZ" sz="1800" u="sng" dirty="0" smtClean="0"/>
          </a:p>
        </p:txBody>
      </p:sp>
      <p:graphicFrame>
        <p:nvGraphicFramePr>
          <p:cNvPr id="15" name="Diagram 14"/>
          <p:cNvGraphicFramePr/>
          <p:nvPr/>
        </p:nvGraphicFramePr>
        <p:xfrm>
          <a:off x="539552" y="4077072"/>
          <a:ext cx="7992888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VZTAH K JINÝM VĚDNÍM DISCIPLÍNÁM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AUGUSTE COMTE</a:t>
            </a:r>
            <a:endParaRPr lang="cs-CZ" sz="3600" dirty="0"/>
          </a:p>
        </p:txBody>
      </p:sp>
      <p:pic>
        <p:nvPicPr>
          <p:cNvPr id="10" name="Zástupný symbol pro obrázek 9" descr="427px-Auguste_Comte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63323" y="2249488"/>
            <a:ext cx="3132613" cy="4394461"/>
          </a:xfrm>
        </p:spPr>
      </p:pic>
      <p:sp>
        <p:nvSpPr>
          <p:cNvPr id="9" name="Zástupný symbol pro text 8"/>
          <p:cNvSpPr>
            <a:spLocks noGrp="1"/>
          </p:cNvSpPr>
          <p:nvPr>
            <p:ph sz="half" idx="2"/>
          </p:nvPr>
        </p:nvSpPr>
        <p:spPr>
          <a:xfrm>
            <a:off x="4648200" y="2132856"/>
            <a:ext cx="4038600" cy="464253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Poprvé pojmenoval sociologii jako vědu o společnosti v díle Kurz pozitivní filozofie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Původně užíval název sociální fyzika a členil ji na sociální statiku (společenská struktura) a dynamiku (vývoj společnosti)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Představitel pozitivismu:</a:t>
            </a:r>
          </a:p>
          <a:p>
            <a:pPr>
              <a:buFontTx/>
              <a:buChar char="-"/>
            </a:pPr>
            <a:r>
              <a:rPr lang="cs-CZ" dirty="0" smtClean="0"/>
              <a:t>Nástroj pro nastolení harmonických sociálních vztahů po Velké francouzské revoluci</a:t>
            </a:r>
          </a:p>
          <a:p>
            <a:pPr>
              <a:buFontTx/>
              <a:buChar char="-"/>
            </a:pPr>
            <a:r>
              <a:rPr lang="cs-CZ" dirty="0" smtClean="0"/>
              <a:t>Omezuje se na studium faktů a vztahů mezi nimi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HERBERT SPENCER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258816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Evolucionismus (organistický směr)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společnost </a:t>
            </a:r>
            <a:r>
              <a:rPr lang="cs-CZ" dirty="0" smtClean="0"/>
              <a:t>je </a:t>
            </a:r>
            <a:r>
              <a:rPr lang="cs-CZ" dirty="0" smtClean="0"/>
              <a:t>součást přírody, </a:t>
            </a:r>
            <a:r>
              <a:rPr lang="cs-CZ" dirty="0" smtClean="0"/>
              <a:t>takže i na ni se </a:t>
            </a:r>
            <a:r>
              <a:rPr lang="cs-CZ" dirty="0" smtClean="0"/>
              <a:t>vztahují evoluční </a:t>
            </a:r>
            <a:r>
              <a:rPr lang="cs-CZ" dirty="0" smtClean="0"/>
              <a:t>zákony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sociální </a:t>
            </a:r>
            <a:r>
              <a:rPr lang="cs-CZ" dirty="0" smtClean="0"/>
              <a:t>instituce ve </a:t>
            </a:r>
            <a:r>
              <a:rPr lang="cs-CZ" dirty="0" smtClean="0"/>
              <a:t>společnosti </a:t>
            </a:r>
            <a:r>
              <a:rPr lang="cs-CZ" dirty="0" smtClean="0"/>
              <a:t>plní podobnou </a:t>
            </a:r>
            <a:r>
              <a:rPr lang="cs-CZ" dirty="0" smtClean="0"/>
              <a:t>funkci jako orgány v živém organismu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klíčová je funkčnost jednotlivých společenských jevů v rámci </a:t>
            </a:r>
            <a:r>
              <a:rPr lang="cs-CZ" dirty="0" smtClean="0"/>
              <a:t>celku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Zabýval se (na </a:t>
            </a:r>
            <a:r>
              <a:rPr lang="cs-CZ" dirty="0" smtClean="0"/>
              <a:t>rozdíl od </a:t>
            </a:r>
            <a:r>
              <a:rPr lang="cs-CZ" dirty="0" err="1" smtClean="0"/>
              <a:t>Comta</a:t>
            </a:r>
            <a:r>
              <a:rPr lang="cs-CZ" dirty="0" smtClean="0"/>
              <a:t>) </a:t>
            </a:r>
            <a:r>
              <a:rPr lang="cs-CZ" dirty="0" smtClean="0"/>
              <a:t>také </a:t>
            </a:r>
            <a:r>
              <a:rPr lang="cs-CZ" dirty="0" smtClean="0"/>
              <a:t>důsledky </a:t>
            </a:r>
            <a:r>
              <a:rPr lang="cs-CZ" dirty="0" smtClean="0"/>
              <a:t>plynoucími z </a:t>
            </a:r>
            <a:r>
              <a:rPr lang="cs-CZ" dirty="0" smtClean="0"/>
              <a:t>faktu.</a:t>
            </a:r>
            <a:endParaRPr lang="cs-CZ" dirty="0"/>
          </a:p>
        </p:txBody>
      </p:sp>
      <p:pic>
        <p:nvPicPr>
          <p:cNvPr id="5" name="Zástupný symbol pro obsah 4" descr="389px-Herbert_Spenc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97884" y="2249488"/>
            <a:ext cx="2939231" cy="4525962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ÉMILE DURKHEIM </a:t>
            </a:r>
            <a:endParaRPr lang="cs-CZ" sz="28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Sociologický realismus</a:t>
            </a:r>
          </a:p>
          <a:p>
            <a:pPr>
              <a:buNone/>
            </a:pPr>
            <a:r>
              <a:rPr lang="cs-CZ" sz="2000" dirty="0" smtClean="0"/>
              <a:t>Sociologie = věda o sociálních faktech, která jsou vymezena dvěma podmínkami: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Jsou vůči člověku vnější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Působí na člověka nátlakem</a:t>
            </a:r>
          </a:p>
          <a:p>
            <a:pPr marL="566928" indent="-457200">
              <a:buNone/>
            </a:pPr>
            <a:endParaRPr lang="cs-CZ" sz="2000" dirty="0" smtClean="0"/>
          </a:p>
          <a:p>
            <a:pPr marL="566928" indent="-457200">
              <a:buNone/>
            </a:pPr>
            <a:r>
              <a:rPr lang="cs-CZ" sz="2000" u="sng" dirty="0" smtClean="0"/>
              <a:t>FAKTA</a:t>
            </a:r>
          </a:p>
          <a:p>
            <a:pPr marL="566928" indent="-457200">
              <a:buNone/>
            </a:pPr>
            <a:r>
              <a:rPr lang="cs-CZ" sz="2000" dirty="0" smtClean="0"/>
              <a:t>= jevy, které je nutno  zkoumat nezávisle na individuích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materiální </a:t>
            </a:r>
            <a:r>
              <a:rPr lang="cs-CZ" sz="2000" dirty="0" smtClean="0"/>
              <a:t>– </a:t>
            </a:r>
            <a:r>
              <a:rPr lang="cs-CZ" sz="2000" dirty="0" smtClean="0"/>
              <a:t>společnost </a:t>
            </a:r>
            <a:r>
              <a:rPr lang="cs-CZ" sz="2000" dirty="0" smtClean="0"/>
              <a:t>strukturální </a:t>
            </a:r>
            <a:r>
              <a:rPr lang="cs-CZ" sz="2000" dirty="0" smtClean="0"/>
              <a:t> a morfologické komponenty společnosti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nemateriální </a:t>
            </a:r>
            <a:r>
              <a:rPr lang="cs-CZ" sz="2000" dirty="0" smtClean="0"/>
              <a:t>– morálka, kolektivní </a:t>
            </a:r>
            <a:r>
              <a:rPr lang="cs-CZ" sz="2000" dirty="0" smtClean="0"/>
              <a:t>vědomí</a:t>
            </a:r>
            <a:endParaRPr lang="cs-CZ" sz="2000" dirty="0" smtClean="0"/>
          </a:p>
          <a:p>
            <a:pPr marL="566928" indent="-457200">
              <a:buAutoNum type="arabicParenR"/>
            </a:pPr>
            <a:endParaRPr lang="cs-CZ" sz="2000" dirty="0"/>
          </a:p>
        </p:txBody>
      </p:sp>
      <p:pic>
        <p:nvPicPr>
          <p:cNvPr id="14" name="Obrázek 13" descr="Emile_Durkhei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060848"/>
            <a:ext cx="3052316" cy="4318561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MAX WEBER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Sociologie = věda o sociálním jednání, </a:t>
            </a:r>
          </a:p>
          <a:p>
            <a:pPr>
              <a:buNone/>
            </a:pPr>
            <a:r>
              <a:rPr lang="cs-CZ" sz="2000" dirty="0" smtClean="0"/>
              <a:t>které je definováno 2 podmínkami: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smysluplné, obvykle zaměřené na určitý cíl</a:t>
            </a:r>
          </a:p>
          <a:p>
            <a:pPr marL="566928" indent="-457200">
              <a:buAutoNum type="arabicParenR"/>
            </a:pPr>
            <a:r>
              <a:rPr lang="cs-CZ" sz="2000" dirty="0" smtClean="0"/>
              <a:t>Orientované na druhé lidi</a:t>
            </a:r>
          </a:p>
          <a:p>
            <a:pPr marL="566928" indent="-457200">
              <a:buAutoNum type="arabicParenR"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Chápající </a:t>
            </a:r>
            <a:r>
              <a:rPr lang="cs-CZ" sz="2000" b="1" dirty="0" smtClean="0"/>
              <a:t>sociologie</a:t>
            </a:r>
            <a:r>
              <a:rPr lang="cs-CZ" sz="2000" dirty="0" smtClean="0"/>
              <a:t>: usiluje </a:t>
            </a:r>
            <a:r>
              <a:rPr lang="cs-CZ" sz="2000" dirty="0" smtClean="0"/>
              <a:t>o poznání subjektivního smyslu sociálního jednání.</a:t>
            </a:r>
          </a:p>
          <a:p>
            <a:pPr marL="566928" indent="-457200">
              <a:buAutoNum type="arabicParenR"/>
            </a:pPr>
            <a:endParaRPr lang="cs-CZ" sz="2000" dirty="0" smtClean="0"/>
          </a:p>
          <a:p>
            <a:pPr marL="566928" indent="-457200">
              <a:buNone/>
            </a:pPr>
            <a:r>
              <a:rPr lang="cs-CZ" sz="2000" u="sng" dirty="0" smtClean="0"/>
              <a:t>JEDNÁNÍ</a:t>
            </a:r>
          </a:p>
          <a:p>
            <a:pPr marL="566928" indent="-457200">
              <a:buFontTx/>
              <a:buChar char="-"/>
            </a:pPr>
            <a:r>
              <a:rPr lang="cs-CZ" sz="2000" dirty="0" smtClean="0"/>
              <a:t>Spjato s  aktivitami lidí, kteří svým každodenním jednáním vytváří společnost</a:t>
            </a:r>
          </a:p>
          <a:p>
            <a:pPr marL="566928" indent="-457200">
              <a:buFontTx/>
              <a:buChar char="-"/>
            </a:pPr>
            <a:r>
              <a:rPr lang="cs-CZ" sz="2000" dirty="0" smtClean="0"/>
              <a:t>Např. oblékání -  z nějakého důvodu a kvůli někomu </a:t>
            </a:r>
          </a:p>
          <a:p>
            <a:pPr marL="566928" indent="-457200">
              <a:buAutoNum type="arabicParenR"/>
            </a:pPr>
            <a:endParaRPr lang="cs-CZ" sz="2000" dirty="0" smtClean="0"/>
          </a:p>
          <a:p>
            <a:pPr marL="566928" indent="-457200">
              <a:buAutoNum type="arabicParenR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7" name="Obrázek 6" descr="Max_Weber_18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692696"/>
            <a:ext cx="2252559" cy="300711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MARXISMUS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KARL MARX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FRIEDRICH ENGELS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Spatřoval v kapitalismu příčinu problému moderního světa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Upozornil na boje mezi sociálními skupinami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Dobrá orientace v konkrétních společenských problémech</a:t>
            </a:r>
          </a:p>
          <a:p>
            <a:r>
              <a:rPr lang="cs-CZ" dirty="0" smtClean="0"/>
              <a:t>Hmotný podpůrce a vydavatel  Marxových spisů</a:t>
            </a:r>
          </a:p>
          <a:p>
            <a:endParaRPr lang="cs-CZ" dirty="0"/>
          </a:p>
        </p:txBody>
      </p:sp>
      <p:pic>
        <p:nvPicPr>
          <p:cNvPr id="10" name="Obrázek 9" descr="Marx_col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4437112"/>
            <a:ext cx="1476375" cy="1885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Engels_18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4365104"/>
            <a:ext cx="1617045" cy="19854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SMĚRY SOCIOLOGIE – 20. STOLETÍ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SOCIOLOGICKÝCH  DISCIPLÍN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1) Zkoumání </a:t>
            </a:r>
            <a:r>
              <a:rPr lang="cs-CZ" sz="2000" dirty="0" err="1" smtClean="0"/>
              <a:t>biosociálních</a:t>
            </a:r>
            <a:r>
              <a:rPr lang="cs-CZ" sz="2000" dirty="0" smtClean="0"/>
              <a:t> a geografických podmínek společenského života </a:t>
            </a:r>
          </a:p>
          <a:p>
            <a:pPr lvl="1"/>
            <a:r>
              <a:rPr lang="cs-CZ" sz="2000" dirty="0" smtClean="0"/>
              <a:t>Sociologie obyvatelstva, sociologie sexuálních vztahů</a:t>
            </a:r>
          </a:p>
          <a:p>
            <a:pPr>
              <a:buNone/>
            </a:pPr>
            <a:r>
              <a:rPr lang="cs-CZ" sz="2000" dirty="0" smtClean="0"/>
              <a:t>2) Zkoumání sociálně ekonomické struktury společnosti </a:t>
            </a:r>
          </a:p>
          <a:p>
            <a:pPr lvl="1"/>
            <a:r>
              <a:rPr lang="cs-CZ" sz="2000" dirty="0" smtClean="0"/>
              <a:t>Sociologie společenských tříd, sociologie povolání</a:t>
            </a:r>
          </a:p>
          <a:p>
            <a:pPr>
              <a:buNone/>
            </a:pPr>
            <a:r>
              <a:rPr lang="cs-CZ" sz="2000" dirty="0" smtClean="0"/>
              <a:t>3) Zkoumání </a:t>
            </a:r>
            <a:r>
              <a:rPr lang="cs-CZ" sz="2000" dirty="0" smtClean="0"/>
              <a:t>společenských, pracovních a technických podmínek výroby </a:t>
            </a:r>
            <a:endParaRPr lang="cs-CZ" sz="2000" dirty="0" smtClean="0"/>
          </a:p>
          <a:p>
            <a:pPr>
              <a:buNone/>
            </a:pPr>
            <a:r>
              <a:rPr lang="cs-CZ" sz="2000" smtClean="0"/>
              <a:t>	</a:t>
            </a:r>
            <a:r>
              <a:rPr lang="cs-CZ" sz="2000" smtClean="0">
                <a:solidFill>
                  <a:schemeClr val="accent2"/>
                </a:solidFill>
              </a:rPr>
              <a:t>Sociologie </a:t>
            </a:r>
            <a:r>
              <a:rPr lang="cs-CZ" sz="2000" dirty="0" smtClean="0">
                <a:solidFill>
                  <a:schemeClr val="accent2"/>
                </a:solidFill>
              </a:rPr>
              <a:t>práce, sociologie průmyslu, sociologie zemědělství</a:t>
            </a:r>
          </a:p>
          <a:p>
            <a:pPr>
              <a:buNone/>
            </a:pPr>
            <a:r>
              <a:rPr lang="cs-CZ" sz="2000" dirty="0" smtClean="0"/>
              <a:t>4) Zkoumání </a:t>
            </a:r>
            <a:r>
              <a:rPr lang="cs-CZ" sz="2000" dirty="0" smtClean="0"/>
              <a:t>forem společenského vědomí </a:t>
            </a:r>
          </a:p>
          <a:p>
            <a:pPr lvl="1"/>
            <a:r>
              <a:rPr lang="cs-CZ" sz="2000" dirty="0" smtClean="0"/>
              <a:t>Sociologie </a:t>
            </a:r>
            <a:r>
              <a:rPr lang="cs-CZ" sz="2000" dirty="0" smtClean="0"/>
              <a:t>kultury, sociologie práva, sociologie morálky</a:t>
            </a:r>
          </a:p>
          <a:p>
            <a:pPr>
              <a:buNone/>
            </a:pPr>
            <a:r>
              <a:rPr lang="cs-CZ" sz="2000" dirty="0" smtClean="0"/>
              <a:t>5) Zkoumání </a:t>
            </a:r>
            <a:r>
              <a:rPr lang="cs-CZ" sz="2000" dirty="0" smtClean="0"/>
              <a:t>společenských institucí </a:t>
            </a:r>
          </a:p>
          <a:p>
            <a:pPr lvl="1"/>
            <a:r>
              <a:rPr lang="cs-CZ" sz="2000" dirty="0" smtClean="0"/>
              <a:t>Sociologie státu a </a:t>
            </a:r>
            <a:r>
              <a:rPr lang="cs-CZ" sz="2000" dirty="0" smtClean="0"/>
              <a:t>práva, sociologie </a:t>
            </a:r>
            <a:r>
              <a:rPr lang="cs-CZ" sz="2000" dirty="0" smtClean="0"/>
              <a:t>armády</a:t>
            </a:r>
          </a:p>
          <a:p>
            <a:pPr lvl="1"/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předmětem sociologie?</a:t>
            </a:r>
            <a:endParaRPr lang="cs-CZ" sz="2800" dirty="0" smtClean="0"/>
          </a:p>
          <a:p>
            <a:r>
              <a:rPr lang="cs-CZ" dirty="0" smtClean="0"/>
              <a:t>Kdo je např. představitel pozitivismu</a:t>
            </a:r>
            <a:r>
              <a:rPr lang="cs-CZ" sz="2800" dirty="0" smtClean="0"/>
              <a:t>?</a:t>
            </a:r>
            <a:endParaRPr lang="cs-CZ" sz="2800" dirty="0" smtClean="0"/>
          </a:p>
          <a:p>
            <a:r>
              <a:rPr lang="cs-CZ" dirty="0" smtClean="0"/>
              <a:t>Co je sociologie podle </a:t>
            </a:r>
            <a:r>
              <a:rPr lang="cs-CZ" dirty="0" err="1" smtClean="0"/>
              <a:t>Émila</a:t>
            </a:r>
            <a:r>
              <a:rPr lang="cs-CZ" dirty="0" smtClean="0"/>
              <a:t> </a:t>
            </a:r>
            <a:r>
              <a:rPr lang="cs-CZ" dirty="0" err="1" smtClean="0"/>
              <a:t>Durkheima</a:t>
            </a:r>
            <a:r>
              <a:rPr lang="cs-CZ" sz="2800" dirty="0" smtClean="0"/>
              <a:t>?</a:t>
            </a:r>
            <a:endParaRPr lang="cs-CZ" sz="2800" dirty="0" smtClean="0"/>
          </a:p>
          <a:p>
            <a:r>
              <a:rPr lang="cs-CZ" dirty="0" smtClean="0"/>
              <a:t>Popište 1 směr sociologie 20. století.</a:t>
            </a:r>
          </a:p>
          <a:p>
            <a:r>
              <a:rPr lang="cs-CZ" dirty="0" smtClean="0"/>
              <a:t>Uveďte příklady sociologických disciplín, které zkoumají společenské instituce.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578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003232" cy="436672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DVOŘÁK, Jan, a kol. Odmaturuj ze společenských věd.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2008, 256 s. ISBN 978-80-7358-122-0</a:t>
            </a:r>
          </a:p>
          <a:p>
            <a:r>
              <a:rPr lang="cs-CZ" sz="1600" dirty="0" smtClean="0"/>
              <a:t>C.LÖSER</a:t>
            </a:r>
            <a:r>
              <a:rPr lang="cs-CZ" sz="1600" dirty="0" smtClean="0"/>
              <a:t> </a:t>
            </a:r>
            <a:r>
              <a:rPr lang="cs-CZ" sz="1600" dirty="0" smtClean="0"/>
              <a:t>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 smtClean="0"/>
              <a:t>Dostupný na WWW</a:t>
            </a:r>
            <a:r>
              <a:rPr lang="cs-CZ" sz="1600" dirty="0" smtClean="0"/>
              <a:t>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:Auguste_Comte2.jpg</a:t>
            </a:r>
            <a:endParaRPr lang="cs-CZ" sz="1600" dirty="0" smtClean="0"/>
          </a:p>
          <a:p>
            <a:r>
              <a:rPr lang="cs-CZ" sz="1600" dirty="0" smtClean="0"/>
              <a:t>CHICO</a:t>
            </a:r>
            <a:r>
              <a:rPr lang="cs-CZ" sz="1600" dirty="0" smtClean="0"/>
              <a:t>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 smtClean="0"/>
              <a:t>Dostupný na WWW</a:t>
            </a:r>
            <a:r>
              <a:rPr lang="cs-CZ" sz="1600" dirty="0" smtClean="0"/>
              <a:t>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:Herbert_</a:t>
            </a:r>
            <a:r>
              <a:rPr lang="cs-CZ" sz="1600" dirty="0" err="1" smtClean="0"/>
              <a:t>Spencer.jpg</a:t>
            </a:r>
            <a:endParaRPr lang="cs-CZ" sz="1600" dirty="0" smtClean="0"/>
          </a:p>
          <a:p>
            <a:r>
              <a:rPr lang="cs-CZ" sz="1600" dirty="0" smtClean="0"/>
              <a:t>AUTOR NEZNÁMÝ</a:t>
            </a:r>
            <a:r>
              <a:rPr lang="cs-CZ" sz="1600" dirty="0" smtClean="0"/>
              <a:t> </a:t>
            </a:r>
            <a:r>
              <a:rPr lang="cs-CZ" sz="1600" dirty="0" smtClean="0"/>
              <a:t>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 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 smtClean="0"/>
              <a:t>Dostupný na WWW</a:t>
            </a:r>
            <a:r>
              <a:rPr lang="cs-CZ" sz="1600" dirty="0" smtClean="0"/>
              <a:t>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:Max_Weber_1894.jpg</a:t>
            </a:r>
            <a:endParaRPr lang="cs-CZ" sz="1600" dirty="0" smtClean="0"/>
          </a:p>
          <a:p>
            <a:r>
              <a:rPr lang="cs-CZ" sz="1600" dirty="0" smtClean="0"/>
              <a:t>AUTRO NEZNÁMÝ</a:t>
            </a:r>
            <a:r>
              <a:rPr lang="cs-CZ" sz="1600" dirty="0" smtClean="0"/>
              <a:t>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 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 smtClean="0"/>
              <a:t>Dostupný na WWW</a:t>
            </a:r>
            <a:r>
              <a:rPr lang="cs-CZ" sz="1600" dirty="0" smtClean="0"/>
              <a:t>: </a:t>
            </a:r>
            <a:r>
              <a:rPr lang="cs-CZ" sz="1600" dirty="0" smtClean="0"/>
              <a:t>http://commons.wikimedia.org/wiki/File:Marx_color.jpg</a:t>
            </a:r>
            <a:endParaRPr lang="cs-CZ" sz="1600" dirty="0" smtClean="0"/>
          </a:p>
          <a:p>
            <a:r>
              <a:rPr lang="cs-CZ" sz="1600" dirty="0" smtClean="0"/>
              <a:t>GEORGE LESTER</a:t>
            </a:r>
            <a:r>
              <a:rPr lang="cs-CZ" sz="1600" dirty="0" smtClean="0"/>
              <a:t>. </a:t>
            </a:r>
            <a:r>
              <a:rPr lang="cs-CZ" sz="1600" dirty="0" smtClean="0"/>
              <a:t>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 smtClean="0"/>
              <a:t>Dostupný na WWW</a:t>
            </a:r>
            <a:r>
              <a:rPr lang="cs-CZ" sz="1600" dirty="0" smtClean="0"/>
              <a:t>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:Engels_1856.jpg</a:t>
            </a:r>
            <a:endParaRPr lang="cs-CZ" sz="16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3">
      <a:dk1>
        <a:srgbClr val="007DEA"/>
      </a:dk1>
      <a:lt1>
        <a:srgbClr val="C9F7F1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647</TotalTime>
  <Words>643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Snímek 1</vt:lpstr>
      <vt:lpstr>SOCIOLOGIE</vt:lpstr>
      <vt:lpstr>VZTAH K JINÝM VĚDNÍM DISCIPLÍNÁM</vt:lpstr>
      <vt:lpstr>AUGUSTE COMTE</vt:lpstr>
      <vt:lpstr>HERBERT SPENCER</vt:lpstr>
      <vt:lpstr>ÉMILE DURKHEIM </vt:lpstr>
      <vt:lpstr>MAX WEBER</vt:lpstr>
      <vt:lpstr>MARXISMUS</vt:lpstr>
      <vt:lpstr>SMĚRY SOCIOLOGIE – 20. STOLETÍ</vt:lpstr>
      <vt:lpstr>PŘÍKLADY SOCIOLOGICKÝCH  DISCIPLÍN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71</cp:revision>
  <dcterms:created xsi:type="dcterms:W3CDTF">2014-03-23T15:18:13Z</dcterms:created>
  <dcterms:modified xsi:type="dcterms:W3CDTF">2014-04-18T19:13:33Z</dcterms:modified>
</cp:coreProperties>
</file>