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diagrams/layout5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rawing5.xml" ContentType="application/vnd.ms-office.drawingml.diagramDrawing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quickStyle5.xml" ContentType="application/vnd.openxmlformats-officedocument.drawingml.diagramStyl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5"/>
  </p:notesMasterIdLst>
  <p:sldIdLst>
    <p:sldId id="256" r:id="rId2"/>
    <p:sldId id="272" r:id="rId3"/>
    <p:sldId id="273" r:id="rId4"/>
    <p:sldId id="274" r:id="rId5"/>
    <p:sldId id="275" r:id="rId6"/>
    <p:sldId id="276" r:id="rId7"/>
    <p:sldId id="277" r:id="rId8"/>
    <p:sldId id="278" r:id="rId9"/>
    <p:sldId id="279" r:id="rId10"/>
    <p:sldId id="280" r:id="rId11"/>
    <p:sldId id="281" r:id="rId12"/>
    <p:sldId id="270" r:id="rId13"/>
    <p:sldId id="27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657" autoAdjust="0"/>
    <p:restoredTop sz="94660"/>
  </p:normalViewPr>
  <p:slideViewPr>
    <p:cSldViewPr>
      <p:cViewPr>
        <p:scale>
          <a:sx n="66" d="100"/>
          <a:sy n="66" d="100"/>
        </p:scale>
        <p:origin x="-1422" y="-1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3DD05DB-4898-41E2-B299-54FD52CFDEBF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38A03A3-6B3B-481D-A280-E16E836F1FD1}">
      <dgm:prSet phldrT="[Text]"/>
      <dgm:spPr/>
      <dgm:t>
        <a:bodyPr/>
        <a:lstStyle/>
        <a:p>
          <a:r>
            <a:rPr lang="cs-CZ" dirty="0" smtClean="0"/>
            <a:t>verbální</a:t>
          </a:r>
          <a:endParaRPr lang="cs-CZ" dirty="0"/>
        </a:p>
      </dgm:t>
    </dgm:pt>
    <dgm:pt modelId="{2B6B0C9E-427D-447B-8BDE-5A15A7A900F6}" type="parTrans" cxnId="{90D6B6C0-DBFD-458D-8699-9F7035D8F09C}">
      <dgm:prSet/>
      <dgm:spPr/>
      <dgm:t>
        <a:bodyPr/>
        <a:lstStyle/>
        <a:p>
          <a:endParaRPr lang="cs-CZ"/>
        </a:p>
      </dgm:t>
    </dgm:pt>
    <dgm:pt modelId="{867064D7-0760-4C97-9AC3-70C2B09E9427}" type="sibTrans" cxnId="{90D6B6C0-DBFD-458D-8699-9F7035D8F09C}">
      <dgm:prSet/>
      <dgm:spPr/>
      <dgm:t>
        <a:bodyPr/>
        <a:lstStyle/>
        <a:p>
          <a:endParaRPr lang="cs-CZ"/>
        </a:p>
      </dgm:t>
    </dgm:pt>
    <dgm:pt modelId="{78D2C5E6-7FEF-403F-AB9F-A2EEBC92D01E}">
      <dgm:prSet phldrT="[Text]"/>
      <dgm:spPr/>
      <dgm:t>
        <a:bodyPr/>
        <a:lstStyle/>
        <a:p>
          <a:r>
            <a:rPr lang="cs-CZ" dirty="0" smtClean="0"/>
            <a:t>Slovní komunikace</a:t>
          </a:r>
          <a:endParaRPr lang="cs-CZ" dirty="0"/>
        </a:p>
      </dgm:t>
    </dgm:pt>
    <dgm:pt modelId="{1BE0F07B-B2FA-43E3-836E-0CDFCF80AE2D}" type="parTrans" cxnId="{02DB39F3-E159-415E-ABDE-11B9E913CCFE}">
      <dgm:prSet/>
      <dgm:spPr/>
      <dgm:t>
        <a:bodyPr/>
        <a:lstStyle/>
        <a:p>
          <a:endParaRPr lang="cs-CZ"/>
        </a:p>
      </dgm:t>
    </dgm:pt>
    <dgm:pt modelId="{8B232E45-4FF2-4143-BF18-E2504AFE6C10}" type="sibTrans" cxnId="{02DB39F3-E159-415E-ABDE-11B9E913CCFE}">
      <dgm:prSet/>
      <dgm:spPr/>
      <dgm:t>
        <a:bodyPr/>
        <a:lstStyle/>
        <a:p>
          <a:endParaRPr lang="cs-CZ"/>
        </a:p>
      </dgm:t>
    </dgm:pt>
    <dgm:pt modelId="{68EA5277-46AD-4AF2-B066-3AB0EB7CB716}">
      <dgm:prSet phldrT="[Text]"/>
      <dgm:spPr/>
      <dgm:t>
        <a:bodyPr/>
        <a:lstStyle/>
        <a:p>
          <a:r>
            <a:rPr lang="cs-CZ" dirty="0" smtClean="0"/>
            <a:t>Slovem i písmem</a:t>
          </a:r>
          <a:endParaRPr lang="cs-CZ" dirty="0"/>
        </a:p>
      </dgm:t>
    </dgm:pt>
    <dgm:pt modelId="{2B4D5C2F-3391-48ED-A447-A4EB068A4F50}" type="parTrans" cxnId="{537DF6DA-CBDC-4146-847D-DC735E6AD7E7}">
      <dgm:prSet/>
      <dgm:spPr/>
      <dgm:t>
        <a:bodyPr/>
        <a:lstStyle/>
        <a:p>
          <a:endParaRPr lang="cs-CZ"/>
        </a:p>
      </dgm:t>
    </dgm:pt>
    <dgm:pt modelId="{D4EB6CE3-EA16-4F44-B57E-FAF142DA2376}" type="sibTrans" cxnId="{537DF6DA-CBDC-4146-847D-DC735E6AD7E7}">
      <dgm:prSet/>
      <dgm:spPr/>
      <dgm:t>
        <a:bodyPr/>
        <a:lstStyle/>
        <a:p>
          <a:endParaRPr lang="cs-CZ"/>
        </a:p>
      </dgm:t>
    </dgm:pt>
    <dgm:pt modelId="{6EAC306F-5E17-4403-88E6-095C72D6D063}">
      <dgm:prSet phldrT="[Text]"/>
      <dgm:spPr/>
      <dgm:t>
        <a:bodyPr/>
        <a:lstStyle/>
        <a:p>
          <a:r>
            <a:rPr lang="cs-CZ" dirty="0" smtClean="0"/>
            <a:t>neverbální</a:t>
          </a:r>
          <a:endParaRPr lang="cs-CZ" dirty="0"/>
        </a:p>
      </dgm:t>
    </dgm:pt>
    <dgm:pt modelId="{795423A7-D785-47DE-98A6-484FFF97C4F1}" type="parTrans" cxnId="{5EA4724F-7095-4030-9700-B0E909DE6090}">
      <dgm:prSet/>
      <dgm:spPr/>
      <dgm:t>
        <a:bodyPr/>
        <a:lstStyle/>
        <a:p>
          <a:endParaRPr lang="cs-CZ"/>
        </a:p>
      </dgm:t>
    </dgm:pt>
    <dgm:pt modelId="{E53B731B-0199-45BE-BE0D-7245B21EFF00}" type="sibTrans" cxnId="{5EA4724F-7095-4030-9700-B0E909DE6090}">
      <dgm:prSet/>
      <dgm:spPr/>
      <dgm:t>
        <a:bodyPr/>
        <a:lstStyle/>
        <a:p>
          <a:endParaRPr lang="cs-CZ"/>
        </a:p>
      </dgm:t>
    </dgm:pt>
    <dgm:pt modelId="{605F7DA5-DDD9-4469-A95F-5BFF1A2604B7}">
      <dgm:prSet phldrT="[Text]"/>
      <dgm:spPr/>
      <dgm:t>
        <a:bodyPr/>
        <a:lstStyle/>
        <a:p>
          <a:r>
            <a:rPr lang="cs-CZ" dirty="0" smtClean="0"/>
            <a:t>Mimoslovní komunikace</a:t>
          </a:r>
          <a:endParaRPr lang="cs-CZ" dirty="0"/>
        </a:p>
      </dgm:t>
    </dgm:pt>
    <dgm:pt modelId="{79478F7C-6A62-4836-8211-767213AF7CFD}" type="parTrans" cxnId="{8BDCFA27-3A35-4E80-BFB6-FA67D3D527EE}">
      <dgm:prSet/>
      <dgm:spPr/>
      <dgm:t>
        <a:bodyPr/>
        <a:lstStyle/>
        <a:p>
          <a:endParaRPr lang="cs-CZ"/>
        </a:p>
      </dgm:t>
    </dgm:pt>
    <dgm:pt modelId="{4445A166-40C2-447F-ACB0-DA90C26B65C1}" type="sibTrans" cxnId="{8BDCFA27-3A35-4E80-BFB6-FA67D3D527EE}">
      <dgm:prSet/>
      <dgm:spPr/>
      <dgm:t>
        <a:bodyPr/>
        <a:lstStyle/>
        <a:p>
          <a:endParaRPr lang="cs-CZ"/>
        </a:p>
      </dgm:t>
    </dgm:pt>
    <dgm:pt modelId="{738FAE6B-A024-47E5-850B-4A76AE8F81CC}">
      <dgm:prSet phldrT="[Text]"/>
      <dgm:spPr/>
      <dgm:t>
        <a:bodyPr/>
        <a:lstStyle/>
        <a:p>
          <a:r>
            <a:rPr lang="cs-CZ" dirty="0" smtClean="0"/>
            <a:t>Gesta, mimika, tón hlasu</a:t>
          </a:r>
          <a:endParaRPr lang="cs-CZ" dirty="0"/>
        </a:p>
      </dgm:t>
    </dgm:pt>
    <dgm:pt modelId="{36C5A04E-981D-4C80-87BE-E887034DF23C}" type="parTrans" cxnId="{7ADAED73-49AA-466E-A7B5-CA2FD121EAE2}">
      <dgm:prSet/>
      <dgm:spPr/>
      <dgm:t>
        <a:bodyPr/>
        <a:lstStyle/>
        <a:p>
          <a:endParaRPr lang="cs-CZ"/>
        </a:p>
      </dgm:t>
    </dgm:pt>
    <dgm:pt modelId="{0B0D60A3-1C11-4A12-BD0C-B1F27ADF814F}" type="sibTrans" cxnId="{7ADAED73-49AA-466E-A7B5-CA2FD121EAE2}">
      <dgm:prSet/>
      <dgm:spPr/>
      <dgm:t>
        <a:bodyPr/>
        <a:lstStyle/>
        <a:p>
          <a:endParaRPr lang="cs-CZ"/>
        </a:p>
      </dgm:t>
    </dgm:pt>
    <dgm:pt modelId="{84C09ABD-8D8C-40E3-90DB-DE18B1CAD03D}">
      <dgm:prSet phldrT="[Text]"/>
      <dgm:spPr/>
      <dgm:t>
        <a:bodyPr/>
        <a:lstStyle/>
        <a:p>
          <a:r>
            <a:rPr lang="cs-CZ" dirty="0" smtClean="0"/>
            <a:t>vizuální</a:t>
          </a:r>
          <a:endParaRPr lang="cs-CZ" dirty="0"/>
        </a:p>
      </dgm:t>
    </dgm:pt>
    <dgm:pt modelId="{2F467400-C8A1-43C7-A42D-D18BA396719B}" type="parTrans" cxnId="{23B2A9E6-8F58-4DB1-929C-1E71F9F71C1C}">
      <dgm:prSet/>
      <dgm:spPr/>
      <dgm:t>
        <a:bodyPr/>
        <a:lstStyle/>
        <a:p>
          <a:endParaRPr lang="cs-CZ"/>
        </a:p>
      </dgm:t>
    </dgm:pt>
    <dgm:pt modelId="{C0B2538F-AB2B-4EB3-93CD-D7DF35B2B66E}" type="sibTrans" cxnId="{23B2A9E6-8F58-4DB1-929C-1E71F9F71C1C}">
      <dgm:prSet/>
      <dgm:spPr/>
      <dgm:t>
        <a:bodyPr/>
        <a:lstStyle/>
        <a:p>
          <a:endParaRPr lang="cs-CZ"/>
        </a:p>
      </dgm:t>
    </dgm:pt>
    <dgm:pt modelId="{FCD6B204-CFD5-4C26-BB5D-F391C3E960B8}">
      <dgm:prSet phldrT="[Text]"/>
      <dgm:spPr/>
      <dgm:t>
        <a:bodyPr/>
        <a:lstStyle/>
        <a:p>
          <a:r>
            <a:rPr lang="cs-CZ" dirty="0" smtClean="0"/>
            <a:t>Prostřednictvím vizuálních médií</a:t>
          </a:r>
          <a:endParaRPr lang="cs-CZ" dirty="0"/>
        </a:p>
      </dgm:t>
    </dgm:pt>
    <dgm:pt modelId="{B17A2987-F9B2-4330-BD80-9B87649916C4}" type="parTrans" cxnId="{73D66960-3AEF-4A5B-B198-6E3F4026BE1F}">
      <dgm:prSet/>
      <dgm:spPr/>
      <dgm:t>
        <a:bodyPr/>
        <a:lstStyle/>
        <a:p>
          <a:endParaRPr lang="cs-CZ"/>
        </a:p>
      </dgm:t>
    </dgm:pt>
    <dgm:pt modelId="{4655A127-1C9C-4F0F-ABCC-A033C9EB3371}" type="sibTrans" cxnId="{73D66960-3AEF-4A5B-B198-6E3F4026BE1F}">
      <dgm:prSet/>
      <dgm:spPr/>
      <dgm:t>
        <a:bodyPr/>
        <a:lstStyle/>
        <a:p>
          <a:endParaRPr lang="cs-CZ"/>
        </a:p>
      </dgm:t>
    </dgm:pt>
    <dgm:pt modelId="{78563657-3328-41D7-8ED8-7A5824B62203}">
      <dgm:prSet phldrT="[Text]"/>
      <dgm:spPr/>
      <dgm:t>
        <a:bodyPr/>
        <a:lstStyle/>
        <a:p>
          <a:r>
            <a:rPr lang="cs-CZ" dirty="0" smtClean="0"/>
            <a:t>Tiskoviny,  Internet, reklamní poutače,dopravní značení </a:t>
          </a:r>
          <a:endParaRPr lang="cs-CZ" dirty="0"/>
        </a:p>
      </dgm:t>
    </dgm:pt>
    <dgm:pt modelId="{9447F6BF-831E-4F2E-8D95-643181E66AE0}" type="parTrans" cxnId="{E85868E0-57FB-4907-9D0C-2A5DC1A5E7D3}">
      <dgm:prSet/>
      <dgm:spPr/>
      <dgm:t>
        <a:bodyPr/>
        <a:lstStyle/>
        <a:p>
          <a:endParaRPr lang="cs-CZ"/>
        </a:p>
      </dgm:t>
    </dgm:pt>
    <dgm:pt modelId="{004BA0BB-55CE-4B34-BDBD-B320FA038A7F}" type="sibTrans" cxnId="{E85868E0-57FB-4907-9D0C-2A5DC1A5E7D3}">
      <dgm:prSet/>
      <dgm:spPr/>
      <dgm:t>
        <a:bodyPr/>
        <a:lstStyle/>
        <a:p>
          <a:endParaRPr lang="cs-CZ"/>
        </a:p>
      </dgm:t>
    </dgm:pt>
    <dgm:pt modelId="{168898DF-B998-4314-9686-4F7555E4E27F}" type="pres">
      <dgm:prSet presAssocID="{83DD05DB-4898-41E2-B299-54FD52CFDEBF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DDA02B0-020D-4DAD-9B86-185E164F534D}" type="pres">
      <dgm:prSet presAssocID="{938A03A3-6B3B-481D-A280-E16E836F1FD1}" presName="linNode" presStyleCnt="0"/>
      <dgm:spPr/>
    </dgm:pt>
    <dgm:pt modelId="{3963704B-8774-430A-B836-7D29BC556310}" type="pres">
      <dgm:prSet presAssocID="{938A03A3-6B3B-481D-A280-E16E836F1FD1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8074D77-F331-40CB-B3BF-EFE29DD08A08}" type="pres">
      <dgm:prSet presAssocID="{938A03A3-6B3B-481D-A280-E16E836F1FD1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4532C79-7129-4905-A211-52B8BEE12E49}" type="pres">
      <dgm:prSet presAssocID="{867064D7-0760-4C97-9AC3-70C2B09E9427}" presName="sp" presStyleCnt="0"/>
      <dgm:spPr/>
    </dgm:pt>
    <dgm:pt modelId="{7021E8F4-BD18-4830-ADDE-95190435D753}" type="pres">
      <dgm:prSet presAssocID="{6EAC306F-5E17-4403-88E6-095C72D6D063}" presName="linNode" presStyleCnt="0"/>
      <dgm:spPr/>
    </dgm:pt>
    <dgm:pt modelId="{474DF28B-F062-42EF-92CD-9E0C7C7DA3C2}" type="pres">
      <dgm:prSet presAssocID="{6EAC306F-5E17-4403-88E6-095C72D6D063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822EDD-91A8-4787-920B-F285F37010A2}" type="pres">
      <dgm:prSet presAssocID="{6EAC306F-5E17-4403-88E6-095C72D6D063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858311-CE5D-4014-8FBF-23B12DD1A967}" type="pres">
      <dgm:prSet presAssocID="{E53B731B-0199-45BE-BE0D-7245B21EFF00}" presName="sp" presStyleCnt="0"/>
      <dgm:spPr/>
    </dgm:pt>
    <dgm:pt modelId="{9E88E7C4-C341-42DF-AAC9-EC50FA37ED5F}" type="pres">
      <dgm:prSet presAssocID="{84C09ABD-8D8C-40E3-90DB-DE18B1CAD03D}" presName="linNode" presStyleCnt="0"/>
      <dgm:spPr/>
    </dgm:pt>
    <dgm:pt modelId="{05B878C6-F2FD-42B6-84D8-5991EF37FF92}" type="pres">
      <dgm:prSet presAssocID="{84C09ABD-8D8C-40E3-90DB-DE18B1CAD03D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E859F8-84C9-4304-9A66-F76C03EAD7FB}" type="pres">
      <dgm:prSet presAssocID="{84C09ABD-8D8C-40E3-90DB-DE18B1CAD03D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85868E0-57FB-4907-9D0C-2A5DC1A5E7D3}" srcId="{84C09ABD-8D8C-40E3-90DB-DE18B1CAD03D}" destId="{78563657-3328-41D7-8ED8-7A5824B62203}" srcOrd="1" destOrd="0" parTransId="{9447F6BF-831E-4F2E-8D95-643181E66AE0}" sibTransId="{004BA0BB-55CE-4B34-BDBD-B320FA038A7F}"/>
    <dgm:cxn modelId="{89E8DC7C-B381-4DFD-B78D-E9A58E1DEA8D}" type="presOf" srcId="{84C09ABD-8D8C-40E3-90DB-DE18B1CAD03D}" destId="{05B878C6-F2FD-42B6-84D8-5991EF37FF92}" srcOrd="0" destOrd="0" presId="urn:microsoft.com/office/officeart/2005/8/layout/vList5"/>
    <dgm:cxn modelId="{A0C78A43-912C-4066-A7BE-24A2B8D44461}" type="presOf" srcId="{6EAC306F-5E17-4403-88E6-095C72D6D063}" destId="{474DF28B-F062-42EF-92CD-9E0C7C7DA3C2}" srcOrd="0" destOrd="0" presId="urn:microsoft.com/office/officeart/2005/8/layout/vList5"/>
    <dgm:cxn modelId="{90D6B6C0-DBFD-458D-8699-9F7035D8F09C}" srcId="{83DD05DB-4898-41E2-B299-54FD52CFDEBF}" destId="{938A03A3-6B3B-481D-A280-E16E836F1FD1}" srcOrd="0" destOrd="0" parTransId="{2B6B0C9E-427D-447B-8BDE-5A15A7A900F6}" sibTransId="{867064D7-0760-4C97-9AC3-70C2B09E9427}"/>
    <dgm:cxn modelId="{8F22C93D-E3D1-4039-ACC9-CBAF85F9F8B6}" type="presOf" srcId="{78563657-3328-41D7-8ED8-7A5824B62203}" destId="{7AE859F8-84C9-4304-9A66-F76C03EAD7FB}" srcOrd="0" destOrd="1" presId="urn:microsoft.com/office/officeart/2005/8/layout/vList5"/>
    <dgm:cxn modelId="{DE0CDDDF-8DFD-4F30-8322-ECCFE158752E}" type="presOf" srcId="{605F7DA5-DDD9-4469-A95F-5BFF1A2604B7}" destId="{83822EDD-91A8-4787-920B-F285F37010A2}" srcOrd="0" destOrd="0" presId="urn:microsoft.com/office/officeart/2005/8/layout/vList5"/>
    <dgm:cxn modelId="{D6BA5375-D87C-4C94-BB0E-1A7B8133B1E5}" type="presOf" srcId="{78D2C5E6-7FEF-403F-AB9F-A2EEBC92D01E}" destId="{A8074D77-F331-40CB-B3BF-EFE29DD08A08}" srcOrd="0" destOrd="0" presId="urn:microsoft.com/office/officeart/2005/8/layout/vList5"/>
    <dgm:cxn modelId="{9AF92360-A851-4B1B-B434-CB241D225448}" type="presOf" srcId="{FCD6B204-CFD5-4C26-BB5D-F391C3E960B8}" destId="{7AE859F8-84C9-4304-9A66-F76C03EAD7FB}" srcOrd="0" destOrd="0" presId="urn:microsoft.com/office/officeart/2005/8/layout/vList5"/>
    <dgm:cxn modelId="{44A8BCD5-5D89-4B59-8BA7-F327AADF7558}" type="presOf" srcId="{68EA5277-46AD-4AF2-B066-3AB0EB7CB716}" destId="{A8074D77-F331-40CB-B3BF-EFE29DD08A08}" srcOrd="0" destOrd="1" presId="urn:microsoft.com/office/officeart/2005/8/layout/vList5"/>
    <dgm:cxn modelId="{5EA4724F-7095-4030-9700-B0E909DE6090}" srcId="{83DD05DB-4898-41E2-B299-54FD52CFDEBF}" destId="{6EAC306F-5E17-4403-88E6-095C72D6D063}" srcOrd="1" destOrd="0" parTransId="{795423A7-D785-47DE-98A6-484FFF97C4F1}" sibTransId="{E53B731B-0199-45BE-BE0D-7245B21EFF00}"/>
    <dgm:cxn modelId="{54CBF3AF-A62B-476E-A272-CC585CE63DA9}" type="presOf" srcId="{83DD05DB-4898-41E2-B299-54FD52CFDEBF}" destId="{168898DF-B998-4314-9686-4F7555E4E27F}" srcOrd="0" destOrd="0" presId="urn:microsoft.com/office/officeart/2005/8/layout/vList5"/>
    <dgm:cxn modelId="{537DF6DA-CBDC-4146-847D-DC735E6AD7E7}" srcId="{938A03A3-6B3B-481D-A280-E16E836F1FD1}" destId="{68EA5277-46AD-4AF2-B066-3AB0EB7CB716}" srcOrd="1" destOrd="0" parTransId="{2B4D5C2F-3391-48ED-A447-A4EB068A4F50}" sibTransId="{D4EB6CE3-EA16-4F44-B57E-FAF142DA2376}"/>
    <dgm:cxn modelId="{23B2A9E6-8F58-4DB1-929C-1E71F9F71C1C}" srcId="{83DD05DB-4898-41E2-B299-54FD52CFDEBF}" destId="{84C09ABD-8D8C-40E3-90DB-DE18B1CAD03D}" srcOrd="2" destOrd="0" parTransId="{2F467400-C8A1-43C7-A42D-D18BA396719B}" sibTransId="{C0B2538F-AB2B-4EB3-93CD-D7DF35B2B66E}"/>
    <dgm:cxn modelId="{02DB39F3-E159-415E-ABDE-11B9E913CCFE}" srcId="{938A03A3-6B3B-481D-A280-E16E836F1FD1}" destId="{78D2C5E6-7FEF-403F-AB9F-A2EEBC92D01E}" srcOrd="0" destOrd="0" parTransId="{1BE0F07B-B2FA-43E3-836E-0CDFCF80AE2D}" sibTransId="{8B232E45-4FF2-4143-BF18-E2504AFE6C10}"/>
    <dgm:cxn modelId="{8BDCFA27-3A35-4E80-BFB6-FA67D3D527EE}" srcId="{6EAC306F-5E17-4403-88E6-095C72D6D063}" destId="{605F7DA5-DDD9-4469-A95F-5BFF1A2604B7}" srcOrd="0" destOrd="0" parTransId="{79478F7C-6A62-4836-8211-767213AF7CFD}" sibTransId="{4445A166-40C2-447F-ACB0-DA90C26B65C1}"/>
    <dgm:cxn modelId="{73D66960-3AEF-4A5B-B198-6E3F4026BE1F}" srcId="{84C09ABD-8D8C-40E3-90DB-DE18B1CAD03D}" destId="{FCD6B204-CFD5-4C26-BB5D-F391C3E960B8}" srcOrd="0" destOrd="0" parTransId="{B17A2987-F9B2-4330-BD80-9B87649916C4}" sibTransId="{4655A127-1C9C-4F0F-ABCC-A033C9EB3371}"/>
    <dgm:cxn modelId="{095F7DAA-5B34-437C-ADF3-10236654EEA6}" type="presOf" srcId="{938A03A3-6B3B-481D-A280-E16E836F1FD1}" destId="{3963704B-8774-430A-B836-7D29BC556310}" srcOrd="0" destOrd="0" presId="urn:microsoft.com/office/officeart/2005/8/layout/vList5"/>
    <dgm:cxn modelId="{83A4BFFC-EE1D-4290-9531-959166896671}" type="presOf" srcId="{738FAE6B-A024-47E5-850B-4A76AE8F81CC}" destId="{83822EDD-91A8-4787-920B-F285F37010A2}" srcOrd="0" destOrd="1" presId="urn:microsoft.com/office/officeart/2005/8/layout/vList5"/>
    <dgm:cxn modelId="{7ADAED73-49AA-466E-A7B5-CA2FD121EAE2}" srcId="{6EAC306F-5E17-4403-88E6-095C72D6D063}" destId="{738FAE6B-A024-47E5-850B-4A76AE8F81CC}" srcOrd="1" destOrd="0" parTransId="{36C5A04E-981D-4C80-87BE-E887034DF23C}" sibTransId="{0B0D60A3-1C11-4A12-BD0C-B1F27ADF814F}"/>
    <dgm:cxn modelId="{C88415F5-F673-46ED-AABF-51DA43636DE7}" type="presParOf" srcId="{168898DF-B998-4314-9686-4F7555E4E27F}" destId="{EDDA02B0-020D-4DAD-9B86-185E164F534D}" srcOrd="0" destOrd="0" presId="urn:microsoft.com/office/officeart/2005/8/layout/vList5"/>
    <dgm:cxn modelId="{B0A544FA-7D6F-427F-9275-BB29A6EDEB7C}" type="presParOf" srcId="{EDDA02B0-020D-4DAD-9B86-185E164F534D}" destId="{3963704B-8774-430A-B836-7D29BC556310}" srcOrd="0" destOrd="0" presId="urn:microsoft.com/office/officeart/2005/8/layout/vList5"/>
    <dgm:cxn modelId="{7E4009BC-CB76-4383-A48F-A10B7172008F}" type="presParOf" srcId="{EDDA02B0-020D-4DAD-9B86-185E164F534D}" destId="{A8074D77-F331-40CB-B3BF-EFE29DD08A08}" srcOrd="1" destOrd="0" presId="urn:microsoft.com/office/officeart/2005/8/layout/vList5"/>
    <dgm:cxn modelId="{33CD2AA7-5101-4D2E-BF27-DA57361C2F47}" type="presParOf" srcId="{168898DF-B998-4314-9686-4F7555E4E27F}" destId="{B4532C79-7129-4905-A211-52B8BEE12E49}" srcOrd="1" destOrd="0" presId="urn:microsoft.com/office/officeart/2005/8/layout/vList5"/>
    <dgm:cxn modelId="{02CD2180-F39B-44EC-8D22-E1207A5702CC}" type="presParOf" srcId="{168898DF-B998-4314-9686-4F7555E4E27F}" destId="{7021E8F4-BD18-4830-ADDE-95190435D753}" srcOrd="2" destOrd="0" presId="urn:microsoft.com/office/officeart/2005/8/layout/vList5"/>
    <dgm:cxn modelId="{290780FE-7FC8-49F8-967F-10641B001BCA}" type="presParOf" srcId="{7021E8F4-BD18-4830-ADDE-95190435D753}" destId="{474DF28B-F062-42EF-92CD-9E0C7C7DA3C2}" srcOrd="0" destOrd="0" presId="urn:microsoft.com/office/officeart/2005/8/layout/vList5"/>
    <dgm:cxn modelId="{67E9EC34-4DBF-4F8B-B0C1-E9FD8685271A}" type="presParOf" srcId="{7021E8F4-BD18-4830-ADDE-95190435D753}" destId="{83822EDD-91A8-4787-920B-F285F37010A2}" srcOrd="1" destOrd="0" presId="urn:microsoft.com/office/officeart/2005/8/layout/vList5"/>
    <dgm:cxn modelId="{08F84278-950D-42EC-A0E2-FEC23EA09A5B}" type="presParOf" srcId="{168898DF-B998-4314-9686-4F7555E4E27F}" destId="{C9858311-CE5D-4014-8FBF-23B12DD1A967}" srcOrd="3" destOrd="0" presId="urn:microsoft.com/office/officeart/2005/8/layout/vList5"/>
    <dgm:cxn modelId="{949D5F1C-64D6-4681-9011-4FA7CE6DEB6E}" type="presParOf" srcId="{168898DF-B998-4314-9686-4F7555E4E27F}" destId="{9E88E7C4-C341-42DF-AAC9-EC50FA37ED5F}" srcOrd="4" destOrd="0" presId="urn:microsoft.com/office/officeart/2005/8/layout/vList5"/>
    <dgm:cxn modelId="{19674988-9F37-45DF-B71D-2A62DEE4D057}" type="presParOf" srcId="{9E88E7C4-C341-42DF-AAC9-EC50FA37ED5F}" destId="{05B878C6-F2FD-42B6-84D8-5991EF37FF92}" srcOrd="0" destOrd="0" presId="urn:microsoft.com/office/officeart/2005/8/layout/vList5"/>
    <dgm:cxn modelId="{938594DF-896B-4DEF-898D-BD875BD64B8C}" type="presParOf" srcId="{9E88E7C4-C341-42DF-AAC9-EC50FA37ED5F}" destId="{7AE859F8-84C9-4304-9A66-F76C03EAD7FB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B3F3B53-DBB3-455F-BAA9-3E14E3B57E94}" type="doc">
      <dgm:prSet loTypeId="urn:microsoft.com/office/officeart/2005/8/layout/process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D1F2E93-A9E4-4F21-ACCC-65DC3D8D053C}">
      <dgm:prSet phldrT="[Text]"/>
      <dgm:spPr/>
      <dgm:t>
        <a:bodyPr/>
        <a:lstStyle/>
        <a:p>
          <a:r>
            <a:rPr lang="cs-CZ" dirty="0" smtClean="0"/>
            <a:t>Primitivní (tváří v tvář</a:t>
          </a:r>
          <a:endParaRPr lang="cs-CZ" dirty="0"/>
        </a:p>
      </dgm:t>
    </dgm:pt>
    <dgm:pt modelId="{50084D34-DDD3-414E-AE36-EAF0336033B6}" type="parTrans" cxnId="{C0DFE048-B611-4F76-A1C0-3A3326826442}">
      <dgm:prSet/>
      <dgm:spPr/>
      <dgm:t>
        <a:bodyPr/>
        <a:lstStyle/>
        <a:p>
          <a:endParaRPr lang="cs-CZ"/>
        </a:p>
      </dgm:t>
    </dgm:pt>
    <dgm:pt modelId="{0076EE01-4EF6-4C4B-9BEB-26D22E909C5F}" type="sibTrans" cxnId="{C0DFE048-B611-4F76-A1C0-3A3326826442}">
      <dgm:prSet/>
      <dgm:spPr/>
      <dgm:t>
        <a:bodyPr/>
        <a:lstStyle/>
        <a:p>
          <a:endParaRPr lang="cs-CZ"/>
        </a:p>
      </dgm:t>
    </dgm:pt>
    <dgm:pt modelId="{DE130BB2-DBC9-4A3D-95CE-24D5E57BCD55}">
      <dgm:prSet phldrT="[Text]"/>
      <dgm:spPr/>
      <dgm:t>
        <a:bodyPr/>
        <a:lstStyle/>
        <a:p>
          <a:r>
            <a:rPr lang="cs-CZ" dirty="0" smtClean="0"/>
            <a:t>Zdrojem informací je lidská paměť</a:t>
          </a:r>
          <a:endParaRPr lang="cs-CZ" dirty="0"/>
        </a:p>
      </dgm:t>
    </dgm:pt>
    <dgm:pt modelId="{604B4B6E-689D-4BD6-8937-3A097DE8ADE2}" type="parTrans" cxnId="{E1E5B3FC-156E-4693-801B-7B0FC2C36D0F}">
      <dgm:prSet/>
      <dgm:spPr/>
      <dgm:t>
        <a:bodyPr/>
        <a:lstStyle/>
        <a:p>
          <a:endParaRPr lang="cs-CZ"/>
        </a:p>
      </dgm:t>
    </dgm:pt>
    <dgm:pt modelId="{1432CC77-42EB-4DAE-ABC4-796DB4F0D9C4}" type="sibTrans" cxnId="{E1E5B3FC-156E-4693-801B-7B0FC2C36D0F}">
      <dgm:prSet/>
      <dgm:spPr/>
      <dgm:t>
        <a:bodyPr/>
        <a:lstStyle/>
        <a:p>
          <a:endParaRPr lang="cs-CZ"/>
        </a:p>
      </dgm:t>
    </dgm:pt>
    <dgm:pt modelId="{A9393C8E-B750-49C5-8A5D-E502C241BBF2}">
      <dgm:prSet phldrT="[Text]"/>
      <dgm:spPr/>
      <dgm:t>
        <a:bodyPr/>
        <a:lstStyle/>
        <a:p>
          <a:r>
            <a:rPr lang="cs-CZ" dirty="0" smtClean="0"/>
            <a:t>Tradiční (psané texty)</a:t>
          </a:r>
          <a:endParaRPr lang="cs-CZ" dirty="0"/>
        </a:p>
      </dgm:t>
    </dgm:pt>
    <dgm:pt modelId="{7307E867-8B02-4D98-ADC7-EE699B30D6B5}" type="parTrans" cxnId="{540F9513-D602-4FEC-B04F-C86E2AD9E049}">
      <dgm:prSet/>
      <dgm:spPr/>
      <dgm:t>
        <a:bodyPr/>
        <a:lstStyle/>
        <a:p>
          <a:endParaRPr lang="cs-CZ"/>
        </a:p>
      </dgm:t>
    </dgm:pt>
    <dgm:pt modelId="{AB009AC8-D256-47D9-A3B1-0DC13002CF25}" type="sibTrans" cxnId="{540F9513-D602-4FEC-B04F-C86E2AD9E049}">
      <dgm:prSet/>
      <dgm:spPr/>
      <dgm:t>
        <a:bodyPr/>
        <a:lstStyle/>
        <a:p>
          <a:endParaRPr lang="cs-CZ"/>
        </a:p>
      </dgm:t>
    </dgm:pt>
    <dgm:pt modelId="{A37408D1-4686-44F5-A8A4-81976687F9F8}">
      <dgm:prSet phldrT="[Text]"/>
      <dgm:spPr/>
      <dgm:t>
        <a:bodyPr/>
        <a:lstStyle/>
        <a:p>
          <a:r>
            <a:rPr lang="cs-CZ" dirty="0" smtClean="0"/>
            <a:t>Zdrojem jsou knihy; důležitá schopnost čtení</a:t>
          </a:r>
          <a:endParaRPr lang="cs-CZ" dirty="0"/>
        </a:p>
      </dgm:t>
    </dgm:pt>
    <dgm:pt modelId="{673DFBBF-49AE-4087-9875-17C4D626F783}" type="parTrans" cxnId="{A338DA26-466D-45A3-98EF-EFAB37AAA80B}">
      <dgm:prSet/>
      <dgm:spPr/>
      <dgm:t>
        <a:bodyPr/>
        <a:lstStyle/>
        <a:p>
          <a:endParaRPr lang="cs-CZ"/>
        </a:p>
      </dgm:t>
    </dgm:pt>
    <dgm:pt modelId="{624B95C0-C3A1-4683-BF64-0C566C711879}" type="sibTrans" cxnId="{A338DA26-466D-45A3-98EF-EFAB37AAA80B}">
      <dgm:prSet/>
      <dgm:spPr/>
      <dgm:t>
        <a:bodyPr/>
        <a:lstStyle/>
        <a:p>
          <a:endParaRPr lang="cs-CZ"/>
        </a:p>
      </dgm:t>
    </dgm:pt>
    <dgm:pt modelId="{FC61BD44-3DF3-4239-9808-0D1733F277BC}">
      <dgm:prSet phldrT="[Text]"/>
      <dgm:spPr/>
      <dgm:t>
        <a:bodyPr/>
        <a:lstStyle/>
        <a:p>
          <a:r>
            <a:rPr lang="cs-CZ" dirty="0" smtClean="0"/>
            <a:t>Moderní (masová komunikace)</a:t>
          </a:r>
          <a:endParaRPr lang="cs-CZ" dirty="0"/>
        </a:p>
      </dgm:t>
    </dgm:pt>
    <dgm:pt modelId="{98D339CD-57A7-48CC-B5C0-8D431A0900E0}" type="parTrans" cxnId="{BD6A4D1D-7DA0-44E5-818E-31148E3B807E}">
      <dgm:prSet/>
      <dgm:spPr/>
      <dgm:t>
        <a:bodyPr/>
        <a:lstStyle/>
        <a:p>
          <a:endParaRPr lang="cs-CZ"/>
        </a:p>
      </dgm:t>
    </dgm:pt>
    <dgm:pt modelId="{2437C3BC-CFC0-4DE0-96B4-300EF4E13583}" type="sibTrans" cxnId="{BD6A4D1D-7DA0-44E5-818E-31148E3B807E}">
      <dgm:prSet/>
      <dgm:spPr/>
      <dgm:t>
        <a:bodyPr/>
        <a:lstStyle/>
        <a:p>
          <a:endParaRPr lang="cs-CZ"/>
        </a:p>
      </dgm:t>
    </dgm:pt>
    <dgm:pt modelId="{6C4EF5E4-B306-491D-A0A5-B8D2822B0375}">
      <dgm:prSet phldrT="[Text]"/>
      <dgm:spPr/>
      <dgm:t>
        <a:bodyPr/>
        <a:lstStyle/>
        <a:p>
          <a:r>
            <a:rPr lang="cs-CZ" dirty="0" smtClean="0"/>
            <a:t>Zdrojem informací je sdělovací technika</a:t>
          </a:r>
          <a:endParaRPr lang="cs-CZ" dirty="0"/>
        </a:p>
      </dgm:t>
    </dgm:pt>
    <dgm:pt modelId="{E725C77B-3982-4696-AF9E-3FA6BD3732C1}" type="parTrans" cxnId="{575701EC-E476-4263-B581-A19CDFF592D7}">
      <dgm:prSet/>
      <dgm:spPr/>
      <dgm:t>
        <a:bodyPr/>
        <a:lstStyle/>
        <a:p>
          <a:endParaRPr lang="cs-CZ"/>
        </a:p>
      </dgm:t>
    </dgm:pt>
    <dgm:pt modelId="{2E1CE085-4875-4F9B-9874-D3111BD857F7}" type="sibTrans" cxnId="{575701EC-E476-4263-B581-A19CDFF592D7}">
      <dgm:prSet/>
      <dgm:spPr/>
      <dgm:t>
        <a:bodyPr/>
        <a:lstStyle/>
        <a:p>
          <a:endParaRPr lang="cs-CZ"/>
        </a:p>
      </dgm:t>
    </dgm:pt>
    <dgm:pt modelId="{22958186-FE17-4F55-B5C0-AA7EB8977D5B}" type="pres">
      <dgm:prSet presAssocID="{CB3F3B53-DBB3-455F-BAA9-3E14E3B57E94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539A41E-5B85-4A05-8CDC-AF11626C95D2}" type="pres">
      <dgm:prSet presAssocID="{FC61BD44-3DF3-4239-9808-0D1733F277BC}" presName="boxAndChildren" presStyleCnt="0"/>
      <dgm:spPr/>
    </dgm:pt>
    <dgm:pt modelId="{02E6F4F4-1663-4A76-81FA-0CF77AAAF171}" type="pres">
      <dgm:prSet presAssocID="{FC61BD44-3DF3-4239-9808-0D1733F277BC}" presName="parentTextBox" presStyleLbl="node1" presStyleIdx="0" presStyleCnt="3"/>
      <dgm:spPr/>
      <dgm:t>
        <a:bodyPr/>
        <a:lstStyle/>
        <a:p>
          <a:endParaRPr lang="cs-CZ"/>
        </a:p>
      </dgm:t>
    </dgm:pt>
    <dgm:pt modelId="{A5C2FF0F-CD3D-413B-974A-5313C2ECC292}" type="pres">
      <dgm:prSet presAssocID="{FC61BD44-3DF3-4239-9808-0D1733F277BC}" presName="entireBox" presStyleLbl="node1" presStyleIdx="0" presStyleCnt="3"/>
      <dgm:spPr/>
      <dgm:t>
        <a:bodyPr/>
        <a:lstStyle/>
        <a:p>
          <a:endParaRPr lang="cs-CZ"/>
        </a:p>
      </dgm:t>
    </dgm:pt>
    <dgm:pt modelId="{C29B94AE-050F-48D5-BB96-2241BAA559AA}" type="pres">
      <dgm:prSet presAssocID="{FC61BD44-3DF3-4239-9808-0D1733F277BC}" presName="descendantBox" presStyleCnt="0"/>
      <dgm:spPr/>
    </dgm:pt>
    <dgm:pt modelId="{22AEC469-9586-4152-BB40-58FC1987F39A}" type="pres">
      <dgm:prSet presAssocID="{6C4EF5E4-B306-491D-A0A5-B8D2822B0375}" presName="childTextBox" presStyleLbl="fg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29DDD-1FDA-41B1-97C0-CEA045264049}" type="pres">
      <dgm:prSet presAssocID="{AB009AC8-D256-47D9-A3B1-0DC13002CF25}" presName="sp" presStyleCnt="0"/>
      <dgm:spPr/>
    </dgm:pt>
    <dgm:pt modelId="{3DE58F9F-5E83-4069-9260-538240E1BA5C}" type="pres">
      <dgm:prSet presAssocID="{A9393C8E-B750-49C5-8A5D-E502C241BBF2}" presName="arrowAndChildren" presStyleCnt="0"/>
      <dgm:spPr/>
    </dgm:pt>
    <dgm:pt modelId="{EA0B5E03-D88B-4AA4-8E1F-499E8BC14CD6}" type="pres">
      <dgm:prSet presAssocID="{A9393C8E-B750-49C5-8A5D-E502C241BBF2}" presName="parentTextArrow" presStyleLbl="node1" presStyleIdx="0" presStyleCnt="3"/>
      <dgm:spPr/>
      <dgm:t>
        <a:bodyPr/>
        <a:lstStyle/>
        <a:p>
          <a:endParaRPr lang="cs-CZ"/>
        </a:p>
      </dgm:t>
    </dgm:pt>
    <dgm:pt modelId="{91F4A132-6CD6-4647-841C-5AEEFD7C36E8}" type="pres">
      <dgm:prSet presAssocID="{A9393C8E-B750-49C5-8A5D-E502C241BBF2}" presName="arrow" presStyleLbl="node1" presStyleIdx="1" presStyleCnt="3"/>
      <dgm:spPr/>
      <dgm:t>
        <a:bodyPr/>
        <a:lstStyle/>
        <a:p>
          <a:endParaRPr lang="cs-CZ"/>
        </a:p>
      </dgm:t>
    </dgm:pt>
    <dgm:pt modelId="{654139D6-E1B4-49B2-8974-3CB9A16F93E2}" type="pres">
      <dgm:prSet presAssocID="{A9393C8E-B750-49C5-8A5D-E502C241BBF2}" presName="descendantArrow" presStyleCnt="0"/>
      <dgm:spPr/>
    </dgm:pt>
    <dgm:pt modelId="{C0064BBB-7451-4DC5-8BF3-8FF834DC8D42}" type="pres">
      <dgm:prSet presAssocID="{A37408D1-4686-44F5-A8A4-81976687F9F8}" presName="childTextArrow" presStyleLbl="fgAccFollowNode1" presStyleIdx="1" presStyleCnt="3" custLinFactNeighborX="13332" custLinFactNeighborY="7129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AF60FE1-4591-4B85-906E-7B10D3CE33A5}" type="pres">
      <dgm:prSet presAssocID="{0076EE01-4EF6-4C4B-9BEB-26D22E909C5F}" presName="sp" presStyleCnt="0"/>
      <dgm:spPr/>
    </dgm:pt>
    <dgm:pt modelId="{A837DFCA-5D8D-4E9A-AB76-8979EE601FDA}" type="pres">
      <dgm:prSet presAssocID="{2D1F2E93-A9E4-4F21-ACCC-65DC3D8D053C}" presName="arrowAndChildren" presStyleCnt="0"/>
      <dgm:spPr/>
    </dgm:pt>
    <dgm:pt modelId="{D27E0882-7191-4C85-9037-11F50CC70DC1}" type="pres">
      <dgm:prSet presAssocID="{2D1F2E93-A9E4-4F21-ACCC-65DC3D8D053C}" presName="parentTextArrow" presStyleLbl="node1" presStyleIdx="1" presStyleCnt="3"/>
      <dgm:spPr/>
      <dgm:t>
        <a:bodyPr/>
        <a:lstStyle/>
        <a:p>
          <a:endParaRPr lang="cs-CZ"/>
        </a:p>
      </dgm:t>
    </dgm:pt>
    <dgm:pt modelId="{67543312-F0BC-483A-B023-9549CDBCD4CE}" type="pres">
      <dgm:prSet presAssocID="{2D1F2E93-A9E4-4F21-ACCC-65DC3D8D053C}" presName="arrow" presStyleLbl="node1" presStyleIdx="2" presStyleCnt="3"/>
      <dgm:spPr/>
      <dgm:t>
        <a:bodyPr/>
        <a:lstStyle/>
        <a:p>
          <a:endParaRPr lang="cs-CZ"/>
        </a:p>
      </dgm:t>
    </dgm:pt>
    <dgm:pt modelId="{6A06F6E8-1603-4962-8A9D-607D40A50E3C}" type="pres">
      <dgm:prSet presAssocID="{2D1F2E93-A9E4-4F21-ACCC-65DC3D8D053C}" presName="descendantArrow" presStyleCnt="0"/>
      <dgm:spPr/>
    </dgm:pt>
    <dgm:pt modelId="{8FCA45CF-89C1-4CD6-BB70-28397B66FA4D}" type="pres">
      <dgm:prSet presAssocID="{DE130BB2-DBC9-4A3D-95CE-24D5E57BCD55}" presName="childTextArrow" presStyleLbl="fg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4C66777-7F2A-4E8D-A5A9-6869BCE23A93}" type="presOf" srcId="{FC61BD44-3DF3-4239-9808-0D1733F277BC}" destId="{02E6F4F4-1663-4A76-81FA-0CF77AAAF171}" srcOrd="0" destOrd="0" presId="urn:microsoft.com/office/officeart/2005/8/layout/process4"/>
    <dgm:cxn modelId="{50ADD179-1BFB-486D-93AE-382CDE44B292}" type="presOf" srcId="{6C4EF5E4-B306-491D-A0A5-B8D2822B0375}" destId="{22AEC469-9586-4152-BB40-58FC1987F39A}" srcOrd="0" destOrd="0" presId="urn:microsoft.com/office/officeart/2005/8/layout/process4"/>
    <dgm:cxn modelId="{E1E5B3FC-156E-4693-801B-7B0FC2C36D0F}" srcId="{2D1F2E93-A9E4-4F21-ACCC-65DC3D8D053C}" destId="{DE130BB2-DBC9-4A3D-95CE-24D5E57BCD55}" srcOrd="0" destOrd="0" parTransId="{604B4B6E-689D-4BD6-8937-3A097DE8ADE2}" sibTransId="{1432CC77-42EB-4DAE-ABC4-796DB4F0D9C4}"/>
    <dgm:cxn modelId="{575701EC-E476-4263-B581-A19CDFF592D7}" srcId="{FC61BD44-3DF3-4239-9808-0D1733F277BC}" destId="{6C4EF5E4-B306-491D-A0A5-B8D2822B0375}" srcOrd="0" destOrd="0" parTransId="{E725C77B-3982-4696-AF9E-3FA6BD3732C1}" sibTransId="{2E1CE085-4875-4F9B-9874-D3111BD857F7}"/>
    <dgm:cxn modelId="{540F9513-D602-4FEC-B04F-C86E2AD9E049}" srcId="{CB3F3B53-DBB3-455F-BAA9-3E14E3B57E94}" destId="{A9393C8E-B750-49C5-8A5D-E502C241BBF2}" srcOrd="1" destOrd="0" parTransId="{7307E867-8B02-4D98-ADC7-EE699B30D6B5}" sibTransId="{AB009AC8-D256-47D9-A3B1-0DC13002CF25}"/>
    <dgm:cxn modelId="{C0DFE048-B611-4F76-A1C0-3A3326826442}" srcId="{CB3F3B53-DBB3-455F-BAA9-3E14E3B57E94}" destId="{2D1F2E93-A9E4-4F21-ACCC-65DC3D8D053C}" srcOrd="0" destOrd="0" parTransId="{50084D34-DDD3-414E-AE36-EAF0336033B6}" sibTransId="{0076EE01-4EF6-4C4B-9BEB-26D22E909C5F}"/>
    <dgm:cxn modelId="{ED179AD1-08FB-44CC-9FBC-5613B6ACB79A}" type="presOf" srcId="{CB3F3B53-DBB3-455F-BAA9-3E14E3B57E94}" destId="{22958186-FE17-4F55-B5C0-AA7EB8977D5B}" srcOrd="0" destOrd="0" presId="urn:microsoft.com/office/officeart/2005/8/layout/process4"/>
    <dgm:cxn modelId="{A338DA26-466D-45A3-98EF-EFAB37AAA80B}" srcId="{A9393C8E-B750-49C5-8A5D-E502C241BBF2}" destId="{A37408D1-4686-44F5-A8A4-81976687F9F8}" srcOrd="0" destOrd="0" parTransId="{673DFBBF-49AE-4087-9875-17C4D626F783}" sibTransId="{624B95C0-C3A1-4683-BF64-0C566C711879}"/>
    <dgm:cxn modelId="{430AFA75-F92E-49E0-BECD-6ED4A251F0AD}" type="presOf" srcId="{A9393C8E-B750-49C5-8A5D-E502C241BBF2}" destId="{EA0B5E03-D88B-4AA4-8E1F-499E8BC14CD6}" srcOrd="0" destOrd="0" presId="urn:microsoft.com/office/officeart/2005/8/layout/process4"/>
    <dgm:cxn modelId="{CC24C4B5-718C-43AA-8999-A3E672FD6EA5}" type="presOf" srcId="{2D1F2E93-A9E4-4F21-ACCC-65DC3D8D053C}" destId="{D27E0882-7191-4C85-9037-11F50CC70DC1}" srcOrd="0" destOrd="0" presId="urn:microsoft.com/office/officeart/2005/8/layout/process4"/>
    <dgm:cxn modelId="{D1470BFF-E0A0-4FD7-B3F4-E960D3A4C1AB}" type="presOf" srcId="{A9393C8E-B750-49C5-8A5D-E502C241BBF2}" destId="{91F4A132-6CD6-4647-841C-5AEEFD7C36E8}" srcOrd="1" destOrd="0" presId="urn:microsoft.com/office/officeart/2005/8/layout/process4"/>
    <dgm:cxn modelId="{38942215-78CC-4EAA-AF02-10A3C675DC8F}" type="presOf" srcId="{FC61BD44-3DF3-4239-9808-0D1733F277BC}" destId="{A5C2FF0F-CD3D-413B-974A-5313C2ECC292}" srcOrd="1" destOrd="0" presId="urn:microsoft.com/office/officeart/2005/8/layout/process4"/>
    <dgm:cxn modelId="{BE192E39-5DCF-400F-87B6-3922729378EA}" type="presOf" srcId="{A37408D1-4686-44F5-A8A4-81976687F9F8}" destId="{C0064BBB-7451-4DC5-8BF3-8FF834DC8D42}" srcOrd="0" destOrd="0" presId="urn:microsoft.com/office/officeart/2005/8/layout/process4"/>
    <dgm:cxn modelId="{DEEC983C-B7B1-4376-86B5-C073F7C9F83D}" type="presOf" srcId="{DE130BB2-DBC9-4A3D-95CE-24D5E57BCD55}" destId="{8FCA45CF-89C1-4CD6-BB70-28397B66FA4D}" srcOrd="0" destOrd="0" presId="urn:microsoft.com/office/officeart/2005/8/layout/process4"/>
    <dgm:cxn modelId="{BD6A4D1D-7DA0-44E5-818E-31148E3B807E}" srcId="{CB3F3B53-DBB3-455F-BAA9-3E14E3B57E94}" destId="{FC61BD44-3DF3-4239-9808-0D1733F277BC}" srcOrd="2" destOrd="0" parTransId="{98D339CD-57A7-48CC-B5C0-8D431A0900E0}" sibTransId="{2437C3BC-CFC0-4DE0-96B4-300EF4E13583}"/>
    <dgm:cxn modelId="{D11080F8-7ECF-462E-878A-06B8B88D8E2A}" type="presOf" srcId="{2D1F2E93-A9E4-4F21-ACCC-65DC3D8D053C}" destId="{67543312-F0BC-483A-B023-9549CDBCD4CE}" srcOrd="1" destOrd="0" presId="urn:microsoft.com/office/officeart/2005/8/layout/process4"/>
    <dgm:cxn modelId="{94E99480-237E-45D0-91F2-B22C756C598F}" type="presParOf" srcId="{22958186-FE17-4F55-B5C0-AA7EB8977D5B}" destId="{6539A41E-5B85-4A05-8CDC-AF11626C95D2}" srcOrd="0" destOrd="0" presId="urn:microsoft.com/office/officeart/2005/8/layout/process4"/>
    <dgm:cxn modelId="{1E7A2840-CFD3-4547-B631-C1E840EAB58D}" type="presParOf" srcId="{6539A41E-5B85-4A05-8CDC-AF11626C95D2}" destId="{02E6F4F4-1663-4A76-81FA-0CF77AAAF171}" srcOrd="0" destOrd="0" presId="urn:microsoft.com/office/officeart/2005/8/layout/process4"/>
    <dgm:cxn modelId="{956D8036-89F2-485A-9283-6D26248553CF}" type="presParOf" srcId="{6539A41E-5B85-4A05-8CDC-AF11626C95D2}" destId="{A5C2FF0F-CD3D-413B-974A-5313C2ECC292}" srcOrd="1" destOrd="0" presId="urn:microsoft.com/office/officeart/2005/8/layout/process4"/>
    <dgm:cxn modelId="{4B79D3EC-8366-4318-A04C-9A1767D66A4A}" type="presParOf" srcId="{6539A41E-5B85-4A05-8CDC-AF11626C95D2}" destId="{C29B94AE-050F-48D5-BB96-2241BAA559AA}" srcOrd="2" destOrd="0" presId="urn:microsoft.com/office/officeart/2005/8/layout/process4"/>
    <dgm:cxn modelId="{709FDE94-2D03-4057-B706-B859A6B45032}" type="presParOf" srcId="{C29B94AE-050F-48D5-BB96-2241BAA559AA}" destId="{22AEC469-9586-4152-BB40-58FC1987F39A}" srcOrd="0" destOrd="0" presId="urn:microsoft.com/office/officeart/2005/8/layout/process4"/>
    <dgm:cxn modelId="{75DDEB5E-B656-4B58-B058-101360CA41EF}" type="presParOf" srcId="{22958186-FE17-4F55-B5C0-AA7EB8977D5B}" destId="{E7229DDD-1FDA-41B1-97C0-CEA045264049}" srcOrd="1" destOrd="0" presId="urn:microsoft.com/office/officeart/2005/8/layout/process4"/>
    <dgm:cxn modelId="{1DD5CE87-7764-429A-B314-51895B680F84}" type="presParOf" srcId="{22958186-FE17-4F55-B5C0-AA7EB8977D5B}" destId="{3DE58F9F-5E83-4069-9260-538240E1BA5C}" srcOrd="2" destOrd="0" presId="urn:microsoft.com/office/officeart/2005/8/layout/process4"/>
    <dgm:cxn modelId="{228208AC-F022-49B9-8B9D-BEEAD5BAAED0}" type="presParOf" srcId="{3DE58F9F-5E83-4069-9260-538240E1BA5C}" destId="{EA0B5E03-D88B-4AA4-8E1F-499E8BC14CD6}" srcOrd="0" destOrd="0" presId="urn:microsoft.com/office/officeart/2005/8/layout/process4"/>
    <dgm:cxn modelId="{5D90A4ED-1ECD-4E12-8FEC-CAAEFAABD39F}" type="presParOf" srcId="{3DE58F9F-5E83-4069-9260-538240E1BA5C}" destId="{91F4A132-6CD6-4647-841C-5AEEFD7C36E8}" srcOrd="1" destOrd="0" presId="urn:microsoft.com/office/officeart/2005/8/layout/process4"/>
    <dgm:cxn modelId="{ED801FCC-9ACD-44E3-B5ED-E73C208E9CBA}" type="presParOf" srcId="{3DE58F9F-5E83-4069-9260-538240E1BA5C}" destId="{654139D6-E1B4-49B2-8974-3CB9A16F93E2}" srcOrd="2" destOrd="0" presId="urn:microsoft.com/office/officeart/2005/8/layout/process4"/>
    <dgm:cxn modelId="{65D3F4CC-0F65-462D-9D89-E67527F7CE01}" type="presParOf" srcId="{654139D6-E1B4-49B2-8974-3CB9A16F93E2}" destId="{C0064BBB-7451-4DC5-8BF3-8FF834DC8D42}" srcOrd="0" destOrd="0" presId="urn:microsoft.com/office/officeart/2005/8/layout/process4"/>
    <dgm:cxn modelId="{41747E75-DD17-4649-802C-55E0DA026BA2}" type="presParOf" srcId="{22958186-FE17-4F55-B5C0-AA7EB8977D5B}" destId="{DAF60FE1-4591-4B85-906E-7B10D3CE33A5}" srcOrd="3" destOrd="0" presId="urn:microsoft.com/office/officeart/2005/8/layout/process4"/>
    <dgm:cxn modelId="{BA8D387C-3972-4FEC-BB1A-79BB360668C4}" type="presParOf" srcId="{22958186-FE17-4F55-B5C0-AA7EB8977D5B}" destId="{A837DFCA-5D8D-4E9A-AB76-8979EE601FDA}" srcOrd="4" destOrd="0" presId="urn:microsoft.com/office/officeart/2005/8/layout/process4"/>
    <dgm:cxn modelId="{D3B5F45A-4656-4B55-91D4-7DFC05162242}" type="presParOf" srcId="{A837DFCA-5D8D-4E9A-AB76-8979EE601FDA}" destId="{D27E0882-7191-4C85-9037-11F50CC70DC1}" srcOrd="0" destOrd="0" presId="urn:microsoft.com/office/officeart/2005/8/layout/process4"/>
    <dgm:cxn modelId="{2F51996E-74ED-4F5F-B6B6-B1DBA28ABC51}" type="presParOf" srcId="{A837DFCA-5D8D-4E9A-AB76-8979EE601FDA}" destId="{67543312-F0BC-483A-B023-9549CDBCD4CE}" srcOrd="1" destOrd="0" presId="urn:microsoft.com/office/officeart/2005/8/layout/process4"/>
    <dgm:cxn modelId="{73D6426D-34BF-4D7C-9E34-E9D23BFB712C}" type="presParOf" srcId="{A837DFCA-5D8D-4E9A-AB76-8979EE601FDA}" destId="{6A06F6E8-1603-4962-8A9D-607D40A50E3C}" srcOrd="2" destOrd="0" presId="urn:microsoft.com/office/officeart/2005/8/layout/process4"/>
    <dgm:cxn modelId="{7046AA13-E4C4-4524-B1A5-D1CD061CE2C0}" type="presParOf" srcId="{6A06F6E8-1603-4962-8A9D-607D40A50E3C}" destId="{8FCA45CF-89C1-4CD6-BB70-28397B66FA4D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03AA006-75A3-49E2-851F-68907F275254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EFB7132-332F-407E-85EA-68E6F4251947}">
      <dgm:prSet phldrT="[Text]"/>
      <dgm:spPr/>
      <dgm:t>
        <a:bodyPr/>
        <a:lstStyle/>
        <a:p>
          <a:r>
            <a:rPr lang="cs-CZ" dirty="0" smtClean="0"/>
            <a:t>Znamení a signály</a:t>
          </a:r>
          <a:endParaRPr lang="cs-CZ" dirty="0"/>
        </a:p>
      </dgm:t>
    </dgm:pt>
    <dgm:pt modelId="{89197AFD-04C0-4375-8483-FA121E3968F9}" type="parTrans" cxnId="{08023711-AEBC-4621-865B-5296B71E0CF4}">
      <dgm:prSet/>
      <dgm:spPr/>
      <dgm:t>
        <a:bodyPr/>
        <a:lstStyle/>
        <a:p>
          <a:endParaRPr lang="cs-CZ"/>
        </a:p>
      </dgm:t>
    </dgm:pt>
    <dgm:pt modelId="{5A51ABDF-20A2-45A8-AA83-34A5695B64C0}" type="sibTrans" cxnId="{08023711-AEBC-4621-865B-5296B71E0CF4}">
      <dgm:prSet/>
      <dgm:spPr/>
      <dgm:t>
        <a:bodyPr/>
        <a:lstStyle/>
        <a:p>
          <a:endParaRPr lang="cs-CZ"/>
        </a:p>
      </dgm:t>
    </dgm:pt>
    <dgm:pt modelId="{695D6F55-C582-40ED-A8CB-DCFEA3352664}">
      <dgm:prSet phldrT="[Text]"/>
      <dgm:spPr/>
      <dgm:t>
        <a:bodyPr/>
        <a:lstStyle/>
        <a:p>
          <a:r>
            <a:rPr lang="cs-CZ" dirty="0" smtClean="0"/>
            <a:t>mluvení</a:t>
          </a:r>
          <a:endParaRPr lang="cs-CZ" dirty="0"/>
        </a:p>
      </dgm:t>
    </dgm:pt>
    <dgm:pt modelId="{44151F52-C864-4BCD-934A-851ED55D6D88}" type="parTrans" cxnId="{E90055CE-535E-4CFB-9D46-B5FBF3CA8F39}">
      <dgm:prSet/>
      <dgm:spPr/>
      <dgm:t>
        <a:bodyPr/>
        <a:lstStyle/>
        <a:p>
          <a:endParaRPr lang="cs-CZ"/>
        </a:p>
      </dgm:t>
    </dgm:pt>
    <dgm:pt modelId="{268C94CA-625C-4A93-A992-C828A3128CB8}" type="sibTrans" cxnId="{E90055CE-535E-4CFB-9D46-B5FBF3CA8F39}">
      <dgm:prSet/>
      <dgm:spPr/>
      <dgm:t>
        <a:bodyPr/>
        <a:lstStyle/>
        <a:p>
          <a:endParaRPr lang="cs-CZ"/>
        </a:p>
      </dgm:t>
    </dgm:pt>
    <dgm:pt modelId="{318F22E6-D569-49FB-BA3D-638D11425682}">
      <dgm:prSet phldrT="[Text]"/>
      <dgm:spPr/>
      <dgm:t>
        <a:bodyPr/>
        <a:lstStyle/>
        <a:p>
          <a:r>
            <a:rPr lang="cs-CZ" dirty="0" smtClean="0"/>
            <a:t>psaní</a:t>
          </a:r>
          <a:endParaRPr lang="cs-CZ" dirty="0"/>
        </a:p>
      </dgm:t>
    </dgm:pt>
    <dgm:pt modelId="{799482B9-7049-4EF2-AF0B-D85FFC00A849}" type="parTrans" cxnId="{0F8E87D5-2935-4598-8F69-98187620A7FA}">
      <dgm:prSet/>
      <dgm:spPr/>
      <dgm:t>
        <a:bodyPr/>
        <a:lstStyle/>
        <a:p>
          <a:endParaRPr lang="cs-CZ"/>
        </a:p>
      </dgm:t>
    </dgm:pt>
    <dgm:pt modelId="{3611AD09-AF6D-4773-88AC-307241E588D8}" type="sibTrans" cxnId="{0F8E87D5-2935-4598-8F69-98187620A7FA}">
      <dgm:prSet/>
      <dgm:spPr/>
      <dgm:t>
        <a:bodyPr/>
        <a:lstStyle/>
        <a:p>
          <a:endParaRPr lang="cs-CZ"/>
        </a:p>
      </dgm:t>
    </dgm:pt>
    <dgm:pt modelId="{3478BF09-6DC8-4B99-A6DE-A87D705C484E}">
      <dgm:prSet phldrT="[Text]"/>
      <dgm:spPr/>
      <dgm:t>
        <a:bodyPr/>
        <a:lstStyle/>
        <a:p>
          <a:r>
            <a:rPr lang="cs-CZ" dirty="0" smtClean="0"/>
            <a:t>Masová komunikace</a:t>
          </a:r>
          <a:endParaRPr lang="cs-CZ" dirty="0"/>
        </a:p>
      </dgm:t>
    </dgm:pt>
    <dgm:pt modelId="{54010C11-07DE-4C86-B331-09642A8791B6}" type="parTrans" cxnId="{615D2A6F-468E-48FB-8E9E-F195CABDE09A}">
      <dgm:prSet/>
      <dgm:spPr/>
      <dgm:t>
        <a:bodyPr/>
        <a:lstStyle/>
        <a:p>
          <a:endParaRPr lang="cs-CZ"/>
        </a:p>
      </dgm:t>
    </dgm:pt>
    <dgm:pt modelId="{CD8F209B-9A43-41FF-8E8D-7D3CB41CAA3D}" type="sibTrans" cxnId="{615D2A6F-468E-48FB-8E9E-F195CABDE09A}">
      <dgm:prSet/>
      <dgm:spPr/>
      <dgm:t>
        <a:bodyPr/>
        <a:lstStyle/>
        <a:p>
          <a:endParaRPr lang="cs-CZ"/>
        </a:p>
      </dgm:t>
    </dgm:pt>
    <dgm:pt modelId="{B89F37DA-27C4-405F-8668-D85AB63D8228}">
      <dgm:prSet phldrT="[Text]"/>
      <dgm:spPr/>
      <dgm:t>
        <a:bodyPr/>
        <a:lstStyle/>
        <a:p>
          <a:r>
            <a:rPr lang="cs-CZ" dirty="0" smtClean="0"/>
            <a:t>tisk</a:t>
          </a:r>
          <a:endParaRPr lang="cs-CZ" dirty="0"/>
        </a:p>
      </dgm:t>
    </dgm:pt>
    <dgm:pt modelId="{2980749E-5F6D-4B4D-93A0-88AFDA915211}" type="parTrans" cxnId="{A66633FB-65A4-45F9-A36E-2DE8AB8D6885}">
      <dgm:prSet/>
      <dgm:spPr/>
      <dgm:t>
        <a:bodyPr/>
        <a:lstStyle/>
        <a:p>
          <a:endParaRPr lang="cs-CZ"/>
        </a:p>
      </dgm:t>
    </dgm:pt>
    <dgm:pt modelId="{4905D90B-D7E9-48B2-9743-DC661B99CD45}" type="sibTrans" cxnId="{A66633FB-65A4-45F9-A36E-2DE8AB8D6885}">
      <dgm:prSet/>
      <dgm:spPr/>
      <dgm:t>
        <a:bodyPr/>
        <a:lstStyle/>
        <a:p>
          <a:endParaRPr lang="cs-CZ"/>
        </a:p>
      </dgm:t>
    </dgm:pt>
    <dgm:pt modelId="{ECCE472F-33EF-4ED5-9C5D-0869ACC399CC}" type="pres">
      <dgm:prSet presAssocID="{A03AA006-75A3-49E2-851F-68907F275254}" presName="outerComposite" presStyleCnt="0">
        <dgm:presLayoutVars>
          <dgm:chMax val="5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97D573D-AF71-4CC9-9497-D8026A9B0360}" type="pres">
      <dgm:prSet presAssocID="{A03AA006-75A3-49E2-851F-68907F275254}" presName="dummyMaxCanvas" presStyleCnt="0">
        <dgm:presLayoutVars/>
      </dgm:prSet>
      <dgm:spPr/>
    </dgm:pt>
    <dgm:pt modelId="{179984CC-9803-4110-81D7-D5035BC4D9D8}" type="pres">
      <dgm:prSet presAssocID="{A03AA006-75A3-49E2-851F-68907F275254}" presName="FiveNodes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49D185D-656F-4309-8C2A-F842004EF2EB}" type="pres">
      <dgm:prSet presAssocID="{A03AA006-75A3-49E2-851F-68907F275254}" presName="FiveNodes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BF5E02-AFF8-4272-A5D4-D134ECFBB462}" type="pres">
      <dgm:prSet presAssocID="{A03AA006-75A3-49E2-851F-68907F275254}" presName="FiveNodes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D393C9-E9BE-4356-B968-874F2ADE5ADB}" type="pres">
      <dgm:prSet presAssocID="{A03AA006-75A3-49E2-851F-68907F275254}" presName="FiveNodes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9A6DCC7-8D6E-4184-BEBE-F8FCACFD74E0}" type="pres">
      <dgm:prSet presAssocID="{A03AA006-75A3-49E2-851F-68907F275254}" presName="FiveNodes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55D752E-D55B-49C6-A989-A36205BD36A7}" type="pres">
      <dgm:prSet presAssocID="{A03AA006-75A3-49E2-851F-68907F275254}" presName="FiveConn_1-2" presStyleLbl="fg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40824A3-8C8E-4FFA-B4C0-B80E1E2DD1BC}" type="pres">
      <dgm:prSet presAssocID="{A03AA006-75A3-49E2-851F-68907F275254}" presName="FiveConn_2-3" presStyleLbl="fg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530A11D-0571-414E-836B-1F01710B28CC}" type="pres">
      <dgm:prSet presAssocID="{A03AA006-75A3-49E2-851F-68907F275254}" presName="FiveConn_3-4" presStyleLbl="fg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414D98-B6BA-4349-A681-EC5330BF3D78}" type="pres">
      <dgm:prSet presAssocID="{A03AA006-75A3-49E2-851F-68907F275254}" presName="FiveConn_4-5" presStyleLbl="fg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52BB608-BA51-468C-9D58-8E6593613748}" type="pres">
      <dgm:prSet presAssocID="{A03AA006-75A3-49E2-851F-68907F275254}" presName="FiveNodes_1_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F76A78-3560-43B5-B1F1-0156940897BC}" type="pres">
      <dgm:prSet presAssocID="{A03AA006-75A3-49E2-851F-68907F275254}" presName="FiveNodes_2_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7679CB-D781-480B-B4D9-AB414F1FA723}" type="pres">
      <dgm:prSet presAssocID="{A03AA006-75A3-49E2-851F-68907F275254}" presName="FiveNodes_3_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FF31384-5C0E-4EA0-AF30-10BDD81D01EB}" type="pres">
      <dgm:prSet presAssocID="{A03AA006-75A3-49E2-851F-68907F275254}" presName="FiveNodes_4_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B70E89A-36CC-44D6-AE71-B22D0CA3487A}" type="pres">
      <dgm:prSet presAssocID="{A03AA006-75A3-49E2-851F-68907F275254}" presName="FiveNodes_5_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8505136-D877-4AB3-86CD-787094C2EB34}" type="presOf" srcId="{5A51ABDF-20A2-45A8-AA83-34A5695B64C0}" destId="{455D752E-D55B-49C6-A989-A36205BD36A7}" srcOrd="0" destOrd="0" presId="urn:microsoft.com/office/officeart/2005/8/layout/vProcess5"/>
    <dgm:cxn modelId="{794CC2D5-7856-4E14-8D02-0CA8C175B464}" type="presOf" srcId="{B89F37DA-27C4-405F-8668-D85AB63D8228}" destId="{B0D393C9-E9BE-4356-B968-874F2ADE5ADB}" srcOrd="0" destOrd="0" presId="urn:microsoft.com/office/officeart/2005/8/layout/vProcess5"/>
    <dgm:cxn modelId="{DB76CEE6-27B2-498D-B250-055056F31B02}" type="presOf" srcId="{695D6F55-C582-40ED-A8CB-DCFEA3352664}" destId="{89F76A78-3560-43B5-B1F1-0156940897BC}" srcOrd="1" destOrd="0" presId="urn:microsoft.com/office/officeart/2005/8/layout/vProcess5"/>
    <dgm:cxn modelId="{48EB6B48-0BAA-4754-97DF-98C13130633E}" type="presOf" srcId="{3478BF09-6DC8-4B99-A6DE-A87D705C484E}" destId="{CB70E89A-36CC-44D6-AE71-B22D0CA3487A}" srcOrd="1" destOrd="0" presId="urn:microsoft.com/office/officeart/2005/8/layout/vProcess5"/>
    <dgm:cxn modelId="{A66633FB-65A4-45F9-A36E-2DE8AB8D6885}" srcId="{A03AA006-75A3-49E2-851F-68907F275254}" destId="{B89F37DA-27C4-405F-8668-D85AB63D8228}" srcOrd="3" destOrd="0" parTransId="{2980749E-5F6D-4B4D-93A0-88AFDA915211}" sibTransId="{4905D90B-D7E9-48B2-9743-DC661B99CD45}"/>
    <dgm:cxn modelId="{55A4574E-03A0-4CDF-8A67-E98C473DEAD3}" type="presOf" srcId="{3478BF09-6DC8-4B99-A6DE-A87D705C484E}" destId="{79A6DCC7-8D6E-4184-BEBE-F8FCACFD74E0}" srcOrd="0" destOrd="0" presId="urn:microsoft.com/office/officeart/2005/8/layout/vProcess5"/>
    <dgm:cxn modelId="{0F8E87D5-2935-4598-8F69-98187620A7FA}" srcId="{A03AA006-75A3-49E2-851F-68907F275254}" destId="{318F22E6-D569-49FB-BA3D-638D11425682}" srcOrd="2" destOrd="0" parTransId="{799482B9-7049-4EF2-AF0B-D85FFC00A849}" sibTransId="{3611AD09-AF6D-4773-88AC-307241E588D8}"/>
    <dgm:cxn modelId="{7D7845F7-4B40-4A9A-B871-2EE46A6A08A1}" type="presOf" srcId="{268C94CA-625C-4A93-A992-C828A3128CB8}" destId="{F40824A3-8C8E-4FFA-B4C0-B80E1E2DD1BC}" srcOrd="0" destOrd="0" presId="urn:microsoft.com/office/officeart/2005/8/layout/vProcess5"/>
    <dgm:cxn modelId="{01E5BE03-7330-4746-A733-2106FDB4E345}" type="presOf" srcId="{1EFB7132-332F-407E-85EA-68E6F4251947}" destId="{352BB608-BA51-468C-9D58-8E6593613748}" srcOrd="1" destOrd="0" presId="urn:microsoft.com/office/officeart/2005/8/layout/vProcess5"/>
    <dgm:cxn modelId="{013476B5-35B2-4736-8755-6ACCFD4D2298}" type="presOf" srcId="{1EFB7132-332F-407E-85EA-68E6F4251947}" destId="{179984CC-9803-4110-81D7-D5035BC4D9D8}" srcOrd="0" destOrd="0" presId="urn:microsoft.com/office/officeart/2005/8/layout/vProcess5"/>
    <dgm:cxn modelId="{1B76169D-BEBF-4743-9E32-569CDA507913}" type="presOf" srcId="{695D6F55-C582-40ED-A8CB-DCFEA3352664}" destId="{649D185D-656F-4309-8C2A-F842004EF2EB}" srcOrd="0" destOrd="0" presId="urn:microsoft.com/office/officeart/2005/8/layout/vProcess5"/>
    <dgm:cxn modelId="{A03D76E4-00FB-4906-9C8E-8ECFAEC343BB}" type="presOf" srcId="{A03AA006-75A3-49E2-851F-68907F275254}" destId="{ECCE472F-33EF-4ED5-9C5D-0869ACC399CC}" srcOrd="0" destOrd="0" presId="urn:microsoft.com/office/officeart/2005/8/layout/vProcess5"/>
    <dgm:cxn modelId="{1944EA4D-F247-4036-935F-73875B297D73}" type="presOf" srcId="{318F22E6-D569-49FB-BA3D-638D11425682}" destId="{A0BF5E02-AFF8-4272-A5D4-D134ECFBB462}" srcOrd="0" destOrd="0" presId="urn:microsoft.com/office/officeart/2005/8/layout/vProcess5"/>
    <dgm:cxn modelId="{615D2A6F-468E-48FB-8E9E-F195CABDE09A}" srcId="{A03AA006-75A3-49E2-851F-68907F275254}" destId="{3478BF09-6DC8-4B99-A6DE-A87D705C484E}" srcOrd="4" destOrd="0" parTransId="{54010C11-07DE-4C86-B331-09642A8791B6}" sibTransId="{CD8F209B-9A43-41FF-8E8D-7D3CB41CAA3D}"/>
    <dgm:cxn modelId="{E90055CE-535E-4CFB-9D46-B5FBF3CA8F39}" srcId="{A03AA006-75A3-49E2-851F-68907F275254}" destId="{695D6F55-C582-40ED-A8CB-DCFEA3352664}" srcOrd="1" destOrd="0" parTransId="{44151F52-C864-4BCD-934A-851ED55D6D88}" sibTransId="{268C94CA-625C-4A93-A992-C828A3128CB8}"/>
    <dgm:cxn modelId="{E2449440-F6F0-4ACA-9B05-63123AFF5EED}" type="presOf" srcId="{4905D90B-D7E9-48B2-9743-DC661B99CD45}" destId="{5D414D98-B6BA-4349-A681-EC5330BF3D78}" srcOrd="0" destOrd="0" presId="urn:microsoft.com/office/officeart/2005/8/layout/vProcess5"/>
    <dgm:cxn modelId="{AC6092A0-5629-4C18-ACE5-2C2BBD17FDCA}" type="presOf" srcId="{B89F37DA-27C4-405F-8668-D85AB63D8228}" destId="{9FF31384-5C0E-4EA0-AF30-10BDD81D01EB}" srcOrd="1" destOrd="0" presId="urn:microsoft.com/office/officeart/2005/8/layout/vProcess5"/>
    <dgm:cxn modelId="{4C9B6D3E-0984-4F64-9E5D-3D3AFA35A8B1}" type="presOf" srcId="{3611AD09-AF6D-4773-88AC-307241E588D8}" destId="{7530A11D-0571-414E-836B-1F01710B28CC}" srcOrd="0" destOrd="0" presId="urn:microsoft.com/office/officeart/2005/8/layout/vProcess5"/>
    <dgm:cxn modelId="{08023711-AEBC-4621-865B-5296B71E0CF4}" srcId="{A03AA006-75A3-49E2-851F-68907F275254}" destId="{1EFB7132-332F-407E-85EA-68E6F4251947}" srcOrd="0" destOrd="0" parTransId="{89197AFD-04C0-4375-8483-FA121E3968F9}" sibTransId="{5A51ABDF-20A2-45A8-AA83-34A5695B64C0}"/>
    <dgm:cxn modelId="{D41BA3BE-094D-4E44-AF10-855C26FBE7E5}" type="presOf" srcId="{318F22E6-D569-49FB-BA3D-638D11425682}" destId="{627679CB-D781-480B-B4D9-AB414F1FA723}" srcOrd="1" destOrd="0" presId="urn:microsoft.com/office/officeart/2005/8/layout/vProcess5"/>
    <dgm:cxn modelId="{C68DB4BD-0340-4351-92DC-953310E2B6EB}" type="presParOf" srcId="{ECCE472F-33EF-4ED5-9C5D-0869ACC399CC}" destId="{197D573D-AF71-4CC9-9497-D8026A9B0360}" srcOrd="0" destOrd="0" presId="urn:microsoft.com/office/officeart/2005/8/layout/vProcess5"/>
    <dgm:cxn modelId="{D38DBDC3-BF10-4B69-88C0-3B511FCA35B5}" type="presParOf" srcId="{ECCE472F-33EF-4ED5-9C5D-0869ACC399CC}" destId="{179984CC-9803-4110-81D7-D5035BC4D9D8}" srcOrd="1" destOrd="0" presId="urn:microsoft.com/office/officeart/2005/8/layout/vProcess5"/>
    <dgm:cxn modelId="{B63DCC0A-3877-436F-9095-4F6643EA16F4}" type="presParOf" srcId="{ECCE472F-33EF-4ED5-9C5D-0869ACC399CC}" destId="{649D185D-656F-4309-8C2A-F842004EF2EB}" srcOrd="2" destOrd="0" presId="urn:microsoft.com/office/officeart/2005/8/layout/vProcess5"/>
    <dgm:cxn modelId="{5B7BC480-24B5-4C20-99B0-949293695235}" type="presParOf" srcId="{ECCE472F-33EF-4ED5-9C5D-0869ACC399CC}" destId="{A0BF5E02-AFF8-4272-A5D4-D134ECFBB462}" srcOrd="3" destOrd="0" presId="urn:microsoft.com/office/officeart/2005/8/layout/vProcess5"/>
    <dgm:cxn modelId="{896F38B2-E7E2-4356-8AF7-8DEDE9D1CAF9}" type="presParOf" srcId="{ECCE472F-33EF-4ED5-9C5D-0869ACC399CC}" destId="{B0D393C9-E9BE-4356-B968-874F2ADE5ADB}" srcOrd="4" destOrd="0" presId="urn:microsoft.com/office/officeart/2005/8/layout/vProcess5"/>
    <dgm:cxn modelId="{C0370A12-D6A2-4057-8E07-87F20EABCCE5}" type="presParOf" srcId="{ECCE472F-33EF-4ED5-9C5D-0869ACC399CC}" destId="{79A6DCC7-8D6E-4184-BEBE-F8FCACFD74E0}" srcOrd="5" destOrd="0" presId="urn:microsoft.com/office/officeart/2005/8/layout/vProcess5"/>
    <dgm:cxn modelId="{434734D8-31B1-4734-A0B1-EEF9A047B3D4}" type="presParOf" srcId="{ECCE472F-33EF-4ED5-9C5D-0869ACC399CC}" destId="{455D752E-D55B-49C6-A989-A36205BD36A7}" srcOrd="6" destOrd="0" presId="urn:microsoft.com/office/officeart/2005/8/layout/vProcess5"/>
    <dgm:cxn modelId="{064D79BB-12F9-40AB-AFE1-BA0161895551}" type="presParOf" srcId="{ECCE472F-33EF-4ED5-9C5D-0869ACC399CC}" destId="{F40824A3-8C8E-4FFA-B4C0-B80E1E2DD1BC}" srcOrd="7" destOrd="0" presId="urn:microsoft.com/office/officeart/2005/8/layout/vProcess5"/>
    <dgm:cxn modelId="{D511688F-C8FF-4CD7-BF6A-4FB452FE902F}" type="presParOf" srcId="{ECCE472F-33EF-4ED5-9C5D-0869ACC399CC}" destId="{7530A11D-0571-414E-836B-1F01710B28CC}" srcOrd="8" destOrd="0" presId="urn:microsoft.com/office/officeart/2005/8/layout/vProcess5"/>
    <dgm:cxn modelId="{F39F7A60-1622-40E4-A7C6-2403AEB18C1C}" type="presParOf" srcId="{ECCE472F-33EF-4ED5-9C5D-0869ACC399CC}" destId="{5D414D98-B6BA-4349-A681-EC5330BF3D78}" srcOrd="9" destOrd="0" presId="urn:microsoft.com/office/officeart/2005/8/layout/vProcess5"/>
    <dgm:cxn modelId="{45172DE2-BC52-4C67-9845-204446D3B683}" type="presParOf" srcId="{ECCE472F-33EF-4ED5-9C5D-0869ACC399CC}" destId="{352BB608-BA51-468C-9D58-8E6593613748}" srcOrd="10" destOrd="0" presId="urn:microsoft.com/office/officeart/2005/8/layout/vProcess5"/>
    <dgm:cxn modelId="{3B7B7874-37C6-4A9D-9AFB-BF4200837665}" type="presParOf" srcId="{ECCE472F-33EF-4ED5-9C5D-0869ACC399CC}" destId="{89F76A78-3560-43B5-B1F1-0156940897BC}" srcOrd="11" destOrd="0" presId="urn:microsoft.com/office/officeart/2005/8/layout/vProcess5"/>
    <dgm:cxn modelId="{D350E146-AF20-43D8-B3CE-767A8B56BCB6}" type="presParOf" srcId="{ECCE472F-33EF-4ED5-9C5D-0869ACC399CC}" destId="{627679CB-D781-480B-B4D9-AB414F1FA723}" srcOrd="12" destOrd="0" presId="urn:microsoft.com/office/officeart/2005/8/layout/vProcess5"/>
    <dgm:cxn modelId="{DA22A586-3790-46ED-BFB5-80D97C5F4DFF}" type="presParOf" srcId="{ECCE472F-33EF-4ED5-9C5D-0869ACC399CC}" destId="{9FF31384-5C0E-4EA0-AF30-10BDD81D01EB}" srcOrd="13" destOrd="0" presId="urn:microsoft.com/office/officeart/2005/8/layout/vProcess5"/>
    <dgm:cxn modelId="{91D51033-90C7-468F-94A5-A4959260AC26}" type="presParOf" srcId="{ECCE472F-33EF-4ED5-9C5D-0869ACC399CC}" destId="{CB70E89A-36CC-44D6-AE71-B22D0CA3487A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B0D7FF3-DAC6-4AF1-87C1-8D0B91CCED53}" type="doc">
      <dgm:prSet loTypeId="urn:microsoft.com/office/officeart/2005/8/layout/bProcess3" loCatId="process" qsTypeId="urn:microsoft.com/office/officeart/2005/8/quickstyle/simple3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B5150E32-662D-4285-886A-81C3F0C1B1A1}">
      <dgm:prSet phldrT="[Text]"/>
      <dgm:spPr/>
      <dgm:t>
        <a:bodyPr/>
        <a:lstStyle/>
        <a:p>
          <a:r>
            <a:rPr lang="cs-CZ" dirty="0" smtClean="0"/>
            <a:t>Orientační a informační</a:t>
          </a:r>
          <a:endParaRPr lang="cs-CZ" dirty="0"/>
        </a:p>
      </dgm:t>
    </dgm:pt>
    <dgm:pt modelId="{2FA4C781-5159-4BE4-B636-DA15B083BA5D}" type="parTrans" cxnId="{4B1D9527-4D8A-47CC-B731-8CF6FF069FF4}">
      <dgm:prSet/>
      <dgm:spPr/>
      <dgm:t>
        <a:bodyPr/>
        <a:lstStyle/>
        <a:p>
          <a:endParaRPr lang="cs-CZ"/>
        </a:p>
      </dgm:t>
    </dgm:pt>
    <dgm:pt modelId="{D6800BD5-9FE7-4AB7-AEEB-BCA469DB8977}" type="sibTrans" cxnId="{4B1D9527-4D8A-47CC-B731-8CF6FF069FF4}">
      <dgm:prSet/>
      <dgm:spPr/>
      <dgm:t>
        <a:bodyPr/>
        <a:lstStyle/>
        <a:p>
          <a:endParaRPr lang="cs-CZ"/>
        </a:p>
      </dgm:t>
    </dgm:pt>
    <dgm:pt modelId="{E351AC74-BCE7-4B1D-9188-7B9230CAA13B}">
      <dgm:prSet phldrT="[Text]"/>
      <dgm:spPr/>
      <dgm:t>
        <a:bodyPr/>
        <a:lstStyle/>
        <a:p>
          <a:r>
            <a:rPr lang="cs-CZ" dirty="0" smtClean="0"/>
            <a:t>interpretační</a:t>
          </a:r>
          <a:endParaRPr lang="cs-CZ" dirty="0"/>
        </a:p>
      </dgm:t>
    </dgm:pt>
    <dgm:pt modelId="{7BB1D834-1DFE-4D75-A5E8-C8CE421453C1}" type="parTrans" cxnId="{18AA5A80-5AC7-4DD3-97C1-7487AA801B64}">
      <dgm:prSet/>
      <dgm:spPr/>
      <dgm:t>
        <a:bodyPr/>
        <a:lstStyle/>
        <a:p>
          <a:endParaRPr lang="cs-CZ"/>
        </a:p>
      </dgm:t>
    </dgm:pt>
    <dgm:pt modelId="{26B70C58-5F4B-4DA4-92AE-9258A7927BB5}" type="sibTrans" cxnId="{18AA5A80-5AC7-4DD3-97C1-7487AA801B64}">
      <dgm:prSet/>
      <dgm:spPr/>
      <dgm:t>
        <a:bodyPr/>
        <a:lstStyle/>
        <a:p>
          <a:endParaRPr lang="cs-CZ"/>
        </a:p>
      </dgm:t>
    </dgm:pt>
    <dgm:pt modelId="{A76C2482-1C4E-4991-9284-E69AAB24A552}">
      <dgm:prSet phldrT="[Text]"/>
      <dgm:spPr/>
      <dgm:t>
        <a:bodyPr/>
        <a:lstStyle/>
        <a:p>
          <a:r>
            <a:rPr lang="cs-CZ" dirty="0" smtClean="0"/>
            <a:t>Veřejná kontrola moci</a:t>
          </a:r>
          <a:endParaRPr lang="cs-CZ" dirty="0"/>
        </a:p>
      </dgm:t>
    </dgm:pt>
    <dgm:pt modelId="{DD760BF0-B7DD-44A0-BD15-0C0BBC5EED33}" type="parTrans" cxnId="{D4196EE8-2140-4AF4-89D5-3CF621DCF71A}">
      <dgm:prSet/>
      <dgm:spPr/>
      <dgm:t>
        <a:bodyPr/>
        <a:lstStyle/>
        <a:p>
          <a:endParaRPr lang="cs-CZ"/>
        </a:p>
      </dgm:t>
    </dgm:pt>
    <dgm:pt modelId="{E712C46F-16C9-40D3-884C-02614B584720}" type="sibTrans" cxnId="{D4196EE8-2140-4AF4-89D5-3CF621DCF71A}">
      <dgm:prSet/>
      <dgm:spPr/>
      <dgm:t>
        <a:bodyPr/>
        <a:lstStyle/>
        <a:p>
          <a:endParaRPr lang="cs-CZ"/>
        </a:p>
      </dgm:t>
    </dgm:pt>
    <dgm:pt modelId="{2E811C28-A919-437A-90B9-70C638A40285}">
      <dgm:prSet phldrT="[Text]"/>
      <dgm:spPr/>
      <dgm:t>
        <a:bodyPr/>
        <a:lstStyle/>
        <a:p>
          <a:r>
            <a:rPr lang="cs-CZ" dirty="0" smtClean="0"/>
            <a:t>socializační</a:t>
          </a:r>
          <a:endParaRPr lang="cs-CZ" dirty="0"/>
        </a:p>
      </dgm:t>
    </dgm:pt>
    <dgm:pt modelId="{289ED6CA-BB21-4A50-85E4-3937E449BB4B}" type="parTrans" cxnId="{5357E285-1CAF-4338-BE16-C87D3F1F8740}">
      <dgm:prSet/>
      <dgm:spPr/>
      <dgm:t>
        <a:bodyPr/>
        <a:lstStyle/>
        <a:p>
          <a:endParaRPr lang="cs-CZ"/>
        </a:p>
      </dgm:t>
    </dgm:pt>
    <dgm:pt modelId="{85C6D12B-1E53-416D-B302-008656453A42}" type="sibTrans" cxnId="{5357E285-1CAF-4338-BE16-C87D3F1F8740}">
      <dgm:prSet/>
      <dgm:spPr/>
      <dgm:t>
        <a:bodyPr/>
        <a:lstStyle/>
        <a:p>
          <a:endParaRPr lang="cs-CZ"/>
        </a:p>
      </dgm:t>
    </dgm:pt>
    <dgm:pt modelId="{A1B0048D-A1D5-45EE-843C-7B7D5E40475F}">
      <dgm:prSet phldrT="[Text]"/>
      <dgm:spPr/>
      <dgm:t>
        <a:bodyPr/>
        <a:lstStyle/>
        <a:p>
          <a:r>
            <a:rPr lang="cs-CZ" dirty="0" smtClean="0"/>
            <a:t>Zábavní a oddechová</a:t>
          </a:r>
          <a:endParaRPr lang="cs-CZ" dirty="0"/>
        </a:p>
      </dgm:t>
    </dgm:pt>
    <dgm:pt modelId="{7CFDE673-08E9-45AA-A50D-DDB9E46343D8}" type="parTrans" cxnId="{FD0AE979-13A0-431D-A94C-DC0C93E139C9}">
      <dgm:prSet/>
      <dgm:spPr/>
      <dgm:t>
        <a:bodyPr/>
        <a:lstStyle/>
        <a:p>
          <a:endParaRPr lang="cs-CZ"/>
        </a:p>
      </dgm:t>
    </dgm:pt>
    <dgm:pt modelId="{F121AE66-9193-4375-B705-BA412BD17C34}" type="sibTrans" cxnId="{FD0AE979-13A0-431D-A94C-DC0C93E139C9}">
      <dgm:prSet/>
      <dgm:spPr/>
      <dgm:t>
        <a:bodyPr/>
        <a:lstStyle/>
        <a:p>
          <a:endParaRPr lang="cs-CZ"/>
        </a:p>
      </dgm:t>
    </dgm:pt>
    <dgm:pt modelId="{48E3D3C3-820B-427E-AAE9-51AC84475F89}" type="pres">
      <dgm:prSet presAssocID="{CB0D7FF3-DAC6-4AF1-87C1-8D0B91CCED53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13FCA17-9E48-4293-8363-B134E834E215}" type="pres">
      <dgm:prSet presAssocID="{B5150E32-662D-4285-886A-81C3F0C1B1A1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D940C2-5F31-404D-8C15-423802CFBC1D}" type="pres">
      <dgm:prSet presAssocID="{D6800BD5-9FE7-4AB7-AEEB-BCA469DB8977}" presName="sibTrans" presStyleLbl="sibTrans1D1" presStyleIdx="0" presStyleCnt="4"/>
      <dgm:spPr/>
      <dgm:t>
        <a:bodyPr/>
        <a:lstStyle/>
        <a:p>
          <a:endParaRPr lang="cs-CZ"/>
        </a:p>
      </dgm:t>
    </dgm:pt>
    <dgm:pt modelId="{C109BF36-0E6B-4B6D-91B6-701E43DE830A}" type="pres">
      <dgm:prSet presAssocID="{D6800BD5-9FE7-4AB7-AEEB-BCA469DB8977}" presName="connectorText" presStyleLbl="sibTrans1D1" presStyleIdx="0" presStyleCnt="4"/>
      <dgm:spPr/>
      <dgm:t>
        <a:bodyPr/>
        <a:lstStyle/>
        <a:p>
          <a:endParaRPr lang="cs-CZ"/>
        </a:p>
      </dgm:t>
    </dgm:pt>
    <dgm:pt modelId="{DA3AA204-ED8F-4C52-9D37-28230AF7312A}" type="pres">
      <dgm:prSet presAssocID="{E351AC74-BCE7-4B1D-9188-7B9230CAA13B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1ACEE0-6CA7-489C-8111-13ADC16D368B}" type="pres">
      <dgm:prSet presAssocID="{26B70C58-5F4B-4DA4-92AE-9258A7927BB5}" presName="sibTrans" presStyleLbl="sibTrans1D1" presStyleIdx="1" presStyleCnt="4"/>
      <dgm:spPr/>
      <dgm:t>
        <a:bodyPr/>
        <a:lstStyle/>
        <a:p>
          <a:endParaRPr lang="cs-CZ"/>
        </a:p>
      </dgm:t>
    </dgm:pt>
    <dgm:pt modelId="{E3C45599-1F01-4AA3-9C43-C66DB3CD8F2E}" type="pres">
      <dgm:prSet presAssocID="{26B70C58-5F4B-4DA4-92AE-9258A7927BB5}" presName="connectorText" presStyleLbl="sibTrans1D1" presStyleIdx="1" presStyleCnt="4"/>
      <dgm:spPr/>
      <dgm:t>
        <a:bodyPr/>
        <a:lstStyle/>
        <a:p>
          <a:endParaRPr lang="cs-CZ"/>
        </a:p>
      </dgm:t>
    </dgm:pt>
    <dgm:pt modelId="{85D44750-BDBB-43A0-89C5-585667DA7240}" type="pres">
      <dgm:prSet presAssocID="{A76C2482-1C4E-4991-9284-E69AAB24A552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D7C1334-3DE2-413A-96A4-B95763945B8F}" type="pres">
      <dgm:prSet presAssocID="{E712C46F-16C9-40D3-884C-02614B584720}" presName="sibTrans" presStyleLbl="sibTrans1D1" presStyleIdx="2" presStyleCnt="4"/>
      <dgm:spPr/>
      <dgm:t>
        <a:bodyPr/>
        <a:lstStyle/>
        <a:p>
          <a:endParaRPr lang="cs-CZ"/>
        </a:p>
      </dgm:t>
    </dgm:pt>
    <dgm:pt modelId="{A08989CD-E225-49F9-AE98-827FA3265757}" type="pres">
      <dgm:prSet presAssocID="{E712C46F-16C9-40D3-884C-02614B584720}" presName="connectorText" presStyleLbl="sibTrans1D1" presStyleIdx="2" presStyleCnt="4"/>
      <dgm:spPr/>
      <dgm:t>
        <a:bodyPr/>
        <a:lstStyle/>
        <a:p>
          <a:endParaRPr lang="cs-CZ"/>
        </a:p>
      </dgm:t>
    </dgm:pt>
    <dgm:pt modelId="{7932CFCE-64A9-4A0D-9052-83AF762ECA18}" type="pres">
      <dgm:prSet presAssocID="{2E811C28-A919-437A-90B9-70C638A40285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07D9919-D434-4C40-A386-28D023B1819A}" type="pres">
      <dgm:prSet presAssocID="{85C6D12B-1E53-416D-B302-008656453A42}" presName="sibTrans" presStyleLbl="sibTrans1D1" presStyleIdx="3" presStyleCnt="4"/>
      <dgm:spPr/>
      <dgm:t>
        <a:bodyPr/>
        <a:lstStyle/>
        <a:p>
          <a:endParaRPr lang="cs-CZ"/>
        </a:p>
      </dgm:t>
    </dgm:pt>
    <dgm:pt modelId="{2F3D3C80-742C-4C90-A1A6-ACFFDB23FACA}" type="pres">
      <dgm:prSet presAssocID="{85C6D12B-1E53-416D-B302-008656453A42}" presName="connectorText" presStyleLbl="sibTrans1D1" presStyleIdx="3" presStyleCnt="4"/>
      <dgm:spPr/>
      <dgm:t>
        <a:bodyPr/>
        <a:lstStyle/>
        <a:p>
          <a:endParaRPr lang="cs-CZ"/>
        </a:p>
      </dgm:t>
    </dgm:pt>
    <dgm:pt modelId="{47D919A5-1D36-40A4-A08F-A82EBB5FDD01}" type="pres">
      <dgm:prSet presAssocID="{A1B0048D-A1D5-45EE-843C-7B7D5E40475F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79A4B43-E412-44BE-A671-7FFDFB2B127C}" type="presOf" srcId="{B5150E32-662D-4285-886A-81C3F0C1B1A1}" destId="{313FCA17-9E48-4293-8363-B134E834E215}" srcOrd="0" destOrd="0" presId="urn:microsoft.com/office/officeart/2005/8/layout/bProcess3"/>
    <dgm:cxn modelId="{18AA5A80-5AC7-4DD3-97C1-7487AA801B64}" srcId="{CB0D7FF3-DAC6-4AF1-87C1-8D0B91CCED53}" destId="{E351AC74-BCE7-4B1D-9188-7B9230CAA13B}" srcOrd="1" destOrd="0" parTransId="{7BB1D834-1DFE-4D75-A5E8-C8CE421453C1}" sibTransId="{26B70C58-5F4B-4DA4-92AE-9258A7927BB5}"/>
    <dgm:cxn modelId="{D4196EE8-2140-4AF4-89D5-3CF621DCF71A}" srcId="{CB0D7FF3-DAC6-4AF1-87C1-8D0B91CCED53}" destId="{A76C2482-1C4E-4991-9284-E69AAB24A552}" srcOrd="2" destOrd="0" parTransId="{DD760BF0-B7DD-44A0-BD15-0C0BBC5EED33}" sibTransId="{E712C46F-16C9-40D3-884C-02614B584720}"/>
    <dgm:cxn modelId="{F9EA8BB6-A627-4753-A419-7C1DD677D957}" type="presOf" srcId="{A76C2482-1C4E-4991-9284-E69AAB24A552}" destId="{85D44750-BDBB-43A0-89C5-585667DA7240}" srcOrd="0" destOrd="0" presId="urn:microsoft.com/office/officeart/2005/8/layout/bProcess3"/>
    <dgm:cxn modelId="{FFE4442C-F1E6-499C-9D08-685812CEA8D8}" type="presOf" srcId="{A1B0048D-A1D5-45EE-843C-7B7D5E40475F}" destId="{47D919A5-1D36-40A4-A08F-A82EBB5FDD01}" srcOrd="0" destOrd="0" presId="urn:microsoft.com/office/officeart/2005/8/layout/bProcess3"/>
    <dgm:cxn modelId="{4B1D9527-4D8A-47CC-B731-8CF6FF069FF4}" srcId="{CB0D7FF3-DAC6-4AF1-87C1-8D0B91CCED53}" destId="{B5150E32-662D-4285-886A-81C3F0C1B1A1}" srcOrd="0" destOrd="0" parTransId="{2FA4C781-5159-4BE4-B636-DA15B083BA5D}" sibTransId="{D6800BD5-9FE7-4AB7-AEEB-BCA469DB8977}"/>
    <dgm:cxn modelId="{BD056C7D-9BFA-4EE8-9075-338585008950}" type="presOf" srcId="{E712C46F-16C9-40D3-884C-02614B584720}" destId="{4D7C1334-3DE2-413A-96A4-B95763945B8F}" srcOrd="0" destOrd="0" presId="urn:microsoft.com/office/officeart/2005/8/layout/bProcess3"/>
    <dgm:cxn modelId="{2F28DE10-4A6A-4C5D-A9D0-69B9693444F9}" type="presOf" srcId="{E351AC74-BCE7-4B1D-9188-7B9230CAA13B}" destId="{DA3AA204-ED8F-4C52-9D37-28230AF7312A}" srcOrd="0" destOrd="0" presId="urn:microsoft.com/office/officeart/2005/8/layout/bProcess3"/>
    <dgm:cxn modelId="{210C1DDB-663F-411C-801A-35BD262E57AA}" type="presOf" srcId="{D6800BD5-9FE7-4AB7-AEEB-BCA469DB8977}" destId="{C109BF36-0E6B-4B6D-91B6-701E43DE830A}" srcOrd="1" destOrd="0" presId="urn:microsoft.com/office/officeart/2005/8/layout/bProcess3"/>
    <dgm:cxn modelId="{18D3344F-0D5E-40F9-B678-412A0DD1776E}" type="presOf" srcId="{E712C46F-16C9-40D3-884C-02614B584720}" destId="{A08989CD-E225-49F9-AE98-827FA3265757}" srcOrd="1" destOrd="0" presId="urn:microsoft.com/office/officeart/2005/8/layout/bProcess3"/>
    <dgm:cxn modelId="{2637B992-0BEF-45AF-BF38-27F1132DFD21}" type="presOf" srcId="{26B70C58-5F4B-4DA4-92AE-9258A7927BB5}" destId="{091ACEE0-6CA7-489C-8111-13ADC16D368B}" srcOrd="0" destOrd="0" presId="urn:microsoft.com/office/officeart/2005/8/layout/bProcess3"/>
    <dgm:cxn modelId="{F319F24B-BDB7-403E-A349-DE6916B68810}" type="presOf" srcId="{26B70C58-5F4B-4DA4-92AE-9258A7927BB5}" destId="{E3C45599-1F01-4AA3-9C43-C66DB3CD8F2E}" srcOrd="1" destOrd="0" presId="urn:microsoft.com/office/officeart/2005/8/layout/bProcess3"/>
    <dgm:cxn modelId="{A7262736-4A9A-4A3B-B8D0-7905E0F6BED5}" type="presOf" srcId="{2E811C28-A919-437A-90B9-70C638A40285}" destId="{7932CFCE-64A9-4A0D-9052-83AF762ECA18}" srcOrd="0" destOrd="0" presId="urn:microsoft.com/office/officeart/2005/8/layout/bProcess3"/>
    <dgm:cxn modelId="{BB9C68C9-4D0C-4D3C-91D9-A6C0A6D2D2D8}" type="presOf" srcId="{D6800BD5-9FE7-4AB7-AEEB-BCA469DB8977}" destId="{07D940C2-5F31-404D-8C15-423802CFBC1D}" srcOrd="0" destOrd="0" presId="urn:microsoft.com/office/officeart/2005/8/layout/bProcess3"/>
    <dgm:cxn modelId="{5E0B0AC6-9315-4866-B2F9-0AFEA3645F30}" type="presOf" srcId="{85C6D12B-1E53-416D-B302-008656453A42}" destId="{F07D9919-D434-4C40-A386-28D023B1819A}" srcOrd="0" destOrd="0" presId="urn:microsoft.com/office/officeart/2005/8/layout/bProcess3"/>
    <dgm:cxn modelId="{4D5F66AB-A4A8-48CE-879E-18FB4CD2AEF0}" type="presOf" srcId="{85C6D12B-1E53-416D-B302-008656453A42}" destId="{2F3D3C80-742C-4C90-A1A6-ACFFDB23FACA}" srcOrd="1" destOrd="0" presId="urn:microsoft.com/office/officeart/2005/8/layout/bProcess3"/>
    <dgm:cxn modelId="{A167132E-B7B9-4898-A16F-5EEEDB17A456}" type="presOf" srcId="{CB0D7FF3-DAC6-4AF1-87C1-8D0B91CCED53}" destId="{48E3D3C3-820B-427E-AAE9-51AC84475F89}" srcOrd="0" destOrd="0" presId="urn:microsoft.com/office/officeart/2005/8/layout/bProcess3"/>
    <dgm:cxn modelId="{FD0AE979-13A0-431D-A94C-DC0C93E139C9}" srcId="{CB0D7FF3-DAC6-4AF1-87C1-8D0B91CCED53}" destId="{A1B0048D-A1D5-45EE-843C-7B7D5E40475F}" srcOrd="4" destOrd="0" parTransId="{7CFDE673-08E9-45AA-A50D-DDB9E46343D8}" sibTransId="{F121AE66-9193-4375-B705-BA412BD17C34}"/>
    <dgm:cxn modelId="{5357E285-1CAF-4338-BE16-C87D3F1F8740}" srcId="{CB0D7FF3-DAC6-4AF1-87C1-8D0B91CCED53}" destId="{2E811C28-A919-437A-90B9-70C638A40285}" srcOrd="3" destOrd="0" parTransId="{289ED6CA-BB21-4A50-85E4-3937E449BB4B}" sibTransId="{85C6D12B-1E53-416D-B302-008656453A42}"/>
    <dgm:cxn modelId="{13830D96-BDD7-4CB3-8E5F-3D8013E25761}" type="presParOf" srcId="{48E3D3C3-820B-427E-AAE9-51AC84475F89}" destId="{313FCA17-9E48-4293-8363-B134E834E215}" srcOrd="0" destOrd="0" presId="urn:microsoft.com/office/officeart/2005/8/layout/bProcess3"/>
    <dgm:cxn modelId="{FCC42226-A0E2-4139-BE7F-107417AB3E04}" type="presParOf" srcId="{48E3D3C3-820B-427E-AAE9-51AC84475F89}" destId="{07D940C2-5F31-404D-8C15-423802CFBC1D}" srcOrd="1" destOrd="0" presId="urn:microsoft.com/office/officeart/2005/8/layout/bProcess3"/>
    <dgm:cxn modelId="{97CF1753-2BC0-41CE-AE10-F876D08A1751}" type="presParOf" srcId="{07D940C2-5F31-404D-8C15-423802CFBC1D}" destId="{C109BF36-0E6B-4B6D-91B6-701E43DE830A}" srcOrd="0" destOrd="0" presId="urn:microsoft.com/office/officeart/2005/8/layout/bProcess3"/>
    <dgm:cxn modelId="{DFB2B9F4-0F43-43E1-A949-6DF2ABEEF5E5}" type="presParOf" srcId="{48E3D3C3-820B-427E-AAE9-51AC84475F89}" destId="{DA3AA204-ED8F-4C52-9D37-28230AF7312A}" srcOrd="2" destOrd="0" presId="urn:microsoft.com/office/officeart/2005/8/layout/bProcess3"/>
    <dgm:cxn modelId="{D8270F26-058B-471C-B376-BB1ADDECE6B1}" type="presParOf" srcId="{48E3D3C3-820B-427E-AAE9-51AC84475F89}" destId="{091ACEE0-6CA7-489C-8111-13ADC16D368B}" srcOrd="3" destOrd="0" presId="urn:microsoft.com/office/officeart/2005/8/layout/bProcess3"/>
    <dgm:cxn modelId="{0EFAA648-CFC4-487A-B4CD-D527091A2A20}" type="presParOf" srcId="{091ACEE0-6CA7-489C-8111-13ADC16D368B}" destId="{E3C45599-1F01-4AA3-9C43-C66DB3CD8F2E}" srcOrd="0" destOrd="0" presId="urn:microsoft.com/office/officeart/2005/8/layout/bProcess3"/>
    <dgm:cxn modelId="{9E08E382-0537-4081-9064-50BA61D0E6A5}" type="presParOf" srcId="{48E3D3C3-820B-427E-AAE9-51AC84475F89}" destId="{85D44750-BDBB-43A0-89C5-585667DA7240}" srcOrd="4" destOrd="0" presId="urn:microsoft.com/office/officeart/2005/8/layout/bProcess3"/>
    <dgm:cxn modelId="{ECF09C2A-FA83-4F55-81E5-FECDECF028D1}" type="presParOf" srcId="{48E3D3C3-820B-427E-AAE9-51AC84475F89}" destId="{4D7C1334-3DE2-413A-96A4-B95763945B8F}" srcOrd="5" destOrd="0" presId="urn:microsoft.com/office/officeart/2005/8/layout/bProcess3"/>
    <dgm:cxn modelId="{A85D0B11-5E81-4089-BCBF-D9BB4764CB38}" type="presParOf" srcId="{4D7C1334-3DE2-413A-96A4-B95763945B8F}" destId="{A08989CD-E225-49F9-AE98-827FA3265757}" srcOrd="0" destOrd="0" presId="urn:microsoft.com/office/officeart/2005/8/layout/bProcess3"/>
    <dgm:cxn modelId="{9AA2E39E-7640-4A64-A521-FA2694DA6689}" type="presParOf" srcId="{48E3D3C3-820B-427E-AAE9-51AC84475F89}" destId="{7932CFCE-64A9-4A0D-9052-83AF762ECA18}" srcOrd="6" destOrd="0" presId="urn:microsoft.com/office/officeart/2005/8/layout/bProcess3"/>
    <dgm:cxn modelId="{407E7059-5A0E-4922-A0D1-FABD2CD038AC}" type="presParOf" srcId="{48E3D3C3-820B-427E-AAE9-51AC84475F89}" destId="{F07D9919-D434-4C40-A386-28D023B1819A}" srcOrd="7" destOrd="0" presId="urn:microsoft.com/office/officeart/2005/8/layout/bProcess3"/>
    <dgm:cxn modelId="{1D3F5AC6-0CDE-4B39-83BD-5AB8CBFAE98A}" type="presParOf" srcId="{F07D9919-D434-4C40-A386-28D023B1819A}" destId="{2F3D3C80-742C-4C90-A1A6-ACFFDB23FACA}" srcOrd="0" destOrd="0" presId="urn:microsoft.com/office/officeart/2005/8/layout/bProcess3"/>
    <dgm:cxn modelId="{8514BA18-DEFC-41AE-B493-40FD8404F85B}" type="presParOf" srcId="{48E3D3C3-820B-427E-AAE9-51AC84475F89}" destId="{47D919A5-1D36-40A4-A08F-A82EBB5FDD01}" srcOrd="8" destOrd="0" presId="urn:microsoft.com/office/officeart/2005/8/layout/bProcess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EA80780-B18B-413B-85AF-F2B4092116BA}" type="doc">
      <dgm:prSet loTypeId="urn:microsoft.com/office/officeart/2005/8/layout/arrow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9CCA267-D6DD-497F-96B5-7F8BE39AAB7C}">
      <dgm:prSet phldrT="[Text]"/>
      <dgm:spPr/>
      <dgm:t>
        <a:bodyPr/>
        <a:lstStyle/>
        <a:p>
          <a:pPr algn="l"/>
          <a:r>
            <a:rPr lang="cs-CZ" b="1" u="sng" dirty="0" smtClean="0"/>
            <a:t>KRITIKA MASMÉDIÍ</a:t>
          </a:r>
        </a:p>
        <a:p>
          <a:pPr algn="l"/>
          <a:r>
            <a:rPr lang="cs-CZ" dirty="0" smtClean="0"/>
            <a:t>- Snižuje vkus veřejnosti</a:t>
          </a:r>
        </a:p>
        <a:p>
          <a:pPr algn="l"/>
          <a:r>
            <a:rPr lang="cs-CZ" dirty="0" smtClean="0"/>
            <a:t>- Zvyšuje kriminalitu</a:t>
          </a:r>
        </a:p>
        <a:p>
          <a:pPr algn="l"/>
          <a:r>
            <a:rPr lang="cs-CZ" dirty="0" smtClean="0"/>
            <a:t>- Přispívá k morálnímu     rozkladu</a:t>
          </a:r>
        </a:p>
        <a:p>
          <a:pPr algn="l"/>
          <a:r>
            <a:rPr lang="cs-CZ" dirty="0" smtClean="0"/>
            <a:t>- Potlačuje tvořivost</a:t>
          </a:r>
          <a:endParaRPr lang="cs-CZ" dirty="0"/>
        </a:p>
      </dgm:t>
    </dgm:pt>
    <dgm:pt modelId="{574CCF1E-4AD0-4C20-BCE5-00EF2D09353F}" type="parTrans" cxnId="{93057BDD-0BFE-4DF1-AA39-1FA6F8218FB1}">
      <dgm:prSet/>
      <dgm:spPr/>
      <dgm:t>
        <a:bodyPr/>
        <a:lstStyle/>
        <a:p>
          <a:endParaRPr lang="cs-CZ"/>
        </a:p>
      </dgm:t>
    </dgm:pt>
    <dgm:pt modelId="{031216D1-26BB-4815-9B96-6CFD20AB98B0}" type="sibTrans" cxnId="{93057BDD-0BFE-4DF1-AA39-1FA6F8218FB1}">
      <dgm:prSet/>
      <dgm:spPr/>
      <dgm:t>
        <a:bodyPr/>
        <a:lstStyle/>
        <a:p>
          <a:endParaRPr lang="cs-CZ"/>
        </a:p>
      </dgm:t>
    </dgm:pt>
    <dgm:pt modelId="{63DD1FCF-5512-4ACC-A550-3214F096E7D7}">
      <dgm:prSet phldrT="[Text]"/>
      <dgm:spPr/>
      <dgm:t>
        <a:bodyPr/>
        <a:lstStyle/>
        <a:p>
          <a:pPr algn="l"/>
          <a:r>
            <a:rPr lang="cs-CZ" b="1" u="sng" dirty="0" smtClean="0"/>
            <a:t>OBHAJOBA MASMÉDIÍ</a:t>
          </a:r>
        </a:p>
        <a:p>
          <a:pPr algn="l"/>
          <a:r>
            <a:rPr lang="cs-CZ" dirty="0" smtClean="0"/>
            <a:t>- Ochrana svobody projevu</a:t>
          </a:r>
        </a:p>
        <a:p>
          <a:pPr algn="l"/>
          <a:r>
            <a:rPr lang="cs-CZ" dirty="0" smtClean="0"/>
            <a:t>- Odhalování korupce</a:t>
          </a:r>
        </a:p>
        <a:p>
          <a:pPr algn="l"/>
          <a:r>
            <a:rPr lang="cs-CZ" dirty="0" smtClean="0"/>
            <a:t>- Poskytování kultury</a:t>
          </a:r>
        </a:p>
        <a:p>
          <a:pPr algn="l"/>
          <a:r>
            <a:rPr lang="cs-CZ" dirty="0" smtClean="0"/>
            <a:t>- </a:t>
          </a:r>
          <a:r>
            <a:rPr lang="cs-CZ" smtClean="0"/>
            <a:t>Mimořádné postavení v politice</a:t>
          </a:r>
          <a:endParaRPr lang="cs-CZ" dirty="0" smtClean="0"/>
        </a:p>
      </dgm:t>
    </dgm:pt>
    <dgm:pt modelId="{C5BFE89B-35FA-435C-9534-F612004DD7DA}" type="parTrans" cxnId="{A16A603A-1E63-4864-87F0-A56A67806E38}">
      <dgm:prSet/>
      <dgm:spPr/>
      <dgm:t>
        <a:bodyPr/>
        <a:lstStyle/>
        <a:p>
          <a:endParaRPr lang="cs-CZ"/>
        </a:p>
      </dgm:t>
    </dgm:pt>
    <dgm:pt modelId="{41F1AEFF-55A5-4441-B14C-A4BBA4255EC3}" type="sibTrans" cxnId="{A16A603A-1E63-4864-87F0-A56A67806E38}">
      <dgm:prSet/>
      <dgm:spPr/>
      <dgm:t>
        <a:bodyPr/>
        <a:lstStyle/>
        <a:p>
          <a:endParaRPr lang="cs-CZ"/>
        </a:p>
      </dgm:t>
    </dgm:pt>
    <dgm:pt modelId="{1A15F76F-5CE2-4742-B011-7BE89EA757F8}" type="pres">
      <dgm:prSet presAssocID="{EEA80780-B18B-413B-85AF-F2B4092116BA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1AAC76C-F09A-45F0-9337-1F7963F5B81D}" type="pres">
      <dgm:prSet presAssocID="{69CCA267-D6DD-497F-96B5-7F8BE39AAB7C}" presName="arrow" presStyleLbl="node1" presStyleIdx="0" presStyleCnt="2" custRadScaleRad="100017" custRadScaleInc="-11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D6C54A1-A618-42E0-8384-20540A42B99E}" type="pres">
      <dgm:prSet presAssocID="{63DD1FCF-5512-4ACC-A550-3214F096E7D7}" presName="arrow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88CFEF-007F-48D3-98FE-4CEBDB9C76E6}" type="presOf" srcId="{69CCA267-D6DD-497F-96B5-7F8BE39AAB7C}" destId="{81AAC76C-F09A-45F0-9337-1F7963F5B81D}" srcOrd="0" destOrd="0" presId="urn:microsoft.com/office/officeart/2005/8/layout/arrow1"/>
    <dgm:cxn modelId="{93057BDD-0BFE-4DF1-AA39-1FA6F8218FB1}" srcId="{EEA80780-B18B-413B-85AF-F2B4092116BA}" destId="{69CCA267-D6DD-497F-96B5-7F8BE39AAB7C}" srcOrd="0" destOrd="0" parTransId="{574CCF1E-4AD0-4C20-BCE5-00EF2D09353F}" sibTransId="{031216D1-26BB-4815-9B96-6CFD20AB98B0}"/>
    <dgm:cxn modelId="{A16A603A-1E63-4864-87F0-A56A67806E38}" srcId="{EEA80780-B18B-413B-85AF-F2B4092116BA}" destId="{63DD1FCF-5512-4ACC-A550-3214F096E7D7}" srcOrd="1" destOrd="0" parTransId="{C5BFE89B-35FA-435C-9534-F612004DD7DA}" sibTransId="{41F1AEFF-55A5-4441-B14C-A4BBA4255EC3}"/>
    <dgm:cxn modelId="{2D531E7F-7BD7-452F-97CD-3B2620D07214}" type="presOf" srcId="{EEA80780-B18B-413B-85AF-F2B4092116BA}" destId="{1A15F76F-5CE2-4742-B011-7BE89EA757F8}" srcOrd="0" destOrd="0" presId="urn:microsoft.com/office/officeart/2005/8/layout/arrow1"/>
    <dgm:cxn modelId="{07A28CB3-4C1D-4B39-89CD-8AE86ED5F628}" type="presOf" srcId="{63DD1FCF-5512-4ACC-A550-3214F096E7D7}" destId="{0D6C54A1-A618-42E0-8384-20540A42B99E}" srcOrd="0" destOrd="0" presId="urn:microsoft.com/office/officeart/2005/8/layout/arrow1"/>
    <dgm:cxn modelId="{3306D990-1569-495F-AB83-D2689B014BCC}" type="presParOf" srcId="{1A15F76F-5CE2-4742-B011-7BE89EA757F8}" destId="{81AAC76C-F09A-45F0-9337-1F7963F5B81D}" srcOrd="0" destOrd="0" presId="urn:microsoft.com/office/officeart/2005/8/layout/arrow1"/>
    <dgm:cxn modelId="{F5AFE928-2677-44A5-9576-E9F88795F39B}" type="presParOf" srcId="{1A15F76F-5CE2-4742-B011-7BE89EA757F8}" destId="{0D6C54A1-A618-42E0-8384-20540A42B99E}" srcOrd="1" destOrd="0" presId="urn:microsoft.com/office/officeart/2005/8/layout/arrow1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8074D77-F331-40CB-B3BF-EFE29DD08A08}">
      <dsp:nvSpPr>
        <dsp:cNvPr id="0" name=""/>
        <dsp:cNvSpPr/>
      </dsp:nvSpPr>
      <dsp:spPr>
        <a:xfrm rot="5400000">
          <a:off x="2409770" y="-736051"/>
          <a:ext cx="1016235" cy="2746247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500" kern="1200" dirty="0" smtClean="0"/>
            <a:t>Slovní komunikace</a:t>
          </a:r>
          <a:endParaRPr lang="cs-CZ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500" kern="1200" dirty="0" smtClean="0"/>
            <a:t>Slovem i písmem</a:t>
          </a:r>
          <a:endParaRPr lang="cs-CZ" sz="1500" kern="1200" dirty="0"/>
        </a:p>
      </dsp:txBody>
      <dsp:txXfrm rot="5400000">
        <a:off x="2409770" y="-736051"/>
        <a:ext cx="1016235" cy="2746247"/>
      </dsp:txXfrm>
    </dsp:sp>
    <dsp:sp modelId="{3963704B-8774-430A-B836-7D29BC556310}">
      <dsp:nvSpPr>
        <dsp:cNvPr id="0" name=""/>
        <dsp:cNvSpPr/>
      </dsp:nvSpPr>
      <dsp:spPr>
        <a:xfrm>
          <a:off x="0" y="1924"/>
          <a:ext cx="1544764" cy="127029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verbální</a:t>
          </a:r>
          <a:endParaRPr lang="cs-CZ" sz="2000" kern="1200" dirty="0"/>
        </a:p>
      </dsp:txBody>
      <dsp:txXfrm>
        <a:off x="0" y="1924"/>
        <a:ext cx="1544764" cy="1270294"/>
      </dsp:txXfrm>
    </dsp:sp>
    <dsp:sp modelId="{83822EDD-91A8-4787-920B-F285F37010A2}">
      <dsp:nvSpPr>
        <dsp:cNvPr id="0" name=""/>
        <dsp:cNvSpPr/>
      </dsp:nvSpPr>
      <dsp:spPr>
        <a:xfrm rot="5400000">
          <a:off x="2409770" y="597757"/>
          <a:ext cx="1016235" cy="2746247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500" kern="1200" dirty="0" smtClean="0"/>
            <a:t>Mimoslovní komunikace</a:t>
          </a:r>
          <a:endParaRPr lang="cs-CZ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500" kern="1200" dirty="0" smtClean="0"/>
            <a:t>Gesta, mimika, tón hlasu</a:t>
          </a:r>
          <a:endParaRPr lang="cs-CZ" sz="1500" kern="1200" dirty="0"/>
        </a:p>
      </dsp:txBody>
      <dsp:txXfrm rot="5400000">
        <a:off x="2409770" y="597757"/>
        <a:ext cx="1016235" cy="2746247"/>
      </dsp:txXfrm>
    </dsp:sp>
    <dsp:sp modelId="{474DF28B-F062-42EF-92CD-9E0C7C7DA3C2}">
      <dsp:nvSpPr>
        <dsp:cNvPr id="0" name=""/>
        <dsp:cNvSpPr/>
      </dsp:nvSpPr>
      <dsp:spPr>
        <a:xfrm>
          <a:off x="0" y="1335733"/>
          <a:ext cx="1544764" cy="127029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neverbální</a:t>
          </a:r>
          <a:endParaRPr lang="cs-CZ" sz="2000" kern="1200" dirty="0"/>
        </a:p>
      </dsp:txBody>
      <dsp:txXfrm>
        <a:off x="0" y="1335733"/>
        <a:ext cx="1544764" cy="1270294"/>
      </dsp:txXfrm>
    </dsp:sp>
    <dsp:sp modelId="{7AE859F8-84C9-4304-9A66-F76C03EAD7FB}">
      <dsp:nvSpPr>
        <dsp:cNvPr id="0" name=""/>
        <dsp:cNvSpPr/>
      </dsp:nvSpPr>
      <dsp:spPr>
        <a:xfrm rot="5400000">
          <a:off x="2409770" y="1931566"/>
          <a:ext cx="1016235" cy="2746247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500" kern="1200" dirty="0" smtClean="0"/>
            <a:t>Prostřednictvím vizuálních médií</a:t>
          </a:r>
          <a:endParaRPr lang="cs-CZ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500" kern="1200" dirty="0" smtClean="0"/>
            <a:t>Tiskoviny,  Internet, reklamní poutače,dopravní značení </a:t>
          </a:r>
          <a:endParaRPr lang="cs-CZ" sz="1500" kern="1200" dirty="0"/>
        </a:p>
      </dsp:txBody>
      <dsp:txXfrm rot="5400000">
        <a:off x="2409770" y="1931566"/>
        <a:ext cx="1016235" cy="2746247"/>
      </dsp:txXfrm>
    </dsp:sp>
    <dsp:sp modelId="{05B878C6-F2FD-42B6-84D8-5991EF37FF92}">
      <dsp:nvSpPr>
        <dsp:cNvPr id="0" name=""/>
        <dsp:cNvSpPr/>
      </dsp:nvSpPr>
      <dsp:spPr>
        <a:xfrm>
          <a:off x="0" y="2669542"/>
          <a:ext cx="1544764" cy="127029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vizuální</a:t>
          </a:r>
          <a:endParaRPr lang="cs-CZ" sz="2000" kern="1200" dirty="0"/>
        </a:p>
      </dsp:txBody>
      <dsp:txXfrm>
        <a:off x="0" y="2669542"/>
        <a:ext cx="1544764" cy="1270294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5C2FF0F-CD3D-413B-974A-5313C2ECC292}">
      <dsp:nvSpPr>
        <dsp:cNvPr id="0" name=""/>
        <dsp:cNvSpPr/>
      </dsp:nvSpPr>
      <dsp:spPr>
        <a:xfrm>
          <a:off x="0" y="2967172"/>
          <a:ext cx="4289425" cy="97389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Moderní (masová komunikace)</a:t>
          </a:r>
          <a:endParaRPr lang="cs-CZ" sz="1900" kern="1200" dirty="0"/>
        </a:p>
      </dsp:txBody>
      <dsp:txXfrm>
        <a:off x="0" y="2967172"/>
        <a:ext cx="4289425" cy="525901"/>
      </dsp:txXfrm>
    </dsp:sp>
    <dsp:sp modelId="{22AEC469-9586-4152-BB40-58FC1987F39A}">
      <dsp:nvSpPr>
        <dsp:cNvPr id="0" name=""/>
        <dsp:cNvSpPr/>
      </dsp:nvSpPr>
      <dsp:spPr>
        <a:xfrm>
          <a:off x="0" y="3473596"/>
          <a:ext cx="4289425" cy="44799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20320" rIns="113792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Zdrojem informací je sdělovací technika</a:t>
          </a:r>
          <a:endParaRPr lang="cs-CZ" sz="1600" kern="1200" dirty="0"/>
        </a:p>
      </dsp:txBody>
      <dsp:txXfrm>
        <a:off x="0" y="3473596"/>
        <a:ext cx="4289425" cy="447990"/>
      </dsp:txXfrm>
    </dsp:sp>
    <dsp:sp modelId="{91F4A132-6CD6-4647-841C-5AEEFD7C36E8}">
      <dsp:nvSpPr>
        <dsp:cNvPr id="0" name=""/>
        <dsp:cNvSpPr/>
      </dsp:nvSpPr>
      <dsp:spPr>
        <a:xfrm rot="10800000">
          <a:off x="0" y="1483934"/>
          <a:ext cx="4289425" cy="1497846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Tradiční (psané texty)</a:t>
          </a:r>
          <a:endParaRPr lang="cs-CZ" sz="1900" kern="1200" dirty="0"/>
        </a:p>
      </dsp:txBody>
      <dsp:txXfrm>
        <a:off x="0" y="1483934"/>
        <a:ext cx="4289425" cy="525744"/>
      </dsp:txXfrm>
    </dsp:sp>
    <dsp:sp modelId="{C0064BBB-7451-4DC5-8BF3-8FF834DC8D42}">
      <dsp:nvSpPr>
        <dsp:cNvPr id="0" name=""/>
        <dsp:cNvSpPr/>
      </dsp:nvSpPr>
      <dsp:spPr>
        <a:xfrm>
          <a:off x="0" y="2328986"/>
          <a:ext cx="4289425" cy="44785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20320" rIns="113792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Zdrojem jsou knihy; důležitá schopnost čtení</a:t>
          </a:r>
          <a:endParaRPr lang="cs-CZ" sz="1600" kern="1200" dirty="0"/>
        </a:p>
      </dsp:txBody>
      <dsp:txXfrm>
        <a:off x="0" y="2328986"/>
        <a:ext cx="4289425" cy="447856"/>
      </dsp:txXfrm>
    </dsp:sp>
    <dsp:sp modelId="{67543312-F0BC-483A-B023-9549CDBCD4CE}">
      <dsp:nvSpPr>
        <dsp:cNvPr id="0" name=""/>
        <dsp:cNvSpPr/>
      </dsp:nvSpPr>
      <dsp:spPr>
        <a:xfrm rot="10800000">
          <a:off x="0" y="696"/>
          <a:ext cx="4289425" cy="1497846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Primitivní (tváří v tvář</a:t>
          </a:r>
          <a:endParaRPr lang="cs-CZ" sz="1900" kern="1200" dirty="0"/>
        </a:p>
      </dsp:txBody>
      <dsp:txXfrm>
        <a:off x="0" y="696"/>
        <a:ext cx="4289425" cy="525744"/>
      </dsp:txXfrm>
    </dsp:sp>
    <dsp:sp modelId="{8FCA45CF-89C1-4CD6-BB70-28397B66FA4D}">
      <dsp:nvSpPr>
        <dsp:cNvPr id="0" name=""/>
        <dsp:cNvSpPr/>
      </dsp:nvSpPr>
      <dsp:spPr>
        <a:xfrm>
          <a:off x="0" y="526440"/>
          <a:ext cx="4289425" cy="44785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20320" rIns="113792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Zdrojem informací je lidská paměť</a:t>
          </a:r>
          <a:endParaRPr lang="cs-CZ" sz="1600" kern="1200" dirty="0"/>
        </a:p>
      </dsp:txBody>
      <dsp:txXfrm>
        <a:off x="0" y="526440"/>
        <a:ext cx="4289425" cy="447856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79984CC-9803-4110-81D7-D5035BC4D9D8}">
      <dsp:nvSpPr>
        <dsp:cNvPr id="0" name=""/>
        <dsp:cNvSpPr/>
      </dsp:nvSpPr>
      <dsp:spPr>
        <a:xfrm>
          <a:off x="0" y="0"/>
          <a:ext cx="4380246" cy="9049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Znamení a signály</a:t>
          </a:r>
          <a:endParaRPr lang="cs-CZ" sz="2700" kern="1200" dirty="0"/>
        </a:p>
      </dsp:txBody>
      <dsp:txXfrm>
        <a:off x="0" y="0"/>
        <a:ext cx="3350888" cy="904929"/>
      </dsp:txXfrm>
    </dsp:sp>
    <dsp:sp modelId="{649D185D-656F-4309-8C2A-F842004EF2EB}">
      <dsp:nvSpPr>
        <dsp:cNvPr id="0" name=""/>
        <dsp:cNvSpPr/>
      </dsp:nvSpPr>
      <dsp:spPr>
        <a:xfrm>
          <a:off x="327096" y="1030614"/>
          <a:ext cx="4380246" cy="9049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mluvení</a:t>
          </a:r>
          <a:endParaRPr lang="cs-CZ" sz="2700" kern="1200" dirty="0"/>
        </a:p>
      </dsp:txBody>
      <dsp:txXfrm>
        <a:off x="327096" y="1030614"/>
        <a:ext cx="3464945" cy="904929"/>
      </dsp:txXfrm>
    </dsp:sp>
    <dsp:sp modelId="{A0BF5E02-AFF8-4272-A5D4-D134ECFBB462}">
      <dsp:nvSpPr>
        <dsp:cNvPr id="0" name=""/>
        <dsp:cNvSpPr/>
      </dsp:nvSpPr>
      <dsp:spPr>
        <a:xfrm>
          <a:off x="654192" y="2061229"/>
          <a:ext cx="4380246" cy="9049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psaní</a:t>
          </a:r>
          <a:endParaRPr lang="cs-CZ" sz="2700" kern="1200" dirty="0"/>
        </a:p>
      </dsp:txBody>
      <dsp:txXfrm>
        <a:off x="654192" y="2061229"/>
        <a:ext cx="3464945" cy="904929"/>
      </dsp:txXfrm>
    </dsp:sp>
    <dsp:sp modelId="{B0D393C9-E9BE-4356-B968-874F2ADE5ADB}">
      <dsp:nvSpPr>
        <dsp:cNvPr id="0" name=""/>
        <dsp:cNvSpPr/>
      </dsp:nvSpPr>
      <dsp:spPr>
        <a:xfrm>
          <a:off x="981289" y="3091843"/>
          <a:ext cx="4380246" cy="9049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tisk</a:t>
          </a:r>
          <a:endParaRPr lang="cs-CZ" sz="2700" kern="1200" dirty="0"/>
        </a:p>
      </dsp:txBody>
      <dsp:txXfrm>
        <a:off x="981289" y="3091843"/>
        <a:ext cx="3464945" cy="904929"/>
      </dsp:txXfrm>
    </dsp:sp>
    <dsp:sp modelId="{79A6DCC7-8D6E-4184-BEBE-F8FCACFD74E0}">
      <dsp:nvSpPr>
        <dsp:cNvPr id="0" name=""/>
        <dsp:cNvSpPr/>
      </dsp:nvSpPr>
      <dsp:spPr>
        <a:xfrm>
          <a:off x="1308385" y="4122458"/>
          <a:ext cx="4380246" cy="9049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Masová komunikace</a:t>
          </a:r>
          <a:endParaRPr lang="cs-CZ" sz="2700" kern="1200" dirty="0"/>
        </a:p>
      </dsp:txBody>
      <dsp:txXfrm>
        <a:off x="1308385" y="4122458"/>
        <a:ext cx="3464945" cy="904929"/>
      </dsp:txXfrm>
    </dsp:sp>
    <dsp:sp modelId="{455D752E-D55B-49C6-A989-A36205BD36A7}">
      <dsp:nvSpPr>
        <dsp:cNvPr id="0" name=""/>
        <dsp:cNvSpPr/>
      </dsp:nvSpPr>
      <dsp:spPr>
        <a:xfrm>
          <a:off x="3792042" y="661101"/>
          <a:ext cx="588204" cy="588204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kern="1200"/>
        </a:p>
      </dsp:txBody>
      <dsp:txXfrm>
        <a:off x="3792042" y="661101"/>
        <a:ext cx="588204" cy="588204"/>
      </dsp:txXfrm>
    </dsp:sp>
    <dsp:sp modelId="{F40824A3-8C8E-4FFA-B4C0-B80E1E2DD1BC}">
      <dsp:nvSpPr>
        <dsp:cNvPr id="0" name=""/>
        <dsp:cNvSpPr/>
      </dsp:nvSpPr>
      <dsp:spPr>
        <a:xfrm>
          <a:off x="4119138" y="1691716"/>
          <a:ext cx="588204" cy="588204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kern="1200"/>
        </a:p>
      </dsp:txBody>
      <dsp:txXfrm>
        <a:off x="4119138" y="1691716"/>
        <a:ext cx="588204" cy="588204"/>
      </dsp:txXfrm>
    </dsp:sp>
    <dsp:sp modelId="{7530A11D-0571-414E-836B-1F01710B28CC}">
      <dsp:nvSpPr>
        <dsp:cNvPr id="0" name=""/>
        <dsp:cNvSpPr/>
      </dsp:nvSpPr>
      <dsp:spPr>
        <a:xfrm>
          <a:off x="4446234" y="2707248"/>
          <a:ext cx="588204" cy="588204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kern="1200"/>
        </a:p>
      </dsp:txBody>
      <dsp:txXfrm>
        <a:off x="4446234" y="2707248"/>
        <a:ext cx="588204" cy="588204"/>
      </dsp:txXfrm>
    </dsp:sp>
    <dsp:sp modelId="{5D414D98-B6BA-4349-A681-EC5330BF3D78}">
      <dsp:nvSpPr>
        <dsp:cNvPr id="0" name=""/>
        <dsp:cNvSpPr/>
      </dsp:nvSpPr>
      <dsp:spPr>
        <a:xfrm>
          <a:off x="4773331" y="3747917"/>
          <a:ext cx="588204" cy="588204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kern="1200"/>
        </a:p>
      </dsp:txBody>
      <dsp:txXfrm>
        <a:off x="4773331" y="3747917"/>
        <a:ext cx="588204" cy="588204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7D940C2-5F31-404D-8C15-423802CFBC1D}">
      <dsp:nvSpPr>
        <dsp:cNvPr id="0" name=""/>
        <dsp:cNvSpPr/>
      </dsp:nvSpPr>
      <dsp:spPr>
        <a:xfrm>
          <a:off x="1896701" y="356942"/>
          <a:ext cx="27685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76853" y="45720"/>
              </a:lnTo>
            </a:path>
          </a:pathLst>
        </a:custGeom>
        <a:noFill/>
        <a:ln w="100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027441" y="401124"/>
        <a:ext cx="15372" cy="3074"/>
      </dsp:txXfrm>
    </dsp:sp>
    <dsp:sp modelId="{313FCA17-9E48-4293-8363-B134E834E215}">
      <dsp:nvSpPr>
        <dsp:cNvPr id="0" name=""/>
        <dsp:cNvSpPr/>
      </dsp:nvSpPr>
      <dsp:spPr>
        <a:xfrm>
          <a:off x="561747" y="1636"/>
          <a:ext cx="1336753" cy="802052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2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Orientační a informační</a:t>
          </a:r>
          <a:endParaRPr lang="cs-CZ" sz="1400" kern="1200" dirty="0"/>
        </a:p>
      </dsp:txBody>
      <dsp:txXfrm>
        <a:off x="561747" y="1636"/>
        <a:ext cx="1336753" cy="802052"/>
      </dsp:txXfrm>
    </dsp:sp>
    <dsp:sp modelId="{091ACEE0-6CA7-489C-8111-13ADC16D368B}">
      <dsp:nvSpPr>
        <dsp:cNvPr id="0" name=""/>
        <dsp:cNvSpPr/>
      </dsp:nvSpPr>
      <dsp:spPr>
        <a:xfrm>
          <a:off x="1230124" y="801888"/>
          <a:ext cx="1644207" cy="276853"/>
        </a:xfrm>
        <a:custGeom>
          <a:avLst/>
          <a:gdLst/>
          <a:ahLst/>
          <a:cxnLst/>
          <a:rect l="0" t="0" r="0" b="0"/>
          <a:pathLst>
            <a:path>
              <a:moveTo>
                <a:pt x="1644207" y="0"/>
              </a:moveTo>
              <a:lnTo>
                <a:pt x="1644207" y="155526"/>
              </a:lnTo>
              <a:lnTo>
                <a:pt x="0" y="155526"/>
              </a:lnTo>
              <a:lnTo>
                <a:pt x="0" y="276853"/>
              </a:lnTo>
            </a:path>
          </a:pathLst>
        </a:custGeom>
        <a:noFill/>
        <a:ln w="100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010410" y="938777"/>
        <a:ext cx="83635" cy="3074"/>
      </dsp:txXfrm>
    </dsp:sp>
    <dsp:sp modelId="{DA3AA204-ED8F-4C52-9D37-28230AF7312A}">
      <dsp:nvSpPr>
        <dsp:cNvPr id="0" name=""/>
        <dsp:cNvSpPr/>
      </dsp:nvSpPr>
      <dsp:spPr>
        <a:xfrm>
          <a:off x="2205954" y="1636"/>
          <a:ext cx="1336753" cy="802052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3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interpretační</a:t>
          </a:r>
          <a:endParaRPr lang="cs-CZ" sz="1400" kern="1200" dirty="0"/>
        </a:p>
      </dsp:txBody>
      <dsp:txXfrm>
        <a:off x="2205954" y="1636"/>
        <a:ext cx="1336753" cy="802052"/>
      </dsp:txXfrm>
    </dsp:sp>
    <dsp:sp modelId="{4D7C1334-3DE2-413A-96A4-B95763945B8F}">
      <dsp:nvSpPr>
        <dsp:cNvPr id="0" name=""/>
        <dsp:cNvSpPr/>
      </dsp:nvSpPr>
      <dsp:spPr>
        <a:xfrm>
          <a:off x="1896701" y="1466447"/>
          <a:ext cx="27685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76853" y="45720"/>
              </a:lnTo>
            </a:path>
          </a:pathLst>
        </a:custGeom>
        <a:noFill/>
        <a:ln w="100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027441" y="1510630"/>
        <a:ext cx="15372" cy="3074"/>
      </dsp:txXfrm>
    </dsp:sp>
    <dsp:sp modelId="{85D44750-BDBB-43A0-89C5-585667DA7240}">
      <dsp:nvSpPr>
        <dsp:cNvPr id="0" name=""/>
        <dsp:cNvSpPr/>
      </dsp:nvSpPr>
      <dsp:spPr>
        <a:xfrm>
          <a:off x="561747" y="1111141"/>
          <a:ext cx="1336753" cy="802052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4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Veřejná kontrola moci</a:t>
          </a:r>
          <a:endParaRPr lang="cs-CZ" sz="1400" kern="1200" dirty="0"/>
        </a:p>
      </dsp:txBody>
      <dsp:txXfrm>
        <a:off x="561747" y="1111141"/>
        <a:ext cx="1336753" cy="802052"/>
      </dsp:txXfrm>
    </dsp:sp>
    <dsp:sp modelId="{F07D9919-D434-4C40-A386-28D023B1819A}">
      <dsp:nvSpPr>
        <dsp:cNvPr id="0" name=""/>
        <dsp:cNvSpPr/>
      </dsp:nvSpPr>
      <dsp:spPr>
        <a:xfrm>
          <a:off x="1230124" y="1911394"/>
          <a:ext cx="1644207" cy="276853"/>
        </a:xfrm>
        <a:custGeom>
          <a:avLst/>
          <a:gdLst/>
          <a:ahLst/>
          <a:cxnLst/>
          <a:rect l="0" t="0" r="0" b="0"/>
          <a:pathLst>
            <a:path>
              <a:moveTo>
                <a:pt x="1644207" y="0"/>
              </a:moveTo>
              <a:lnTo>
                <a:pt x="1644207" y="155526"/>
              </a:lnTo>
              <a:lnTo>
                <a:pt x="0" y="155526"/>
              </a:lnTo>
              <a:lnTo>
                <a:pt x="0" y="276853"/>
              </a:lnTo>
            </a:path>
          </a:pathLst>
        </a:custGeom>
        <a:noFill/>
        <a:ln w="100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2010410" y="2048283"/>
        <a:ext cx="83635" cy="3074"/>
      </dsp:txXfrm>
    </dsp:sp>
    <dsp:sp modelId="{7932CFCE-64A9-4A0D-9052-83AF762ECA18}">
      <dsp:nvSpPr>
        <dsp:cNvPr id="0" name=""/>
        <dsp:cNvSpPr/>
      </dsp:nvSpPr>
      <dsp:spPr>
        <a:xfrm>
          <a:off x="2205954" y="1111141"/>
          <a:ext cx="1336753" cy="802052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5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socializační</a:t>
          </a:r>
          <a:endParaRPr lang="cs-CZ" sz="1400" kern="1200" dirty="0"/>
        </a:p>
      </dsp:txBody>
      <dsp:txXfrm>
        <a:off x="2205954" y="1111141"/>
        <a:ext cx="1336753" cy="802052"/>
      </dsp:txXfrm>
    </dsp:sp>
    <dsp:sp modelId="{47D919A5-1D36-40A4-A08F-A82EBB5FDD01}">
      <dsp:nvSpPr>
        <dsp:cNvPr id="0" name=""/>
        <dsp:cNvSpPr/>
      </dsp:nvSpPr>
      <dsp:spPr>
        <a:xfrm>
          <a:off x="561747" y="2220647"/>
          <a:ext cx="1336753" cy="802052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6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Zábavní a oddechová</a:t>
          </a:r>
          <a:endParaRPr lang="cs-CZ" sz="1400" kern="1200" dirty="0"/>
        </a:p>
      </dsp:txBody>
      <dsp:txXfrm>
        <a:off x="561747" y="2220647"/>
        <a:ext cx="1336753" cy="802052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1AAC76C-F09A-45F0-9337-1F7963F5B81D}">
      <dsp:nvSpPr>
        <dsp:cNvPr id="0" name=""/>
        <dsp:cNvSpPr/>
      </dsp:nvSpPr>
      <dsp:spPr>
        <a:xfrm rot="16200000">
          <a:off x="0" y="864094"/>
          <a:ext cx="4353222" cy="4353222"/>
        </a:xfrm>
        <a:prstGeom prst="up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u="sng" kern="1200" dirty="0" smtClean="0"/>
            <a:t>KRITIKA MASMÉDIÍ</a:t>
          </a:r>
        </a:p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- Snižuje vkus veřejnosti</a:t>
          </a:r>
        </a:p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- Zvyšuje kriminalitu</a:t>
          </a:r>
        </a:p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- Přispívá k morálnímu     rozkladu</a:t>
          </a:r>
        </a:p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- Potlačuje tvořivost</a:t>
          </a:r>
          <a:endParaRPr lang="cs-CZ" sz="1900" kern="1200" dirty="0"/>
        </a:p>
      </dsp:txBody>
      <dsp:txXfrm rot="16200000">
        <a:off x="0" y="864094"/>
        <a:ext cx="4353222" cy="4353222"/>
      </dsp:txXfrm>
    </dsp:sp>
    <dsp:sp modelId="{0D6C54A1-A618-42E0-8384-20540A42B99E}">
      <dsp:nvSpPr>
        <dsp:cNvPr id="0" name=""/>
        <dsp:cNvSpPr/>
      </dsp:nvSpPr>
      <dsp:spPr>
        <a:xfrm rot="5400000">
          <a:off x="4790397" y="855364"/>
          <a:ext cx="4353222" cy="4353222"/>
        </a:xfrm>
        <a:prstGeom prst="up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u="sng" kern="1200" dirty="0" smtClean="0"/>
            <a:t>OBHAJOBA MASMÉDIÍ</a:t>
          </a:r>
        </a:p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- Ochrana svobody projevu</a:t>
          </a:r>
        </a:p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- Odhalování korupce</a:t>
          </a:r>
        </a:p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- Poskytování kultury</a:t>
          </a:r>
        </a:p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- </a:t>
          </a:r>
          <a:r>
            <a:rPr lang="cs-CZ" sz="1900" kern="1200" smtClean="0"/>
            <a:t>Mimořádné postavení v politice</a:t>
          </a:r>
          <a:endParaRPr lang="cs-CZ" sz="1900" kern="1200" dirty="0" smtClean="0"/>
        </a:p>
      </dsp:txBody>
      <dsp:txXfrm rot="5400000">
        <a:off x="4790397" y="855364"/>
        <a:ext cx="4353222" cy="435322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arrow1">
  <dgm:title val=""/>
  <dgm:desc val=""/>
  <dgm:catLst>
    <dgm:cat type="relationship" pri="7000"/>
    <dgm:cat type="process" pri="3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0.1"/>
          <dgm:constr type="diam" refType="w" refFor="ch" refPtType="node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2"/>
        </dgm:constrLst>
      </dgm:if>
      <dgm:if name="Name13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15"/>
        </dgm:constrLst>
      </dgm:if>
      <dgm:if name="Name14" axis="ch" ptType="node" func="cnt" op="equ" val="10">
        <dgm:constrLst>
          <dgm:constr type="primFontSz" for="ch" ptType="node" op="lte" val="65"/>
          <dgm:constr type="w" for="ch" ptType="node" refType="w"/>
          <dgm:constr type="h" for="ch" ptType="node" refType="w" refFor="ch" refPtType="node"/>
          <dgm:constr type="sibSp" refType="w" refFor="ch" refPtType="node" fact="-0.24"/>
        </dgm:constrLst>
      </dgm:if>
      <dgm:else name="Name15">
        <dgm:constrLst>
          <dgm:constr type="primFontSz" for="ch" ptType="node" op="equ" val="65"/>
          <dgm:constr type="w" for="ch" ptType="node" refType="w"/>
          <dgm:constr type="h" for="ch" ptType="node" refType="w" refFor="ch" refPtType="node"/>
          <dgm:constr type="sibSp" refType="w" refFor="ch" refPtType="node" fact="-0.35"/>
        </dgm:constrLst>
      </dgm:else>
    </dgm:choose>
    <dgm:ruleLst/>
    <dgm:forEach name="Name16" axis="ch" ptType="node">
      <dgm:layoutNode name="arrow">
        <dgm:varLst>
          <dgm:bulletEnabled val="1"/>
        </dgm:varLst>
        <dgm:alg type="tx"/>
        <dgm:shape xmlns:r="http://schemas.openxmlformats.org/officeDocument/2006/relationships" type="up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664855-F83A-4576-882A-9C35592707A7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7046CC-E6F9-4ECE-80D7-A98714D1AEC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7046CC-E6F9-4ECE-80D7-A98714D1AECA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9CC2A-E79B-4227-A3FA-7DB8D86FB661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9CC2A-E79B-4227-A3FA-7DB8D86FB661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9CC2A-E79B-4227-A3FA-7DB8D86FB661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9CC2A-E79B-4227-A3FA-7DB8D86FB661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9CC2A-E79B-4227-A3FA-7DB8D86FB661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9CC2A-E79B-4227-A3FA-7DB8D86FB661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9CC2A-E79B-4227-A3FA-7DB8D86FB661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9CC2A-E79B-4227-A3FA-7DB8D86FB661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9CC2A-E79B-4227-A3FA-7DB8D86FB661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9CC2A-E79B-4227-A3FA-7DB8D86FB661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9CC2A-E79B-4227-A3FA-7DB8D86FB661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6B9CC2A-E79B-4227-A3FA-7DB8D86FB661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ransition>
    <p:zoom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7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39552" y="1988837"/>
          <a:ext cx="7920880" cy="4680519"/>
        </p:xfrm>
        <a:graphic>
          <a:graphicData uri="http://schemas.openxmlformats.org/drawingml/2006/table">
            <a:tbl>
              <a:tblPr/>
              <a:tblGrid>
                <a:gridCol w="2017348"/>
                <a:gridCol w="5903532"/>
              </a:tblGrid>
              <a:tr h="425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425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4233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425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nauka  (klíčová aktivita III/2)</a:t>
                      </a:r>
                      <a:endParaRPr lang="cs-CZ" sz="18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425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Komunikace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425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4.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4233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Bc.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Lenka Přichystalová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128358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Prezentace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má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za úkol seznámit studenty s 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dělením a formami komunikace.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425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5. 10. 2013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pSp>
        <p:nvGrpSpPr>
          <p:cNvPr id="11" name="Skupina 10"/>
          <p:cNvGrpSpPr>
            <a:grpSpLocks/>
          </p:cNvGrpSpPr>
          <p:nvPr/>
        </p:nvGrpSpPr>
        <p:grpSpPr bwMode="auto">
          <a:xfrm>
            <a:off x="152400" y="228600"/>
            <a:ext cx="8810625" cy="1544216"/>
            <a:chOff x="0" y="0"/>
            <a:chExt cx="88837" cy="15314"/>
          </a:xfrm>
        </p:grpSpPr>
        <p:pic>
          <p:nvPicPr>
            <p:cNvPr id="12" name="Obrázek 2" descr="Výřez obrazovky"/>
            <p:cNvPicPr>
              <a:picLocks noChangeAspect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9922" y="0"/>
              <a:ext cx="66141" cy="15314"/>
            </a:xfrm>
            <a:prstGeom prst="rect">
              <a:avLst/>
            </a:prstGeom>
            <a:noFill/>
          </p:spPr>
        </p:pic>
        <p:pic>
          <p:nvPicPr>
            <p:cNvPr id="13" name="Obrázek 3" descr="loga soukrškolyvjpeg.jpg"/>
            <p:cNvPicPr>
              <a:picLocks noChangeAspect="1"/>
            </p:cNvPicPr>
            <p:nvPr/>
          </p:nvPicPr>
          <p:blipFill>
            <a:blip r:embed="rId3" cstate="print"/>
            <a:srcRect r="73221" b="6723"/>
            <a:stretch>
              <a:fillRect/>
            </a:stretch>
          </p:blipFill>
          <p:spPr bwMode="auto">
            <a:xfrm>
              <a:off x="0" y="0"/>
              <a:ext cx="9922" cy="9984"/>
            </a:xfrm>
            <a:prstGeom prst="rect">
              <a:avLst/>
            </a:prstGeom>
            <a:noFill/>
          </p:spPr>
        </p:pic>
        <p:pic>
          <p:nvPicPr>
            <p:cNvPr id="14" name="Obrázek 4" descr="loga soukrškolyvjpeg.jpg"/>
            <p:cNvPicPr>
              <a:picLocks noChangeAspect="1"/>
            </p:cNvPicPr>
            <p:nvPr/>
          </p:nvPicPr>
          <p:blipFill>
            <a:blip r:embed="rId4" cstate="print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</p:spPr>
        </p:pic>
        <p:sp>
          <p:nvSpPr>
            <p:cNvPr id="15" name="Obdélník 5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komunikace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z latinského </a:t>
            </a:r>
            <a:r>
              <a:rPr lang="cs-CZ" sz="2400" i="1" dirty="0" err="1" smtClean="0"/>
              <a:t>communicare</a:t>
            </a:r>
            <a:r>
              <a:rPr lang="cs-CZ" sz="2400" i="1" dirty="0" smtClean="0"/>
              <a:t> </a:t>
            </a:r>
            <a:r>
              <a:rPr lang="cs-CZ" sz="2400" dirty="0" smtClean="0"/>
              <a:t>= sdílet, radit se, od </a:t>
            </a:r>
            <a:r>
              <a:rPr lang="cs-CZ" sz="2400" i="1" dirty="0" err="1" smtClean="0"/>
              <a:t>communis</a:t>
            </a:r>
            <a:r>
              <a:rPr lang="cs-CZ" sz="2400" dirty="0" smtClean="0"/>
              <a:t>, společný</a:t>
            </a:r>
          </a:p>
          <a:p>
            <a:r>
              <a:rPr lang="cs-CZ" sz="2400" dirty="0" smtClean="0"/>
              <a:t>= přenos významů prostřednictvím symbolů</a:t>
            </a:r>
          </a:p>
          <a:p>
            <a:r>
              <a:rPr lang="cs-CZ" sz="2400" dirty="0" smtClean="0"/>
              <a:t>Předpokladem je stejné chápání symbolů ( společný význam gest nebo společný jazyk)</a:t>
            </a:r>
          </a:p>
          <a:p>
            <a:pPr>
              <a:buNone/>
            </a:pPr>
            <a:r>
              <a:rPr lang="cs-CZ" sz="2400" u="sng" dirty="0" smtClean="0"/>
              <a:t>Sociální komunikace</a:t>
            </a:r>
          </a:p>
          <a:p>
            <a:pPr>
              <a:buNone/>
            </a:pPr>
            <a:r>
              <a:rPr lang="cs-CZ" sz="2400" dirty="0" smtClean="0"/>
              <a:t>Proces sdělování a vyměňování</a:t>
            </a:r>
          </a:p>
          <a:p>
            <a:pPr>
              <a:buNone/>
            </a:pPr>
            <a:r>
              <a:rPr lang="cs-CZ" sz="2400" dirty="0" smtClean="0"/>
              <a:t>Informací; typ sociální interakce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000" dirty="0"/>
          </a:p>
        </p:txBody>
      </p:sp>
      <p:pic>
        <p:nvPicPr>
          <p:cNvPr id="6" name="Obrázek 5" descr="MH90043392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56176" y="3429000"/>
            <a:ext cx="2411909" cy="2411909"/>
          </a:xfrm>
          <a:prstGeom prst="rect">
            <a:avLst/>
          </a:prstGeom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9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1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2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komunikace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dělení</a:t>
            </a:r>
            <a:endParaRPr lang="cs-CZ" sz="2800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3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formy</a:t>
            </a:r>
            <a:endParaRPr lang="cs-CZ" sz="2800" dirty="0"/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sz="quarter" idx="2"/>
          </p:nvPr>
        </p:nvGraphicFramePr>
        <p:xfrm>
          <a:off x="280988" y="1316038"/>
          <a:ext cx="4291012" cy="3941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0" name="Zástupný symbol pro obsah 9"/>
          <p:cNvGraphicFramePr>
            <a:graphicFrameLocks noGrp="1"/>
          </p:cNvGraphicFramePr>
          <p:nvPr>
            <p:ph sz="quarter" idx="4"/>
          </p:nvPr>
        </p:nvGraphicFramePr>
        <p:xfrm>
          <a:off x="4648200" y="1316038"/>
          <a:ext cx="4289425" cy="3941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9" grpId="0">
        <p:bldAsOne/>
      </p:bldGraphic>
      <p:bldGraphic spid="10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VÝVOJ KOMUNIKACE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67544" y="1484784"/>
          <a:ext cx="5688632" cy="50273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Obrázek 3" descr="640px-Homo_erectus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660232" y="1700808"/>
            <a:ext cx="2212715" cy="2949134"/>
          </a:xfrm>
          <a:prstGeom prst="rect">
            <a:avLst/>
          </a:prstGeom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Nyní si blíže popíšeme tyto typy komunikace a komunikační prostředky:</a:t>
            </a:r>
            <a:endParaRPr lang="cs-CZ" sz="28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1) masová komunikace</a:t>
            </a:r>
            <a:br>
              <a:rPr lang="cs-CZ" dirty="0" smtClean="0"/>
            </a:br>
            <a:r>
              <a:rPr lang="cs-CZ" dirty="0" smtClean="0"/>
              <a:t>2) neverbální komunikace</a:t>
            </a:r>
            <a:br>
              <a:rPr lang="cs-CZ" dirty="0" smtClean="0"/>
            </a:br>
            <a:r>
              <a:rPr lang="cs-CZ" dirty="0" smtClean="0"/>
              <a:t>3) </a:t>
            </a:r>
            <a:r>
              <a:rPr lang="cs-CZ" dirty="0" err="1" smtClean="0"/>
              <a:t>Morseova</a:t>
            </a:r>
            <a:r>
              <a:rPr lang="cs-CZ" dirty="0" smtClean="0"/>
              <a:t> abeceda</a:t>
            </a:r>
            <a:br>
              <a:rPr lang="cs-CZ" dirty="0" smtClean="0"/>
            </a:br>
            <a:r>
              <a:rPr lang="cs-CZ" dirty="0" smtClean="0"/>
              <a:t>4) Braillovo písmo</a:t>
            </a:r>
            <a:br>
              <a:rPr lang="cs-CZ" dirty="0" smtClean="0"/>
            </a:br>
            <a:r>
              <a:rPr lang="cs-CZ" dirty="0" smtClean="0"/>
              <a:t>5) znakový jazyk</a:t>
            </a:r>
            <a:endParaRPr lang="cs-CZ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MASOVÁ KOMUNIKACE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>
              <a:buFont typeface="Wingdings" pitchFamily="2" charset="2"/>
              <a:buChar char="§"/>
            </a:pPr>
            <a:r>
              <a:rPr lang="cs-CZ" sz="2400" dirty="0" smtClean="0"/>
              <a:t>Počátek: 19. st. – noviny, 20. st.  - film, rozhlas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Jednosměrná, bez zpětné vazby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Příjemce je anonymní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Skupina příjemců je různorodá</a:t>
            </a:r>
          </a:p>
          <a:p>
            <a:pPr>
              <a:buNone/>
            </a:pPr>
            <a:r>
              <a:rPr lang="cs-CZ" sz="2400" u="sng" dirty="0" smtClean="0"/>
              <a:t>Masmédia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Hromadné sdělovací prostředky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Hlavně noviny, rozhlasové a televizní vysílání, internet, …</a:t>
            </a:r>
            <a:endParaRPr lang="cs-CZ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endParaRPr lang="cs-CZ" u="sng" dirty="0" smtClean="0"/>
          </a:p>
          <a:p>
            <a:pPr>
              <a:buNone/>
            </a:pPr>
            <a:r>
              <a:rPr lang="cs-CZ" u="sng" dirty="0" smtClean="0"/>
              <a:t>Funkce masmédií</a:t>
            </a:r>
          </a:p>
          <a:p>
            <a:pPr>
              <a:buNone/>
            </a:pPr>
            <a:endParaRPr lang="cs-CZ" u="sng" dirty="0" smtClean="0"/>
          </a:p>
          <a:p>
            <a:pPr>
              <a:buNone/>
            </a:pPr>
            <a:endParaRPr lang="cs-CZ" u="sng" dirty="0"/>
          </a:p>
        </p:txBody>
      </p:sp>
      <p:pic>
        <p:nvPicPr>
          <p:cNvPr id="7" name="Obrázek 6" descr="MH90023868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228184" y="0"/>
            <a:ext cx="2016224" cy="2016224"/>
          </a:xfrm>
          <a:prstGeom prst="rect">
            <a:avLst/>
          </a:prstGeom>
        </p:spPr>
      </p:pic>
      <p:graphicFrame>
        <p:nvGraphicFramePr>
          <p:cNvPr id="8" name="Diagram 7"/>
          <p:cNvGraphicFramePr/>
          <p:nvPr/>
        </p:nvGraphicFramePr>
        <p:xfrm>
          <a:off x="4572000" y="2852936"/>
          <a:ext cx="4104456" cy="3024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1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6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1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Zástupný symbol pro obsah 6"/>
          <p:cNvGraphicFramePr>
            <a:graphicFrameLocks noGrp="1"/>
          </p:cNvGraphicFramePr>
          <p:nvPr>
            <p:ph sz="half" idx="4294967295"/>
          </p:nvPr>
        </p:nvGraphicFramePr>
        <p:xfrm>
          <a:off x="0" y="260648"/>
          <a:ext cx="9144000" cy="60639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8" name="Obrázek 7" descr="MH900234611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923928" y="4653136"/>
            <a:ext cx="1475805" cy="1475805"/>
          </a:xfrm>
          <a:prstGeom prst="rect">
            <a:avLst/>
          </a:prstGeom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NEVERBÁLNÍ KOMUNIKACE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souhrn mimoslovních sdělení, vědomě nebo nevědomě předávána člověkem člověku</a:t>
            </a:r>
          </a:p>
          <a:p>
            <a:pPr>
              <a:buNone/>
            </a:pPr>
            <a:r>
              <a:rPr lang="cs-CZ" sz="3100" u="sng" dirty="0" smtClean="0"/>
              <a:t>Neverbální projevy</a:t>
            </a:r>
          </a:p>
          <a:p>
            <a:r>
              <a:rPr lang="cs-CZ" sz="3100" dirty="0" err="1" smtClean="0"/>
              <a:t>kinezika</a:t>
            </a:r>
            <a:r>
              <a:rPr lang="cs-CZ" sz="3100" dirty="0" smtClean="0"/>
              <a:t>: pohyb celého těla</a:t>
            </a:r>
          </a:p>
          <a:p>
            <a:r>
              <a:rPr lang="cs-CZ" sz="3100" dirty="0" err="1" smtClean="0"/>
              <a:t>Gestika</a:t>
            </a:r>
            <a:r>
              <a:rPr lang="cs-CZ" sz="3100" dirty="0" smtClean="0"/>
              <a:t>: pohyby rukou</a:t>
            </a:r>
          </a:p>
          <a:p>
            <a:r>
              <a:rPr lang="cs-CZ" sz="3100" dirty="0" smtClean="0"/>
              <a:t>Mimika: pohyby obličeje</a:t>
            </a:r>
          </a:p>
          <a:p>
            <a:r>
              <a:rPr lang="cs-CZ" sz="3100" dirty="0" smtClean="0"/>
              <a:t>oční kontakt: </a:t>
            </a:r>
            <a:r>
              <a:rPr lang="cs-CZ" sz="3100" dirty="0" err="1" smtClean="0"/>
              <a:t>vizika</a:t>
            </a:r>
            <a:endParaRPr lang="cs-CZ" sz="3100" dirty="0" smtClean="0"/>
          </a:p>
          <a:p>
            <a:r>
              <a:rPr lang="cs-CZ" sz="3100" dirty="0" err="1" smtClean="0"/>
              <a:t>Posturika</a:t>
            </a:r>
            <a:r>
              <a:rPr lang="cs-CZ" sz="3100" dirty="0" smtClean="0"/>
              <a:t>: postoj celého těla</a:t>
            </a:r>
          </a:p>
          <a:p>
            <a:r>
              <a:rPr lang="cs-CZ" sz="3100" dirty="0" err="1" smtClean="0"/>
              <a:t>Proxemika</a:t>
            </a:r>
            <a:r>
              <a:rPr lang="cs-CZ" sz="3100" dirty="0" smtClean="0"/>
              <a:t>: vzdálenost komunikujících</a:t>
            </a:r>
          </a:p>
          <a:p>
            <a:r>
              <a:rPr lang="cs-CZ" sz="3100" dirty="0" err="1" smtClean="0"/>
              <a:t>Chronemika</a:t>
            </a:r>
            <a:r>
              <a:rPr lang="cs-CZ" sz="3100" dirty="0" smtClean="0"/>
              <a:t>: nakládání s časem při neverbální komunikaci</a:t>
            </a:r>
          </a:p>
          <a:p>
            <a:r>
              <a:rPr lang="cs-CZ" sz="3100" dirty="0" err="1" smtClean="0"/>
              <a:t>Haptika</a:t>
            </a:r>
            <a:r>
              <a:rPr lang="cs-CZ" sz="3100" dirty="0" smtClean="0"/>
              <a:t>:dotyk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MH90019758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940152" y="2060848"/>
            <a:ext cx="2376264" cy="2376264"/>
          </a:xfrm>
          <a:prstGeom prst="rect">
            <a:avLst/>
          </a:prstGeom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0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0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0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0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0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0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0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0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MORSEOVA ABECEDA</a:t>
            </a:r>
            <a:endParaRPr lang="cs-CZ" sz="2800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970784" cy="4800600"/>
          </a:xfrm>
        </p:spPr>
        <p:txBody>
          <a:bodyPr>
            <a:normAutofit lnSpcReduction="10000"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skupina symbolů, která je používána v telegrafii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Vynálezce: Samuel Morse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1. telegrafické spojení 1844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Dříve používán: na moři se signál SOS „</a:t>
            </a:r>
            <a:r>
              <a:rPr lang="cs-CZ" sz="2400" b="1" dirty="0" err="1" smtClean="0"/>
              <a:t>s</a:t>
            </a:r>
            <a:r>
              <a:rPr lang="cs-CZ" sz="2400" dirty="0" err="1" smtClean="0"/>
              <a:t>ave</a:t>
            </a:r>
            <a:r>
              <a:rPr lang="cs-CZ" sz="2400" dirty="0" smtClean="0"/>
              <a:t> </a:t>
            </a:r>
            <a:r>
              <a:rPr lang="cs-CZ" sz="2400" b="1" dirty="0" err="1" smtClean="0"/>
              <a:t>o</a:t>
            </a:r>
            <a:r>
              <a:rPr lang="cs-CZ" sz="2400" dirty="0" err="1" smtClean="0"/>
              <a:t>ur</a:t>
            </a:r>
            <a:r>
              <a:rPr lang="cs-CZ" sz="2400" dirty="0" smtClean="0"/>
              <a:t> </a:t>
            </a:r>
            <a:r>
              <a:rPr lang="cs-CZ" sz="2400" b="1" dirty="0" err="1" smtClean="0"/>
              <a:t>s</a:t>
            </a:r>
            <a:r>
              <a:rPr lang="cs-CZ" sz="2400" dirty="0" err="1" smtClean="0"/>
              <a:t>ouls</a:t>
            </a:r>
            <a:r>
              <a:rPr lang="cs-CZ" sz="2400" dirty="0" smtClean="0"/>
              <a:t>“, česky „spaste naše duše“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v současnosti:  mj. pro dorozumívání s těmi tělesně postiženými, kteří nejsou schopni pohybu</a:t>
            </a:r>
          </a:p>
          <a:p>
            <a:pPr>
              <a:buFont typeface="Arial" pitchFamily="34" charset="0"/>
              <a:buChar char="•"/>
            </a:pPr>
            <a:endParaRPr lang="cs-CZ" sz="2000" dirty="0" smtClean="0"/>
          </a:p>
          <a:p>
            <a:pPr>
              <a:buFont typeface="Arial" pitchFamily="34" charset="0"/>
              <a:buChar char="•"/>
            </a:pPr>
            <a:endParaRPr lang="cs-CZ" sz="2000" dirty="0" smtClean="0"/>
          </a:p>
          <a:p>
            <a:pPr>
              <a:buFont typeface="Arial" pitchFamily="34" charset="0"/>
              <a:buChar char="•"/>
            </a:pPr>
            <a:endParaRPr lang="cs-CZ" sz="2000" dirty="0" smtClean="0"/>
          </a:p>
          <a:p>
            <a:pPr>
              <a:buFont typeface="Arial" pitchFamily="34" charset="0"/>
              <a:buChar char="•"/>
            </a:pPr>
            <a:endParaRPr lang="cs-CZ" sz="2000" dirty="0"/>
          </a:p>
        </p:txBody>
      </p:sp>
      <p:pic>
        <p:nvPicPr>
          <p:cNvPr id="8" name="Zástupný symbol pro obsah 7" descr="250px-SamuelMorse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5148064" y="793750"/>
            <a:ext cx="3312367" cy="4432300"/>
          </a:xfrm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BRAILLOVO PÍSMO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304800" y="1554162"/>
            <a:ext cx="6067400" cy="4525963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sz="2400" dirty="0" smtClean="0"/>
              <a:t>systému psaní, určeného pro nevidomé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Funguje na principu plastických bodů, </a:t>
            </a:r>
          </a:p>
          <a:p>
            <a:pPr>
              <a:buNone/>
            </a:pPr>
            <a:r>
              <a:rPr lang="cs-CZ" sz="2400" dirty="0" smtClean="0"/>
              <a:t>	které čtenář vnímá hmatem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Autor: Louis Braille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Každý znak tvoří mřížka šesti bodů uspořádaných do obdélníku. Na každém z těchto bodů je nebo není vyvýšené místo. Takto lze zakódovat 64 různých znaků</a:t>
            </a:r>
          </a:p>
          <a:p>
            <a:pPr>
              <a:buFont typeface="Wingdings" pitchFamily="2" charset="2"/>
              <a:buChar char="§"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endParaRPr lang="cs-CZ" dirty="0"/>
          </a:p>
        </p:txBody>
      </p:sp>
      <p:pic>
        <p:nvPicPr>
          <p:cNvPr id="9" name="Obrázek 8" descr="Braill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88224" y="980728"/>
            <a:ext cx="2270156" cy="2347011"/>
          </a:xfrm>
          <a:prstGeom prst="rect">
            <a:avLst/>
          </a:prstGeom>
        </p:spPr>
      </p:pic>
      <p:pic>
        <p:nvPicPr>
          <p:cNvPr id="10" name="Obrázek 9" descr="Braille_Å_svg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948264" y="3861048"/>
            <a:ext cx="1466850" cy="2047875"/>
          </a:xfrm>
          <a:prstGeom prst="rect">
            <a:avLst/>
          </a:prstGeom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ZNAKOVý</a:t>
            </a:r>
            <a:r>
              <a:rPr lang="cs-CZ" dirty="0" smtClean="0"/>
              <a:t> jazyk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63888" y="1556792"/>
            <a:ext cx="5203304" cy="4525963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komunikační systém tvořený specifickými vizuálně-pohybovými prostředky, tj. tvary rukou, jejich postavením a pohyby, mimikou, pozicemi hlavy a horní části trupu</a:t>
            </a:r>
          </a:p>
          <a:p>
            <a:r>
              <a:rPr lang="cs-CZ" dirty="0" smtClean="0"/>
              <a:t>vznikala spontánně v komunitách neslyšících</a:t>
            </a:r>
          </a:p>
          <a:p>
            <a:r>
              <a:rPr lang="cs-CZ" dirty="0" smtClean="0"/>
              <a:t>První zemí, která schválila znakový jazyk jako svůj oficiální státní jazyk, se v roce 2011 stal Island.</a:t>
            </a:r>
            <a:endParaRPr lang="cs-CZ" dirty="0"/>
          </a:p>
        </p:txBody>
      </p:sp>
      <p:pic>
        <p:nvPicPr>
          <p:cNvPr id="4" name="Obrázek 3" descr="MH90008908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2132856"/>
            <a:ext cx="3095625" cy="3095625"/>
          </a:xfrm>
          <a:prstGeom prst="rect">
            <a:avLst/>
          </a:prstGeom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Jaké funkce plní masmédia?</a:t>
            </a:r>
          </a:p>
          <a:p>
            <a:r>
              <a:rPr lang="cs-CZ" sz="2800" dirty="0" smtClean="0"/>
              <a:t>Jakými znaky byste v </a:t>
            </a:r>
            <a:r>
              <a:rPr lang="cs-CZ" sz="2800" dirty="0" err="1" smtClean="0"/>
              <a:t>Morseově</a:t>
            </a:r>
            <a:r>
              <a:rPr lang="cs-CZ" sz="2800" dirty="0" smtClean="0"/>
              <a:t> abecedě odeslali SOS?</a:t>
            </a:r>
          </a:p>
          <a:p>
            <a:r>
              <a:rPr lang="cs-CZ" sz="2800" dirty="0" smtClean="0"/>
              <a:t>Co lze zahrnout do neverbální komunikace?</a:t>
            </a:r>
          </a:p>
          <a:p>
            <a:r>
              <a:rPr lang="cs-CZ" sz="2800" dirty="0" smtClean="0"/>
              <a:t>Popište systém Braillova písma.</a:t>
            </a:r>
          </a:p>
          <a:p>
            <a:r>
              <a:rPr lang="cs-CZ" sz="2800" dirty="0" smtClean="0"/>
              <a:t>Která země jako první schválila znakový jazyk?</a:t>
            </a:r>
          </a:p>
          <a:p>
            <a:r>
              <a:rPr lang="cs-CZ" sz="2800" dirty="0" smtClean="0"/>
              <a:t>Definujte pojem komunikace.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268760"/>
            <a:ext cx="7931224" cy="5086800"/>
          </a:xfrm>
        </p:spPr>
        <p:txBody>
          <a:bodyPr>
            <a:normAutofit/>
          </a:bodyPr>
          <a:lstStyle/>
          <a:p>
            <a:r>
              <a:rPr lang="cs-CZ" sz="1400" dirty="0" smtClean="0"/>
              <a:t>DVOŘÁK, Jan, a kol. Odmaturuj ze společenských věd. 1. </a:t>
            </a:r>
            <a:r>
              <a:rPr lang="cs-CZ" sz="1400" dirty="0" err="1" smtClean="0"/>
              <a:t>vyd</a:t>
            </a:r>
            <a:r>
              <a:rPr lang="cs-CZ" sz="1400" dirty="0" smtClean="0"/>
              <a:t>. Brno: </a:t>
            </a:r>
            <a:r>
              <a:rPr lang="cs-CZ" sz="1400" dirty="0" err="1" smtClean="0"/>
              <a:t>Didaktis</a:t>
            </a:r>
            <a:r>
              <a:rPr lang="cs-CZ" sz="1400" dirty="0" smtClean="0"/>
              <a:t>, 2008, 256 s. ISBN 978-80-7358-122-0</a:t>
            </a:r>
          </a:p>
          <a:p>
            <a:r>
              <a:rPr lang="cs-CZ" sz="1400" dirty="0" smtClean="0"/>
              <a:t>AUTOR NEUVEDEN . </a:t>
            </a:r>
            <a:r>
              <a:rPr lang="pt-BR" sz="1400" i="1" dirty="0" smtClean="0"/>
              <a:t>http://</a:t>
            </a:r>
            <a:r>
              <a:rPr lang="cs-CZ" sz="1400" i="1" dirty="0" smtClean="0"/>
              <a:t>office.</a:t>
            </a:r>
            <a:r>
              <a:rPr lang="cs-CZ" sz="1400" i="1" dirty="0" err="1" smtClean="0"/>
              <a:t>microsoft.com</a:t>
            </a:r>
            <a:r>
              <a:rPr lang="pt-BR" sz="1400" dirty="0" smtClean="0"/>
              <a:t>[online]. [cit. </a:t>
            </a:r>
            <a:r>
              <a:rPr lang="cs-CZ" sz="1400" dirty="0" smtClean="0"/>
              <a:t>5</a:t>
            </a:r>
            <a:r>
              <a:rPr lang="pt-BR" sz="1400" dirty="0" smtClean="0"/>
              <a:t>.</a:t>
            </a:r>
            <a:r>
              <a:rPr lang="cs-CZ" sz="1400" dirty="0" smtClean="0"/>
              <a:t>10</a:t>
            </a:r>
            <a:r>
              <a:rPr lang="pt-BR" sz="1400" dirty="0" smtClean="0"/>
              <a:t>.201</a:t>
            </a:r>
            <a:r>
              <a:rPr lang="cs-CZ" sz="1400" dirty="0" smtClean="0"/>
              <a:t>3</a:t>
            </a:r>
            <a:r>
              <a:rPr lang="pt-BR" sz="1400" dirty="0" smtClean="0"/>
              <a:t>]. </a:t>
            </a:r>
            <a:r>
              <a:rPr lang="pt-BR" sz="1400" dirty="0" smtClean="0"/>
              <a:t>Dostupný na WWW</a:t>
            </a:r>
            <a:r>
              <a:rPr lang="cs-CZ" sz="1400" dirty="0" smtClean="0"/>
              <a:t>:http://office.</a:t>
            </a:r>
            <a:r>
              <a:rPr lang="cs-CZ" sz="1400" dirty="0" err="1" smtClean="0"/>
              <a:t>microsoft.com</a:t>
            </a:r>
            <a:r>
              <a:rPr lang="cs-CZ" sz="1400" dirty="0" smtClean="0"/>
              <a:t>/</a:t>
            </a:r>
            <a:r>
              <a:rPr lang="cs-CZ" sz="1400" dirty="0" err="1" smtClean="0"/>
              <a:t>cs</a:t>
            </a:r>
            <a:r>
              <a:rPr lang="cs-CZ" sz="1400" dirty="0" smtClean="0"/>
              <a:t>-</a:t>
            </a:r>
            <a:r>
              <a:rPr lang="cs-CZ" sz="1400" dirty="0" err="1" smtClean="0"/>
              <a:t>cz</a:t>
            </a:r>
            <a:r>
              <a:rPr lang="cs-CZ" sz="1400" dirty="0" smtClean="0"/>
              <a:t>/</a:t>
            </a:r>
            <a:r>
              <a:rPr lang="cs-CZ" sz="1400" dirty="0" err="1" smtClean="0"/>
              <a:t>images</a:t>
            </a:r>
            <a:r>
              <a:rPr lang="cs-CZ" sz="1400" dirty="0" smtClean="0"/>
              <a:t>/</a:t>
            </a:r>
            <a:r>
              <a:rPr lang="cs-CZ" sz="1400" dirty="0" err="1" smtClean="0"/>
              <a:t>results.aspx</a:t>
            </a:r>
            <a:r>
              <a:rPr lang="cs-CZ" sz="1400" dirty="0" smtClean="0"/>
              <a:t>?</a:t>
            </a:r>
            <a:r>
              <a:rPr lang="cs-CZ" sz="1400" dirty="0" err="1" smtClean="0"/>
              <a:t>qu</a:t>
            </a:r>
            <a:r>
              <a:rPr lang="cs-CZ" sz="1400" dirty="0" smtClean="0"/>
              <a:t>=rozhovor&amp;ex=1#</a:t>
            </a:r>
            <a:r>
              <a:rPr lang="cs-CZ" sz="1400" dirty="0" err="1" smtClean="0"/>
              <a:t>ai</a:t>
            </a:r>
            <a:r>
              <a:rPr lang="cs-CZ" sz="1400" dirty="0" smtClean="0"/>
              <a:t>:MC900433925|</a:t>
            </a:r>
          </a:p>
          <a:p>
            <a:r>
              <a:rPr lang="cs-CZ" sz="1400" dirty="0" smtClean="0"/>
              <a:t>AUTOR NEUVEDEN. </a:t>
            </a:r>
            <a:r>
              <a:rPr lang="pt-BR" sz="1400" i="1" dirty="0" smtClean="0"/>
              <a:t>http://</a:t>
            </a:r>
            <a:r>
              <a:rPr lang="cs-CZ" sz="1400" i="1" dirty="0" err="1" smtClean="0"/>
              <a:t>commons.wikimedia.org</a:t>
            </a:r>
            <a:r>
              <a:rPr lang="pt-BR" sz="1400" dirty="0" smtClean="0"/>
              <a:t> [online]. [cit. </a:t>
            </a:r>
            <a:r>
              <a:rPr lang="cs-CZ" sz="1400" dirty="0" smtClean="0"/>
              <a:t>5</a:t>
            </a:r>
            <a:r>
              <a:rPr lang="pt-BR" sz="1400" dirty="0" smtClean="0"/>
              <a:t>.</a:t>
            </a:r>
            <a:r>
              <a:rPr lang="cs-CZ" sz="1400" dirty="0" smtClean="0"/>
              <a:t>10</a:t>
            </a:r>
            <a:r>
              <a:rPr lang="pt-BR" sz="1400" dirty="0" smtClean="0"/>
              <a:t>.201</a:t>
            </a:r>
            <a:r>
              <a:rPr lang="cs-CZ" sz="1400" dirty="0" smtClean="0"/>
              <a:t>3</a:t>
            </a:r>
            <a:r>
              <a:rPr lang="pt-BR" sz="1400" dirty="0" smtClean="0"/>
              <a:t>]. </a:t>
            </a:r>
            <a:r>
              <a:rPr lang="pt-BR" sz="1400" dirty="0" smtClean="0"/>
              <a:t>Dostupný na WWW</a:t>
            </a:r>
            <a:r>
              <a:rPr lang="cs-CZ" sz="1400" dirty="0" smtClean="0"/>
              <a:t>:http://</a:t>
            </a:r>
            <a:r>
              <a:rPr lang="cs-CZ" sz="1400" dirty="0" err="1" smtClean="0"/>
              <a:t>cs.wikipedia.org</a:t>
            </a:r>
            <a:r>
              <a:rPr lang="cs-CZ" sz="1400" dirty="0" smtClean="0"/>
              <a:t>/</a:t>
            </a:r>
            <a:r>
              <a:rPr lang="cs-CZ" sz="1400" dirty="0" err="1" smtClean="0"/>
              <a:t>wiki</a:t>
            </a:r>
            <a:r>
              <a:rPr lang="cs-CZ" sz="1400" dirty="0" smtClean="0"/>
              <a:t>/Homo_</a:t>
            </a:r>
            <a:r>
              <a:rPr lang="cs-CZ" sz="1400" dirty="0" err="1" smtClean="0"/>
              <a:t>erectus</a:t>
            </a:r>
            <a:endParaRPr lang="cs-CZ" sz="1400" dirty="0" smtClean="0"/>
          </a:p>
          <a:p>
            <a:r>
              <a:rPr lang="cs-CZ" sz="1400" dirty="0" smtClean="0"/>
              <a:t>AUTOR NEUVEDEN . </a:t>
            </a:r>
            <a:r>
              <a:rPr lang="pt-BR" sz="1400" i="1" dirty="0" smtClean="0"/>
              <a:t>http://</a:t>
            </a:r>
            <a:r>
              <a:rPr lang="cs-CZ" sz="1400" i="1" dirty="0" smtClean="0"/>
              <a:t>office.</a:t>
            </a:r>
            <a:r>
              <a:rPr lang="cs-CZ" sz="1400" i="1" dirty="0" err="1" smtClean="0"/>
              <a:t>microsoft.com</a:t>
            </a:r>
            <a:r>
              <a:rPr lang="pt-BR" sz="1400" dirty="0" smtClean="0"/>
              <a:t> [online]. [cit. </a:t>
            </a:r>
            <a:r>
              <a:rPr lang="cs-CZ" sz="1400" dirty="0" smtClean="0"/>
              <a:t>5</a:t>
            </a:r>
            <a:r>
              <a:rPr lang="pt-BR" sz="1400" dirty="0" smtClean="0"/>
              <a:t>.</a:t>
            </a:r>
            <a:r>
              <a:rPr lang="cs-CZ" sz="1400" dirty="0" smtClean="0"/>
              <a:t>1</a:t>
            </a:r>
            <a:r>
              <a:rPr lang="cs-CZ" sz="1400" dirty="0" smtClean="0"/>
              <a:t>0. </a:t>
            </a:r>
            <a:r>
              <a:rPr lang="pt-BR" sz="1400" dirty="0" smtClean="0"/>
              <a:t>201</a:t>
            </a:r>
            <a:r>
              <a:rPr lang="cs-CZ" sz="1400" dirty="0" smtClean="0"/>
              <a:t>3</a:t>
            </a:r>
            <a:r>
              <a:rPr lang="pt-BR" sz="1400" dirty="0" smtClean="0"/>
              <a:t>]. </a:t>
            </a:r>
            <a:r>
              <a:rPr lang="pt-BR" sz="1400" dirty="0" smtClean="0"/>
              <a:t>Dostupný na WWW</a:t>
            </a:r>
            <a:r>
              <a:rPr lang="cs-CZ" sz="1400" dirty="0" smtClean="0"/>
              <a:t>:http://office.</a:t>
            </a:r>
            <a:r>
              <a:rPr lang="cs-CZ" sz="1400" dirty="0" err="1" smtClean="0"/>
              <a:t>microsoft.com</a:t>
            </a:r>
            <a:r>
              <a:rPr lang="cs-CZ" sz="1400" dirty="0" smtClean="0"/>
              <a:t>/</a:t>
            </a:r>
            <a:r>
              <a:rPr lang="cs-CZ" sz="1400" dirty="0" err="1" smtClean="0"/>
              <a:t>cs</a:t>
            </a:r>
            <a:r>
              <a:rPr lang="cs-CZ" sz="1400" dirty="0" smtClean="0"/>
              <a:t>-</a:t>
            </a:r>
            <a:r>
              <a:rPr lang="cs-CZ" sz="1400" dirty="0" err="1" smtClean="0"/>
              <a:t>cz</a:t>
            </a:r>
            <a:r>
              <a:rPr lang="cs-CZ" sz="1400" dirty="0" smtClean="0"/>
              <a:t>/</a:t>
            </a:r>
            <a:r>
              <a:rPr lang="cs-CZ" sz="1400" dirty="0" err="1" smtClean="0"/>
              <a:t>images</a:t>
            </a:r>
            <a:r>
              <a:rPr lang="cs-CZ" sz="1400" dirty="0" smtClean="0"/>
              <a:t>/</a:t>
            </a:r>
            <a:r>
              <a:rPr lang="cs-CZ" sz="1400" dirty="0" err="1" smtClean="0"/>
              <a:t>results.aspx</a:t>
            </a:r>
            <a:r>
              <a:rPr lang="cs-CZ" sz="1400" dirty="0" smtClean="0"/>
              <a:t>?</a:t>
            </a:r>
            <a:r>
              <a:rPr lang="cs-CZ" sz="1400" dirty="0" err="1" smtClean="0"/>
              <a:t>qu</a:t>
            </a:r>
            <a:r>
              <a:rPr lang="cs-CZ" sz="1400" dirty="0" smtClean="0"/>
              <a:t>=noviny&amp;ex=1#</a:t>
            </a:r>
            <a:r>
              <a:rPr lang="cs-CZ" sz="1400" dirty="0" err="1" smtClean="0"/>
              <a:t>ai</a:t>
            </a:r>
            <a:r>
              <a:rPr lang="cs-CZ" sz="1400" dirty="0" smtClean="0"/>
              <a:t>:MC900238683|</a:t>
            </a:r>
          </a:p>
          <a:p>
            <a:r>
              <a:rPr lang="cs-CZ" sz="1400" dirty="0" smtClean="0"/>
              <a:t>AUTOR NEUVEDEN. </a:t>
            </a:r>
            <a:r>
              <a:rPr lang="pt-BR" sz="1400" i="1" dirty="0" smtClean="0"/>
              <a:t>http://</a:t>
            </a:r>
            <a:r>
              <a:rPr lang="cs-CZ" sz="1400" i="1" dirty="0" smtClean="0"/>
              <a:t>office.</a:t>
            </a:r>
            <a:r>
              <a:rPr lang="cs-CZ" sz="1400" i="1" dirty="0" err="1" smtClean="0"/>
              <a:t>microsoft.com</a:t>
            </a:r>
            <a:r>
              <a:rPr lang="pt-BR" sz="1400" dirty="0" smtClean="0"/>
              <a:t> [online]. [cit. </a:t>
            </a:r>
            <a:r>
              <a:rPr lang="cs-CZ" sz="1400" dirty="0" smtClean="0"/>
              <a:t>5</a:t>
            </a:r>
            <a:r>
              <a:rPr lang="pt-BR" sz="1400" dirty="0" smtClean="0"/>
              <a:t>.</a:t>
            </a:r>
            <a:r>
              <a:rPr lang="cs-CZ" sz="1400" dirty="0" smtClean="0"/>
              <a:t>10</a:t>
            </a:r>
            <a:r>
              <a:rPr lang="pt-BR" sz="1400" dirty="0" smtClean="0"/>
              <a:t>.201</a:t>
            </a:r>
            <a:r>
              <a:rPr lang="cs-CZ" sz="1400" dirty="0" smtClean="0"/>
              <a:t>3</a:t>
            </a:r>
            <a:r>
              <a:rPr lang="pt-BR" sz="1400" dirty="0" smtClean="0"/>
              <a:t>]. </a:t>
            </a:r>
            <a:r>
              <a:rPr lang="pt-BR" sz="1400" dirty="0" smtClean="0"/>
              <a:t>Dostupný na WWW</a:t>
            </a:r>
            <a:r>
              <a:rPr lang="cs-CZ" sz="1400" dirty="0" smtClean="0"/>
              <a:t>: http://office.</a:t>
            </a:r>
            <a:r>
              <a:rPr lang="cs-CZ" sz="1400" dirty="0" err="1" smtClean="0"/>
              <a:t>microsoft.com</a:t>
            </a:r>
            <a:r>
              <a:rPr lang="cs-CZ" sz="1400" dirty="0" smtClean="0"/>
              <a:t>/</a:t>
            </a:r>
            <a:r>
              <a:rPr lang="cs-CZ" sz="1400" dirty="0" err="1" smtClean="0"/>
              <a:t>cs</a:t>
            </a:r>
            <a:r>
              <a:rPr lang="cs-CZ" sz="1400" dirty="0" smtClean="0"/>
              <a:t>-</a:t>
            </a:r>
            <a:r>
              <a:rPr lang="cs-CZ" sz="1400" dirty="0" err="1" smtClean="0"/>
              <a:t>cz</a:t>
            </a:r>
            <a:r>
              <a:rPr lang="cs-CZ" sz="1400" dirty="0" smtClean="0"/>
              <a:t>/</a:t>
            </a:r>
            <a:r>
              <a:rPr lang="cs-CZ" sz="1400" dirty="0" err="1" smtClean="0"/>
              <a:t>images</a:t>
            </a:r>
            <a:r>
              <a:rPr lang="cs-CZ" sz="1400" dirty="0" smtClean="0"/>
              <a:t>/</a:t>
            </a:r>
            <a:r>
              <a:rPr lang="cs-CZ" sz="1400" dirty="0" err="1" smtClean="0"/>
              <a:t>results.aspx</a:t>
            </a:r>
            <a:r>
              <a:rPr lang="cs-CZ" sz="1400" dirty="0" smtClean="0"/>
              <a:t>?</a:t>
            </a:r>
            <a:r>
              <a:rPr lang="cs-CZ" sz="1400" dirty="0" err="1" smtClean="0"/>
              <a:t>qu</a:t>
            </a:r>
            <a:r>
              <a:rPr lang="cs-CZ" sz="1400" dirty="0" smtClean="0"/>
              <a:t>=dotek&amp;ex=1&amp;</a:t>
            </a:r>
            <a:r>
              <a:rPr lang="cs-CZ" sz="1400" dirty="0" err="1" smtClean="0"/>
              <a:t>origin</a:t>
            </a:r>
            <a:r>
              <a:rPr lang="cs-CZ" sz="1400" dirty="0" smtClean="0"/>
              <a:t>=EC010141330#</a:t>
            </a:r>
            <a:r>
              <a:rPr lang="cs-CZ" sz="1400" dirty="0" err="1" smtClean="0"/>
              <a:t>ai</a:t>
            </a:r>
            <a:r>
              <a:rPr lang="cs-CZ" sz="1400" dirty="0" smtClean="0"/>
              <a:t>:MC900197588|</a:t>
            </a:r>
          </a:p>
          <a:p>
            <a:r>
              <a:rPr lang="cs-CZ" sz="1400" dirty="0" smtClean="0"/>
              <a:t>AUTOR NEUVEDEN. . </a:t>
            </a:r>
            <a:r>
              <a:rPr lang="pt-BR" sz="1400" i="1" dirty="0" smtClean="0"/>
              <a:t>http://</a:t>
            </a:r>
            <a:r>
              <a:rPr lang="cs-CZ" sz="1400" i="1" dirty="0" err="1" smtClean="0"/>
              <a:t>commons.wikimedia.org</a:t>
            </a:r>
            <a:r>
              <a:rPr lang="pt-BR" sz="1400" dirty="0" smtClean="0"/>
              <a:t> [online]. [cit. </a:t>
            </a:r>
            <a:r>
              <a:rPr lang="cs-CZ" sz="1400" dirty="0" smtClean="0"/>
              <a:t>5</a:t>
            </a:r>
            <a:r>
              <a:rPr lang="pt-BR" sz="1400" dirty="0" smtClean="0"/>
              <a:t>.</a:t>
            </a:r>
            <a:r>
              <a:rPr lang="cs-CZ" sz="1400" dirty="0" smtClean="0"/>
              <a:t>10</a:t>
            </a:r>
            <a:r>
              <a:rPr lang="pt-BR" sz="1400" dirty="0" smtClean="0"/>
              <a:t>.201</a:t>
            </a:r>
            <a:r>
              <a:rPr lang="cs-CZ" sz="1400" dirty="0" smtClean="0"/>
              <a:t>3</a:t>
            </a:r>
            <a:r>
              <a:rPr lang="pt-BR" sz="1400" dirty="0" smtClean="0"/>
              <a:t>]. </a:t>
            </a:r>
            <a:r>
              <a:rPr lang="pt-BR" sz="1400" dirty="0" smtClean="0"/>
              <a:t>Dostupný na WWW</a:t>
            </a:r>
            <a:r>
              <a:rPr lang="cs-CZ" sz="1400" dirty="0" smtClean="0"/>
              <a:t>:http://</a:t>
            </a:r>
            <a:r>
              <a:rPr lang="cs-CZ" sz="1400" dirty="0" err="1" smtClean="0"/>
              <a:t>cs.wikipedia.org</a:t>
            </a:r>
            <a:r>
              <a:rPr lang="cs-CZ" sz="1400" dirty="0" smtClean="0"/>
              <a:t>/</a:t>
            </a:r>
            <a:r>
              <a:rPr lang="cs-CZ" sz="1400" dirty="0" err="1" smtClean="0"/>
              <a:t>wiki</a:t>
            </a:r>
            <a:r>
              <a:rPr lang="cs-CZ" sz="1400" dirty="0" smtClean="0"/>
              <a:t>/Braillovo_p%C3%</a:t>
            </a:r>
            <a:r>
              <a:rPr lang="cs-CZ" sz="1400" dirty="0" err="1" smtClean="0"/>
              <a:t>ADsmo</a:t>
            </a:r>
            <a:r>
              <a:rPr lang="cs-CZ" sz="1400" dirty="0" smtClean="0"/>
              <a:t>#</a:t>
            </a:r>
            <a:r>
              <a:rPr lang="cs-CZ" sz="1400" dirty="0" err="1" smtClean="0"/>
              <a:t>mediaviewer</a:t>
            </a:r>
            <a:r>
              <a:rPr lang="cs-CZ" sz="1400" dirty="0" smtClean="0"/>
              <a:t>/Soubor:Braille_%C3%85.svg</a:t>
            </a:r>
          </a:p>
          <a:p>
            <a:r>
              <a:rPr lang="cs-CZ" sz="1400" dirty="0" smtClean="0"/>
              <a:t>ECB. . </a:t>
            </a:r>
            <a:r>
              <a:rPr lang="pt-BR" sz="1400" i="1" dirty="0" smtClean="0"/>
              <a:t>http://</a:t>
            </a:r>
            <a:r>
              <a:rPr lang="cs-CZ" sz="1400" i="1" dirty="0" err="1" smtClean="0"/>
              <a:t>commons.wikimedia.org</a:t>
            </a:r>
            <a:r>
              <a:rPr lang="pt-BR" sz="1400" dirty="0" smtClean="0"/>
              <a:t> [online]. [cit. </a:t>
            </a:r>
            <a:r>
              <a:rPr lang="cs-CZ" sz="1400" dirty="0" smtClean="0"/>
              <a:t>5</a:t>
            </a:r>
            <a:r>
              <a:rPr lang="pt-BR" sz="1400" dirty="0" smtClean="0"/>
              <a:t>.</a:t>
            </a:r>
            <a:r>
              <a:rPr lang="cs-CZ" sz="1400" dirty="0" smtClean="0"/>
              <a:t>10</a:t>
            </a:r>
            <a:r>
              <a:rPr lang="pt-BR" sz="1400" dirty="0" smtClean="0"/>
              <a:t>.201</a:t>
            </a:r>
            <a:r>
              <a:rPr lang="cs-CZ" sz="1400" dirty="0" smtClean="0"/>
              <a:t>3</a:t>
            </a:r>
            <a:r>
              <a:rPr lang="pt-BR" sz="1400" dirty="0" smtClean="0"/>
              <a:t>]. </a:t>
            </a:r>
            <a:r>
              <a:rPr lang="pt-BR" sz="1400" dirty="0" smtClean="0"/>
              <a:t>Dostupný na WWW</a:t>
            </a:r>
            <a:r>
              <a:rPr lang="cs-CZ" sz="1400" dirty="0" smtClean="0"/>
              <a:t>:http://</a:t>
            </a:r>
            <a:r>
              <a:rPr lang="cs-CZ" sz="1400" dirty="0" err="1" smtClean="0"/>
              <a:t>cs.wikipedia.org</a:t>
            </a:r>
            <a:r>
              <a:rPr lang="cs-CZ" sz="1400" dirty="0" smtClean="0"/>
              <a:t>/</a:t>
            </a:r>
            <a:r>
              <a:rPr lang="cs-CZ" sz="1400" dirty="0" err="1" smtClean="0"/>
              <a:t>wiki</a:t>
            </a:r>
            <a:r>
              <a:rPr lang="cs-CZ" sz="1400" dirty="0" smtClean="0"/>
              <a:t>/Louis_Braille#</a:t>
            </a:r>
            <a:r>
              <a:rPr lang="cs-CZ" sz="1400" dirty="0" err="1" smtClean="0"/>
              <a:t>mediaviewer</a:t>
            </a:r>
            <a:r>
              <a:rPr lang="cs-CZ" sz="1400" dirty="0" smtClean="0"/>
              <a:t>/Soubor:Braille.</a:t>
            </a:r>
            <a:r>
              <a:rPr lang="cs-CZ" sz="1400" dirty="0" err="1" smtClean="0"/>
              <a:t>jpg</a:t>
            </a: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endParaRPr lang="cs-CZ" sz="1400" dirty="0" smtClean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676</TotalTime>
  <Words>500</Words>
  <Application>Microsoft Office PowerPoint</Application>
  <PresentationFormat>Předvádění na obrazovce (4:3)</PresentationFormat>
  <Paragraphs>125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Snímek 1</vt:lpstr>
      <vt:lpstr>komunikace</vt:lpstr>
      <vt:lpstr>komunikace</vt:lpstr>
      <vt:lpstr>VÝVOJ KOMUNIKACE</vt:lpstr>
      <vt:lpstr> 1) masová komunikace 2) neverbální komunikace 3) Morseova abeceda 4) Braillovo písmo 5) znakový jazyk</vt:lpstr>
      <vt:lpstr>MASOVÁ KOMUNIKACE</vt:lpstr>
      <vt:lpstr>Snímek 7</vt:lpstr>
      <vt:lpstr>NEVERBÁLNÍ KOMUNIKACE</vt:lpstr>
      <vt:lpstr>MORSEOVA ABECEDA</vt:lpstr>
      <vt:lpstr>BRAILLOVO PÍSMO</vt:lpstr>
      <vt:lpstr>ZNAKOVý jazyk</vt:lpstr>
      <vt:lpstr>Otázky</vt:lpstr>
      <vt:lpstr>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Notebook</dc:creator>
  <cp:lastModifiedBy>Lenka</cp:lastModifiedBy>
  <cp:revision>73</cp:revision>
  <dcterms:created xsi:type="dcterms:W3CDTF">2014-03-23T15:18:13Z</dcterms:created>
  <dcterms:modified xsi:type="dcterms:W3CDTF">2014-05-05T06:49:07Z</dcterms:modified>
</cp:coreProperties>
</file>