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74" r:id="rId3"/>
    <p:sldId id="275" r:id="rId4"/>
    <p:sldId id="276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84" r:id="rId13"/>
    <p:sldId id="27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27102A9-8310-4765-A935-A1911B00CA55}" styleName="Světlý styl 1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18" autoAdjust="0"/>
    <p:restoredTop sz="94660"/>
  </p:normalViewPr>
  <p:slideViewPr>
    <p:cSldViewPr>
      <p:cViewPr>
        <p:scale>
          <a:sx n="50" d="100"/>
          <a:sy n="50" d="100"/>
        </p:scale>
        <p:origin x="-1134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D3362-AB9D-4293-AF0A-56DE2AB05331}" type="doc">
      <dgm:prSet loTypeId="urn:microsoft.com/office/officeart/2005/8/layout/vList5" loCatId="list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cs-CZ"/>
        </a:p>
      </dgm:t>
    </dgm:pt>
    <dgm:pt modelId="{79A1B771-A2F0-4CA1-834D-669103457EE4}">
      <dgm:prSet phldrT="[Text]"/>
      <dgm:spPr/>
      <dgm:t>
        <a:bodyPr/>
        <a:lstStyle/>
        <a:p>
          <a:r>
            <a:rPr lang="cs-CZ" dirty="0" smtClean="0"/>
            <a:t>Poskytování informací</a:t>
          </a:r>
          <a:endParaRPr lang="cs-CZ" dirty="0"/>
        </a:p>
      </dgm:t>
    </dgm:pt>
    <dgm:pt modelId="{3309F5E9-8401-423A-84BF-4B38A785B885}" type="parTrans" cxnId="{2CE3080B-16BD-4A8A-B61B-DC636F97BBAC}">
      <dgm:prSet/>
      <dgm:spPr/>
      <dgm:t>
        <a:bodyPr/>
        <a:lstStyle/>
        <a:p>
          <a:endParaRPr lang="cs-CZ"/>
        </a:p>
      </dgm:t>
    </dgm:pt>
    <dgm:pt modelId="{AB93BAEF-200C-4D85-A40D-FC6FE6035DAA}" type="sibTrans" cxnId="{2CE3080B-16BD-4A8A-B61B-DC636F97BBAC}">
      <dgm:prSet/>
      <dgm:spPr/>
      <dgm:t>
        <a:bodyPr/>
        <a:lstStyle/>
        <a:p>
          <a:endParaRPr lang="cs-CZ"/>
        </a:p>
      </dgm:t>
    </dgm:pt>
    <dgm:pt modelId="{376190D2-6D5C-45DE-8770-68372451EA11}">
      <dgm:prSet phldrT="[Text]"/>
      <dgm:spPr/>
      <dgm:t>
        <a:bodyPr/>
        <a:lstStyle/>
        <a:p>
          <a:r>
            <a:rPr lang="cs-CZ" b="0" dirty="0" smtClean="0"/>
            <a:t>co o sobě zveřejníte na Internetu, už obvykle nejde vzít zpět</a:t>
          </a:r>
          <a:endParaRPr lang="cs-CZ" b="0" dirty="0"/>
        </a:p>
      </dgm:t>
    </dgm:pt>
    <dgm:pt modelId="{59D66249-25E9-4FD0-A1F7-CAA6C5AC59A2}" type="parTrans" cxnId="{DFC197F2-503A-4A8C-ACE1-43727F099D76}">
      <dgm:prSet/>
      <dgm:spPr/>
      <dgm:t>
        <a:bodyPr/>
        <a:lstStyle/>
        <a:p>
          <a:endParaRPr lang="cs-CZ"/>
        </a:p>
      </dgm:t>
    </dgm:pt>
    <dgm:pt modelId="{C424B5D3-D84E-4441-8CE0-3F84855D1A9E}" type="sibTrans" cxnId="{DFC197F2-503A-4A8C-ACE1-43727F099D76}">
      <dgm:prSet/>
      <dgm:spPr/>
      <dgm:t>
        <a:bodyPr/>
        <a:lstStyle/>
        <a:p>
          <a:endParaRPr lang="cs-CZ"/>
        </a:p>
      </dgm:t>
    </dgm:pt>
    <dgm:pt modelId="{56D1F20E-77D1-4562-A7FA-4365BC74D02E}">
      <dgm:prSet phldrT="[Text]"/>
      <dgm:spPr/>
      <dgm:t>
        <a:bodyPr/>
        <a:lstStyle/>
        <a:p>
          <a:r>
            <a:rPr lang="cs-CZ" dirty="0" smtClean="0"/>
            <a:t>Např. příspěvek o odjezdu na dovolenou může zajímat také potenciální zloděje</a:t>
          </a:r>
          <a:endParaRPr lang="cs-CZ" dirty="0"/>
        </a:p>
      </dgm:t>
    </dgm:pt>
    <dgm:pt modelId="{D792468D-45B4-4358-9E0D-60F49CED91D3}" type="parTrans" cxnId="{72116737-27E9-46C9-A8B9-10863ECBF41D}">
      <dgm:prSet/>
      <dgm:spPr/>
      <dgm:t>
        <a:bodyPr/>
        <a:lstStyle/>
        <a:p>
          <a:endParaRPr lang="cs-CZ"/>
        </a:p>
      </dgm:t>
    </dgm:pt>
    <dgm:pt modelId="{DBEA0B59-8422-4B3C-88DC-E497870C319D}" type="sibTrans" cxnId="{72116737-27E9-46C9-A8B9-10863ECBF41D}">
      <dgm:prSet/>
      <dgm:spPr/>
      <dgm:t>
        <a:bodyPr/>
        <a:lstStyle/>
        <a:p>
          <a:endParaRPr lang="cs-CZ"/>
        </a:p>
      </dgm:t>
    </dgm:pt>
    <dgm:pt modelId="{8C9F7304-246D-44EE-B6FD-10659B344A51}">
      <dgm:prSet phldrT="[Text]"/>
      <dgm:spPr/>
      <dgm:t>
        <a:bodyPr/>
        <a:lstStyle/>
        <a:p>
          <a:r>
            <a:rPr lang="cs-CZ" dirty="0" smtClean="0"/>
            <a:t>Nepravdivé informace</a:t>
          </a:r>
          <a:endParaRPr lang="cs-CZ" dirty="0"/>
        </a:p>
      </dgm:t>
    </dgm:pt>
    <dgm:pt modelId="{1DDAA869-70D4-4DF4-8C6B-2F316F8ED6F3}" type="parTrans" cxnId="{8A300EFD-3ECE-49DA-9750-18769AD6770C}">
      <dgm:prSet/>
      <dgm:spPr/>
      <dgm:t>
        <a:bodyPr/>
        <a:lstStyle/>
        <a:p>
          <a:endParaRPr lang="cs-CZ"/>
        </a:p>
      </dgm:t>
    </dgm:pt>
    <dgm:pt modelId="{E7F6D157-D0D6-41EC-9F69-42A36A85B48C}" type="sibTrans" cxnId="{8A300EFD-3ECE-49DA-9750-18769AD6770C}">
      <dgm:prSet/>
      <dgm:spPr/>
      <dgm:t>
        <a:bodyPr/>
        <a:lstStyle/>
        <a:p>
          <a:endParaRPr lang="cs-CZ"/>
        </a:p>
      </dgm:t>
    </dgm:pt>
    <dgm:pt modelId="{726982F6-6DBC-41AA-BDB1-A9221C35FFAA}">
      <dgm:prSet phldrT="[Text]"/>
      <dgm:spPr/>
      <dgm:t>
        <a:bodyPr/>
        <a:lstStyle/>
        <a:p>
          <a:r>
            <a:rPr lang="cs-CZ" dirty="0" err="1" smtClean="0"/>
            <a:t>Kyberšikana</a:t>
          </a:r>
          <a:endParaRPr lang="cs-CZ" dirty="0"/>
        </a:p>
      </dgm:t>
    </dgm:pt>
    <dgm:pt modelId="{9B9AFBBB-E3F6-4A92-A4F4-8429164F5780}" type="parTrans" cxnId="{AB412F90-39DF-41F5-88C6-0DFA079543F2}">
      <dgm:prSet/>
      <dgm:spPr/>
      <dgm:t>
        <a:bodyPr/>
        <a:lstStyle/>
        <a:p>
          <a:endParaRPr lang="cs-CZ"/>
        </a:p>
      </dgm:t>
    </dgm:pt>
    <dgm:pt modelId="{A30C8948-F590-46C5-BDF2-6617EEC05AE3}" type="sibTrans" cxnId="{AB412F90-39DF-41F5-88C6-0DFA079543F2}">
      <dgm:prSet/>
      <dgm:spPr/>
      <dgm:t>
        <a:bodyPr/>
        <a:lstStyle/>
        <a:p>
          <a:endParaRPr lang="cs-CZ"/>
        </a:p>
      </dgm:t>
    </dgm:pt>
    <dgm:pt modelId="{1B5873ED-BE69-4390-90B3-93C5DDF7CDEC}">
      <dgm:prSet phldrT="[Text]"/>
      <dgm:spPr/>
      <dgm:t>
        <a:bodyPr/>
        <a:lstStyle/>
        <a:p>
          <a:r>
            <a:rPr lang="cs-CZ" dirty="0" smtClean="0"/>
            <a:t>Forma šikany, využívající moderní elektronické prostředky </a:t>
          </a:r>
          <a:endParaRPr lang="cs-CZ" dirty="0"/>
        </a:p>
      </dgm:t>
    </dgm:pt>
    <dgm:pt modelId="{A5DB5CDC-71E6-4260-AD93-05371DD3D4E7}" type="parTrans" cxnId="{B95A59CB-3D30-45A4-8E92-309BD7950114}">
      <dgm:prSet/>
      <dgm:spPr/>
      <dgm:t>
        <a:bodyPr/>
        <a:lstStyle/>
        <a:p>
          <a:endParaRPr lang="cs-CZ"/>
        </a:p>
      </dgm:t>
    </dgm:pt>
    <dgm:pt modelId="{3C9D4F0E-ADD2-4585-ABC9-9C76C1230A93}" type="sibTrans" cxnId="{B95A59CB-3D30-45A4-8E92-309BD7950114}">
      <dgm:prSet/>
      <dgm:spPr/>
      <dgm:t>
        <a:bodyPr/>
        <a:lstStyle/>
        <a:p>
          <a:endParaRPr lang="cs-CZ"/>
        </a:p>
      </dgm:t>
    </dgm:pt>
    <dgm:pt modelId="{8D6CF073-73DF-4B79-BB68-3653F990EC5B}">
      <dgm:prSet phldrT="[Text]"/>
      <dgm:spPr/>
      <dgm:t>
        <a:bodyPr/>
        <a:lstStyle/>
        <a:p>
          <a:r>
            <a:rPr lang="cs-CZ" dirty="0" smtClean="0"/>
            <a:t>vytváření falešných účtů, zasílání urážejících a obtěžujících    e-mailů či SMS. </a:t>
          </a:r>
          <a:endParaRPr lang="cs-CZ" dirty="0"/>
        </a:p>
      </dgm:t>
    </dgm:pt>
    <dgm:pt modelId="{AF5432A7-4B47-4465-A5B4-A54391CD8382}" type="parTrans" cxnId="{D35764E7-FCBA-4C39-B714-3B1504D32E25}">
      <dgm:prSet/>
      <dgm:spPr/>
      <dgm:t>
        <a:bodyPr/>
        <a:lstStyle/>
        <a:p>
          <a:endParaRPr lang="cs-CZ"/>
        </a:p>
      </dgm:t>
    </dgm:pt>
    <dgm:pt modelId="{2418077F-2EB8-4B43-BD82-B2C2C3EBA485}" type="sibTrans" cxnId="{D35764E7-FCBA-4C39-B714-3B1504D32E25}">
      <dgm:prSet/>
      <dgm:spPr/>
      <dgm:t>
        <a:bodyPr/>
        <a:lstStyle/>
        <a:p>
          <a:endParaRPr lang="cs-CZ"/>
        </a:p>
      </dgm:t>
    </dgm:pt>
    <dgm:pt modelId="{0CCD1CAD-83BF-4E8A-BB6C-00205D1422BB}">
      <dgm:prSet phldrT="[Text]"/>
      <dgm:spPr/>
      <dgm:t>
        <a:bodyPr/>
        <a:lstStyle/>
        <a:p>
          <a:r>
            <a:rPr lang="cs-CZ" dirty="0" smtClean="0"/>
            <a:t>Např. namířený proti menšinám, který tvrdil, že zástupci menšin mají v lékárnách léky zdarma.</a:t>
          </a:r>
          <a:endParaRPr lang="cs-CZ" dirty="0"/>
        </a:p>
      </dgm:t>
    </dgm:pt>
    <dgm:pt modelId="{13FD31EA-56F5-40FD-9A60-BA0ADE4AFFBD}" type="sibTrans" cxnId="{80D514F8-FE9B-4F18-A059-D88DCF9269D9}">
      <dgm:prSet/>
      <dgm:spPr/>
    </dgm:pt>
    <dgm:pt modelId="{E40D92B9-1550-4B87-A20A-29E5FCA50A6C}" type="parTrans" cxnId="{80D514F8-FE9B-4F18-A059-D88DCF9269D9}">
      <dgm:prSet/>
      <dgm:spPr/>
    </dgm:pt>
    <dgm:pt modelId="{5D843BEF-5F37-4C96-B81F-EB60777DCA10}">
      <dgm:prSet phldrT="[Text]"/>
      <dgm:spPr/>
      <dgm:t>
        <a:bodyPr/>
        <a:lstStyle/>
        <a:p>
          <a:r>
            <a:rPr lang="cs-CZ" dirty="0" smtClean="0"/>
            <a:t>Především tzv. </a:t>
          </a:r>
          <a:r>
            <a:rPr lang="cs-CZ" dirty="0" err="1" smtClean="0"/>
            <a:t>hoax</a:t>
          </a:r>
          <a:r>
            <a:rPr lang="cs-CZ" dirty="0" smtClean="0"/>
            <a:t> (poplašná zpráva, obvykle vymyšlená tak, aby působila dojmem, že se něco takového mohlo stát)</a:t>
          </a:r>
          <a:endParaRPr lang="cs-CZ" dirty="0"/>
        </a:p>
      </dgm:t>
    </dgm:pt>
    <dgm:pt modelId="{68BB45FB-355F-4381-8253-C00B0AB5FDDE}" type="sibTrans" cxnId="{B95CF5F7-D040-495C-B6D2-8152D3005D6E}">
      <dgm:prSet/>
      <dgm:spPr/>
      <dgm:t>
        <a:bodyPr/>
        <a:lstStyle/>
        <a:p>
          <a:endParaRPr lang="cs-CZ"/>
        </a:p>
      </dgm:t>
    </dgm:pt>
    <dgm:pt modelId="{44E7D8C2-F761-4797-A218-4E826FA743C8}" type="parTrans" cxnId="{B95CF5F7-D040-495C-B6D2-8152D3005D6E}">
      <dgm:prSet/>
      <dgm:spPr/>
      <dgm:t>
        <a:bodyPr/>
        <a:lstStyle/>
        <a:p>
          <a:endParaRPr lang="cs-CZ"/>
        </a:p>
      </dgm:t>
    </dgm:pt>
    <dgm:pt modelId="{9E75A5EF-EB61-4551-92E7-93586F119C91}" type="pres">
      <dgm:prSet presAssocID="{BB5D3362-AB9D-4293-AF0A-56DE2AB0533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7A69865-FD0D-478D-A0A7-8EB212CBDE55}" type="pres">
      <dgm:prSet presAssocID="{79A1B771-A2F0-4CA1-834D-669103457EE4}" presName="linNode" presStyleCnt="0"/>
      <dgm:spPr/>
    </dgm:pt>
    <dgm:pt modelId="{9AE792D3-27BF-445D-AAB0-CFA2533DB38E}" type="pres">
      <dgm:prSet presAssocID="{79A1B771-A2F0-4CA1-834D-669103457EE4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CBA2F3-F294-4810-8C80-5A812F441108}" type="pres">
      <dgm:prSet presAssocID="{79A1B771-A2F0-4CA1-834D-669103457EE4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FD0AEC-6BF6-4F5A-ACAE-F2E71DFA3379}" type="pres">
      <dgm:prSet presAssocID="{AB93BAEF-200C-4D85-A40D-FC6FE6035DAA}" presName="sp" presStyleCnt="0"/>
      <dgm:spPr/>
    </dgm:pt>
    <dgm:pt modelId="{DE90C862-06FA-46FF-8324-E9C7D08BB0C1}" type="pres">
      <dgm:prSet presAssocID="{8C9F7304-246D-44EE-B6FD-10659B344A51}" presName="linNode" presStyleCnt="0"/>
      <dgm:spPr/>
    </dgm:pt>
    <dgm:pt modelId="{99F6D3F9-85B6-492E-A1C4-4246EEA4EE06}" type="pres">
      <dgm:prSet presAssocID="{8C9F7304-246D-44EE-B6FD-10659B344A51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0967E4-1BC2-412C-ADF9-DA5812EB9B29}" type="pres">
      <dgm:prSet presAssocID="{8C9F7304-246D-44EE-B6FD-10659B344A51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40EA15-C1D2-4A7A-B6F8-B455F60F5C96}" type="pres">
      <dgm:prSet presAssocID="{E7F6D157-D0D6-41EC-9F69-42A36A85B48C}" presName="sp" presStyleCnt="0"/>
      <dgm:spPr/>
    </dgm:pt>
    <dgm:pt modelId="{8DEA94D6-A059-47DA-BDEE-5653F628DB00}" type="pres">
      <dgm:prSet presAssocID="{726982F6-6DBC-41AA-BDB1-A9221C35FFAA}" presName="linNode" presStyleCnt="0"/>
      <dgm:spPr/>
    </dgm:pt>
    <dgm:pt modelId="{8192C749-5672-49AF-B8A8-8EB77821ED42}" type="pres">
      <dgm:prSet presAssocID="{726982F6-6DBC-41AA-BDB1-A9221C35FFAA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29EAFD-C11A-432C-B778-F589AA386120}" type="pres">
      <dgm:prSet presAssocID="{726982F6-6DBC-41AA-BDB1-A9221C35FFAA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E3080B-16BD-4A8A-B61B-DC636F97BBAC}" srcId="{BB5D3362-AB9D-4293-AF0A-56DE2AB05331}" destId="{79A1B771-A2F0-4CA1-834D-669103457EE4}" srcOrd="0" destOrd="0" parTransId="{3309F5E9-8401-423A-84BF-4B38A785B885}" sibTransId="{AB93BAEF-200C-4D85-A40D-FC6FE6035DAA}"/>
    <dgm:cxn modelId="{055C8C41-0123-4D67-B8E0-23762DED4646}" type="presOf" srcId="{726982F6-6DBC-41AA-BDB1-A9221C35FFAA}" destId="{8192C749-5672-49AF-B8A8-8EB77821ED42}" srcOrd="0" destOrd="0" presId="urn:microsoft.com/office/officeart/2005/8/layout/vList5"/>
    <dgm:cxn modelId="{F9846017-CFD2-42EE-AED4-73A4DCB12F16}" type="presOf" srcId="{8C9F7304-246D-44EE-B6FD-10659B344A51}" destId="{99F6D3F9-85B6-492E-A1C4-4246EEA4EE06}" srcOrd="0" destOrd="0" presId="urn:microsoft.com/office/officeart/2005/8/layout/vList5"/>
    <dgm:cxn modelId="{AB412F90-39DF-41F5-88C6-0DFA079543F2}" srcId="{BB5D3362-AB9D-4293-AF0A-56DE2AB05331}" destId="{726982F6-6DBC-41AA-BDB1-A9221C35FFAA}" srcOrd="2" destOrd="0" parTransId="{9B9AFBBB-E3F6-4A92-A4F4-8429164F5780}" sibTransId="{A30C8948-F590-46C5-BDF2-6617EEC05AE3}"/>
    <dgm:cxn modelId="{B2C9599E-F788-4039-8CEE-55FA650295B4}" type="presOf" srcId="{79A1B771-A2F0-4CA1-834D-669103457EE4}" destId="{9AE792D3-27BF-445D-AAB0-CFA2533DB38E}" srcOrd="0" destOrd="0" presId="urn:microsoft.com/office/officeart/2005/8/layout/vList5"/>
    <dgm:cxn modelId="{7B7D2F50-47F5-4D52-98DA-9E6E03CBE64D}" type="presOf" srcId="{5D843BEF-5F37-4C96-B81F-EB60777DCA10}" destId="{CD0967E4-1BC2-412C-ADF9-DA5812EB9B29}" srcOrd="0" destOrd="0" presId="urn:microsoft.com/office/officeart/2005/8/layout/vList5"/>
    <dgm:cxn modelId="{FE0E9B85-EC56-47EE-BA68-5C4ADDABF2CD}" type="presOf" srcId="{56D1F20E-77D1-4562-A7FA-4365BC74D02E}" destId="{6BCBA2F3-F294-4810-8C80-5A812F441108}" srcOrd="0" destOrd="1" presId="urn:microsoft.com/office/officeart/2005/8/layout/vList5"/>
    <dgm:cxn modelId="{B95A59CB-3D30-45A4-8E92-309BD7950114}" srcId="{726982F6-6DBC-41AA-BDB1-A9221C35FFAA}" destId="{1B5873ED-BE69-4390-90B3-93C5DDF7CDEC}" srcOrd="0" destOrd="0" parTransId="{A5DB5CDC-71E6-4260-AD93-05371DD3D4E7}" sibTransId="{3C9D4F0E-ADD2-4585-ABC9-9C76C1230A93}"/>
    <dgm:cxn modelId="{B95CF5F7-D040-495C-B6D2-8152D3005D6E}" srcId="{8C9F7304-246D-44EE-B6FD-10659B344A51}" destId="{5D843BEF-5F37-4C96-B81F-EB60777DCA10}" srcOrd="0" destOrd="0" parTransId="{44E7D8C2-F761-4797-A218-4E826FA743C8}" sibTransId="{68BB45FB-355F-4381-8253-C00B0AB5FDDE}"/>
    <dgm:cxn modelId="{80D514F8-FE9B-4F18-A059-D88DCF9269D9}" srcId="{8C9F7304-246D-44EE-B6FD-10659B344A51}" destId="{0CCD1CAD-83BF-4E8A-BB6C-00205D1422BB}" srcOrd="1" destOrd="0" parTransId="{E40D92B9-1550-4B87-A20A-29E5FCA50A6C}" sibTransId="{13FD31EA-56F5-40FD-9A60-BA0ADE4AFFBD}"/>
    <dgm:cxn modelId="{72116737-27E9-46C9-A8B9-10863ECBF41D}" srcId="{79A1B771-A2F0-4CA1-834D-669103457EE4}" destId="{56D1F20E-77D1-4562-A7FA-4365BC74D02E}" srcOrd="1" destOrd="0" parTransId="{D792468D-45B4-4358-9E0D-60F49CED91D3}" sibTransId="{DBEA0B59-8422-4B3C-88DC-E497870C319D}"/>
    <dgm:cxn modelId="{DFC197F2-503A-4A8C-ACE1-43727F099D76}" srcId="{79A1B771-A2F0-4CA1-834D-669103457EE4}" destId="{376190D2-6D5C-45DE-8770-68372451EA11}" srcOrd="0" destOrd="0" parTransId="{59D66249-25E9-4FD0-A1F7-CAA6C5AC59A2}" sibTransId="{C424B5D3-D84E-4441-8CE0-3F84855D1A9E}"/>
    <dgm:cxn modelId="{8A300EFD-3ECE-49DA-9750-18769AD6770C}" srcId="{BB5D3362-AB9D-4293-AF0A-56DE2AB05331}" destId="{8C9F7304-246D-44EE-B6FD-10659B344A51}" srcOrd="1" destOrd="0" parTransId="{1DDAA869-70D4-4DF4-8C6B-2F316F8ED6F3}" sibTransId="{E7F6D157-D0D6-41EC-9F69-42A36A85B48C}"/>
    <dgm:cxn modelId="{D35764E7-FCBA-4C39-B714-3B1504D32E25}" srcId="{726982F6-6DBC-41AA-BDB1-A9221C35FFAA}" destId="{8D6CF073-73DF-4B79-BB68-3653F990EC5B}" srcOrd="1" destOrd="0" parTransId="{AF5432A7-4B47-4465-A5B4-A54391CD8382}" sibTransId="{2418077F-2EB8-4B43-BD82-B2C2C3EBA485}"/>
    <dgm:cxn modelId="{88F5A124-C34B-4565-9CEF-59DCBBFD7D93}" type="presOf" srcId="{0CCD1CAD-83BF-4E8A-BB6C-00205D1422BB}" destId="{CD0967E4-1BC2-412C-ADF9-DA5812EB9B29}" srcOrd="0" destOrd="1" presId="urn:microsoft.com/office/officeart/2005/8/layout/vList5"/>
    <dgm:cxn modelId="{91E4066D-D024-4300-8063-227FA8FD8BF3}" type="presOf" srcId="{1B5873ED-BE69-4390-90B3-93C5DDF7CDEC}" destId="{FD29EAFD-C11A-432C-B778-F589AA386120}" srcOrd="0" destOrd="0" presId="urn:microsoft.com/office/officeart/2005/8/layout/vList5"/>
    <dgm:cxn modelId="{D4AC1447-1834-4296-BB62-01C88A912A6D}" type="presOf" srcId="{BB5D3362-AB9D-4293-AF0A-56DE2AB05331}" destId="{9E75A5EF-EB61-4551-92E7-93586F119C91}" srcOrd="0" destOrd="0" presId="urn:microsoft.com/office/officeart/2005/8/layout/vList5"/>
    <dgm:cxn modelId="{3B0E02D8-BEB1-454B-9C5F-3EC872F5666E}" type="presOf" srcId="{376190D2-6D5C-45DE-8770-68372451EA11}" destId="{6BCBA2F3-F294-4810-8C80-5A812F441108}" srcOrd="0" destOrd="0" presId="urn:microsoft.com/office/officeart/2005/8/layout/vList5"/>
    <dgm:cxn modelId="{AD6829C5-C177-4BAF-BEE2-A6CF1648BB3B}" type="presOf" srcId="{8D6CF073-73DF-4B79-BB68-3653F990EC5B}" destId="{FD29EAFD-C11A-432C-B778-F589AA386120}" srcOrd="0" destOrd="1" presId="urn:microsoft.com/office/officeart/2005/8/layout/vList5"/>
    <dgm:cxn modelId="{2626CAB3-C043-4012-9A01-AB2B5868BA29}" type="presParOf" srcId="{9E75A5EF-EB61-4551-92E7-93586F119C91}" destId="{87A69865-FD0D-478D-A0A7-8EB212CBDE55}" srcOrd="0" destOrd="0" presId="urn:microsoft.com/office/officeart/2005/8/layout/vList5"/>
    <dgm:cxn modelId="{B55343A3-F8E3-466E-88CE-2772D2828D88}" type="presParOf" srcId="{87A69865-FD0D-478D-A0A7-8EB212CBDE55}" destId="{9AE792D3-27BF-445D-AAB0-CFA2533DB38E}" srcOrd="0" destOrd="0" presId="urn:microsoft.com/office/officeart/2005/8/layout/vList5"/>
    <dgm:cxn modelId="{7CB0CFD8-FCFB-41DA-B24C-0B28C29E293A}" type="presParOf" srcId="{87A69865-FD0D-478D-A0A7-8EB212CBDE55}" destId="{6BCBA2F3-F294-4810-8C80-5A812F441108}" srcOrd="1" destOrd="0" presId="urn:microsoft.com/office/officeart/2005/8/layout/vList5"/>
    <dgm:cxn modelId="{2F906A06-2B9C-4225-A7FC-F1DECCD6DF90}" type="presParOf" srcId="{9E75A5EF-EB61-4551-92E7-93586F119C91}" destId="{99FD0AEC-6BF6-4F5A-ACAE-F2E71DFA3379}" srcOrd="1" destOrd="0" presId="urn:microsoft.com/office/officeart/2005/8/layout/vList5"/>
    <dgm:cxn modelId="{03D8FD9B-8230-4354-AE8F-15749ECDFBDB}" type="presParOf" srcId="{9E75A5EF-EB61-4551-92E7-93586F119C91}" destId="{DE90C862-06FA-46FF-8324-E9C7D08BB0C1}" srcOrd="2" destOrd="0" presId="urn:microsoft.com/office/officeart/2005/8/layout/vList5"/>
    <dgm:cxn modelId="{BA650B92-FAD5-40F0-B40C-41A7EBD7521B}" type="presParOf" srcId="{DE90C862-06FA-46FF-8324-E9C7D08BB0C1}" destId="{99F6D3F9-85B6-492E-A1C4-4246EEA4EE06}" srcOrd="0" destOrd="0" presId="urn:microsoft.com/office/officeart/2005/8/layout/vList5"/>
    <dgm:cxn modelId="{0E83B227-6456-4842-8C37-312BA39EFD0E}" type="presParOf" srcId="{DE90C862-06FA-46FF-8324-E9C7D08BB0C1}" destId="{CD0967E4-1BC2-412C-ADF9-DA5812EB9B29}" srcOrd="1" destOrd="0" presId="urn:microsoft.com/office/officeart/2005/8/layout/vList5"/>
    <dgm:cxn modelId="{63DB32AD-D172-4C6A-ABA6-04C09E117FC1}" type="presParOf" srcId="{9E75A5EF-EB61-4551-92E7-93586F119C91}" destId="{F840EA15-C1D2-4A7A-B6F8-B455F60F5C96}" srcOrd="3" destOrd="0" presId="urn:microsoft.com/office/officeart/2005/8/layout/vList5"/>
    <dgm:cxn modelId="{E40278D3-CE08-43FD-BC57-8B7160BC7ACA}" type="presParOf" srcId="{9E75A5EF-EB61-4551-92E7-93586F119C91}" destId="{8DEA94D6-A059-47DA-BDEE-5653F628DB00}" srcOrd="4" destOrd="0" presId="urn:microsoft.com/office/officeart/2005/8/layout/vList5"/>
    <dgm:cxn modelId="{50F9A54E-F1F9-4FFF-B472-BC2FF5C9E1BD}" type="presParOf" srcId="{8DEA94D6-A059-47DA-BDEE-5653F628DB00}" destId="{8192C749-5672-49AF-B8A8-8EB77821ED42}" srcOrd="0" destOrd="0" presId="urn:microsoft.com/office/officeart/2005/8/layout/vList5"/>
    <dgm:cxn modelId="{4FC67214-3FD7-4F52-A81A-E24A60D24D97}" type="presParOf" srcId="{8DEA94D6-A059-47DA-BDEE-5653F628DB00}" destId="{FD29EAFD-C11A-432C-B778-F589AA386120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C82EA0E-A628-4C5C-8C16-5278E774AAA0}" type="doc">
      <dgm:prSet loTypeId="urn:microsoft.com/office/officeart/2005/8/layout/vList5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A2E663D1-0540-41A8-9664-2C036DC18B3D}">
      <dgm:prSet phldrT="[Text]"/>
      <dgm:spPr/>
      <dgm:t>
        <a:bodyPr/>
        <a:lstStyle/>
        <a:p>
          <a:r>
            <a:rPr lang="cs-CZ" dirty="0" smtClean="0"/>
            <a:t>Lide.</a:t>
          </a:r>
          <a:r>
            <a:rPr lang="cs-CZ" dirty="0" err="1" smtClean="0"/>
            <a:t>cz</a:t>
          </a:r>
          <a:endParaRPr lang="cs-CZ" dirty="0"/>
        </a:p>
      </dgm:t>
    </dgm:pt>
    <dgm:pt modelId="{FB0E43F4-3E65-4D8B-814B-9C5F79728BD1}" type="parTrans" cxnId="{4312A803-870D-4020-B605-0788170FF284}">
      <dgm:prSet/>
      <dgm:spPr/>
      <dgm:t>
        <a:bodyPr/>
        <a:lstStyle/>
        <a:p>
          <a:endParaRPr lang="cs-CZ"/>
        </a:p>
      </dgm:t>
    </dgm:pt>
    <dgm:pt modelId="{CD69322D-2259-4B4B-A0F7-C84419C4DF21}" type="sibTrans" cxnId="{4312A803-870D-4020-B605-0788170FF284}">
      <dgm:prSet/>
      <dgm:spPr/>
      <dgm:t>
        <a:bodyPr/>
        <a:lstStyle/>
        <a:p>
          <a:endParaRPr lang="cs-CZ"/>
        </a:p>
      </dgm:t>
    </dgm:pt>
    <dgm:pt modelId="{BDFDACDC-97AE-4B99-822B-A899FAF82535}">
      <dgm:prSet phldrT="[Text]"/>
      <dgm:spPr/>
      <dgm:t>
        <a:bodyPr/>
        <a:lstStyle/>
        <a:p>
          <a:r>
            <a:rPr lang="cs-CZ" dirty="0" smtClean="0"/>
            <a:t>Vznik 2003</a:t>
          </a:r>
          <a:endParaRPr lang="cs-CZ" dirty="0"/>
        </a:p>
      </dgm:t>
    </dgm:pt>
    <dgm:pt modelId="{EBBEC088-869F-4F54-9455-D68578529FD5}" type="parTrans" cxnId="{26B56A71-18F9-44F9-89DC-7998FEAA62E8}">
      <dgm:prSet/>
      <dgm:spPr/>
      <dgm:t>
        <a:bodyPr/>
        <a:lstStyle/>
        <a:p>
          <a:endParaRPr lang="cs-CZ"/>
        </a:p>
      </dgm:t>
    </dgm:pt>
    <dgm:pt modelId="{E74D5C79-AC62-4F86-9580-969130CF0F9F}" type="sibTrans" cxnId="{26B56A71-18F9-44F9-89DC-7998FEAA62E8}">
      <dgm:prSet/>
      <dgm:spPr/>
      <dgm:t>
        <a:bodyPr/>
        <a:lstStyle/>
        <a:p>
          <a:endParaRPr lang="cs-CZ"/>
        </a:p>
      </dgm:t>
    </dgm:pt>
    <dgm:pt modelId="{1FFC8C47-B7D1-4828-AB31-ADC1964F5415}">
      <dgm:prSet phldrT="[Text]"/>
      <dgm:spPr/>
      <dgm:t>
        <a:bodyPr/>
        <a:lstStyle/>
        <a:p>
          <a:r>
            <a:rPr lang="cs-CZ" dirty="0" err="1" smtClean="0"/>
            <a:t>ČSFD.cz</a:t>
          </a:r>
          <a:endParaRPr lang="cs-CZ" dirty="0"/>
        </a:p>
      </dgm:t>
    </dgm:pt>
    <dgm:pt modelId="{155ED18C-D4D6-457D-94A6-B427A482BE60}" type="parTrans" cxnId="{1EA65527-353C-4C29-941E-72D97C0B6876}">
      <dgm:prSet/>
      <dgm:spPr/>
      <dgm:t>
        <a:bodyPr/>
        <a:lstStyle/>
        <a:p>
          <a:endParaRPr lang="cs-CZ"/>
        </a:p>
      </dgm:t>
    </dgm:pt>
    <dgm:pt modelId="{11802E59-1154-413B-ABC1-FEE295FA0715}" type="sibTrans" cxnId="{1EA65527-353C-4C29-941E-72D97C0B6876}">
      <dgm:prSet/>
      <dgm:spPr/>
      <dgm:t>
        <a:bodyPr/>
        <a:lstStyle/>
        <a:p>
          <a:endParaRPr lang="cs-CZ"/>
        </a:p>
      </dgm:t>
    </dgm:pt>
    <dgm:pt modelId="{B4EA17F1-A208-47D0-8C2B-7CB3194D7ABA}">
      <dgm:prSet phldrT="[Text]"/>
      <dgm:spPr/>
      <dgm:t>
        <a:bodyPr/>
        <a:lstStyle/>
        <a:p>
          <a:r>
            <a:rPr lang="cs-CZ" b="0" dirty="0" smtClean="0"/>
            <a:t>Česko-Slovenská filmová databáze</a:t>
          </a:r>
          <a:endParaRPr lang="cs-CZ" b="0" dirty="0"/>
        </a:p>
      </dgm:t>
    </dgm:pt>
    <dgm:pt modelId="{7F358020-F748-4EA4-8FDF-3E1A2EFB1BA9}" type="parTrans" cxnId="{4BFE791D-7EF8-4AE1-8FD8-ACA381AD102D}">
      <dgm:prSet/>
      <dgm:spPr/>
      <dgm:t>
        <a:bodyPr/>
        <a:lstStyle/>
        <a:p>
          <a:endParaRPr lang="cs-CZ"/>
        </a:p>
      </dgm:t>
    </dgm:pt>
    <dgm:pt modelId="{33BC17A0-E00C-4AAF-AD85-B7D2B2F41E60}" type="sibTrans" cxnId="{4BFE791D-7EF8-4AE1-8FD8-ACA381AD102D}">
      <dgm:prSet/>
      <dgm:spPr/>
      <dgm:t>
        <a:bodyPr/>
        <a:lstStyle/>
        <a:p>
          <a:endParaRPr lang="cs-CZ"/>
        </a:p>
      </dgm:t>
    </dgm:pt>
    <dgm:pt modelId="{761D99E7-BE0C-41C1-B4F6-8A42988C993B}">
      <dgm:prSet phldrT="[Text]"/>
      <dgm:spPr/>
      <dgm:t>
        <a:bodyPr/>
        <a:lstStyle/>
        <a:p>
          <a:pPr rtl="0"/>
          <a:r>
            <a:rPr lang="cs-CZ" dirty="0" smtClean="0"/>
            <a:t>Profily filmů, herců, televizní program, přehled Kino premiér, filmové diskuze</a:t>
          </a:r>
          <a:endParaRPr lang="cs-CZ" b="0" dirty="0"/>
        </a:p>
      </dgm:t>
    </dgm:pt>
    <dgm:pt modelId="{B13A0335-7F25-4500-A22D-71C81CE73975}" type="parTrans" cxnId="{A326C556-C25D-4981-9F04-134C9C794042}">
      <dgm:prSet/>
      <dgm:spPr/>
      <dgm:t>
        <a:bodyPr/>
        <a:lstStyle/>
        <a:p>
          <a:endParaRPr lang="cs-CZ"/>
        </a:p>
      </dgm:t>
    </dgm:pt>
    <dgm:pt modelId="{03AC9DC8-4D67-4D9F-861F-349E880F4D8F}" type="sibTrans" cxnId="{A326C556-C25D-4981-9F04-134C9C794042}">
      <dgm:prSet/>
      <dgm:spPr/>
      <dgm:t>
        <a:bodyPr/>
        <a:lstStyle/>
        <a:p>
          <a:endParaRPr lang="cs-CZ"/>
        </a:p>
      </dgm:t>
    </dgm:pt>
    <dgm:pt modelId="{6C7214E8-A165-432C-A570-4F07DE6609CF}">
      <dgm:prSet phldrT="[Text]"/>
      <dgm:spPr/>
      <dgm:t>
        <a:bodyPr/>
        <a:lstStyle/>
        <a:p>
          <a:r>
            <a:rPr lang="cs-CZ" dirty="0" err="1" smtClean="0"/>
            <a:t>SCUK</a:t>
          </a:r>
          <a:r>
            <a:rPr lang="cs-CZ" dirty="0" smtClean="0"/>
            <a:t>.</a:t>
          </a:r>
          <a:r>
            <a:rPr lang="cs-CZ" dirty="0" err="1" smtClean="0"/>
            <a:t>cz</a:t>
          </a:r>
          <a:endParaRPr lang="cs-CZ" dirty="0"/>
        </a:p>
      </dgm:t>
    </dgm:pt>
    <dgm:pt modelId="{230A0A8B-426F-4FD8-8C0A-C5DC63DA2F60}" type="parTrans" cxnId="{2D88E7B2-1AD0-4056-BF85-A4C6032EA424}">
      <dgm:prSet/>
      <dgm:spPr/>
      <dgm:t>
        <a:bodyPr/>
        <a:lstStyle/>
        <a:p>
          <a:endParaRPr lang="cs-CZ"/>
        </a:p>
      </dgm:t>
    </dgm:pt>
    <dgm:pt modelId="{7167287F-D64F-4F39-BB8C-87788BBB047C}" type="sibTrans" cxnId="{2D88E7B2-1AD0-4056-BF85-A4C6032EA424}">
      <dgm:prSet/>
      <dgm:spPr/>
      <dgm:t>
        <a:bodyPr/>
        <a:lstStyle/>
        <a:p>
          <a:endParaRPr lang="cs-CZ"/>
        </a:p>
      </dgm:t>
    </dgm:pt>
    <dgm:pt modelId="{99FDD1E2-2A0B-4F4D-ABA6-A3CF925C6CB7}">
      <dgm:prSet phldrT="[Text]"/>
      <dgm:spPr/>
      <dgm:t>
        <a:bodyPr/>
        <a:lstStyle/>
        <a:p>
          <a:r>
            <a:rPr lang="cs-CZ" dirty="0" smtClean="0"/>
            <a:t>slouží jako sociální síť pro přátele a fanoušky dobrého jídla</a:t>
          </a:r>
          <a:endParaRPr lang="cs-CZ" dirty="0"/>
        </a:p>
      </dgm:t>
    </dgm:pt>
    <dgm:pt modelId="{3A63933B-58AC-4E6B-8B31-2C4BB264D500}" type="parTrans" cxnId="{E5DD1BE2-37BB-49D6-BFF5-AF6775B3E10C}">
      <dgm:prSet/>
      <dgm:spPr/>
      <dgm:t>
        <a:bodyPr/>
        <a:lstStyle/>
        <a:p>
          <a:endParaRPr lang="cs-CZ"/>
        </a:p>
      </dgm:t>
    </dgm:pt>
    <dgm:pt modelId="{6B1B6AC6-D2DA-464E-9E1C-A6E999D179E8}" type="sibTrans" cxnId="{E5DD1BE2-37BB-49D6-BFF5-AF6775B3E10C}">
      <dgm:prSet/>
      <dgm:spPr/>
      <dgm:t>
        <a:bodyPr/>
        <a:lstStyle/>
        <a:p>
          <a:endParaRPr lang="cs-CZ"/>
        </a:p>
      </dgm:t>
    </dgm:pt>
    <dgm:pt modelId="{0B3BF0E7-266F-49D7-8465-24CEC6DAE36E}">
      <dgm:prSet phldrT="[Text]"/>
      <dgm:spPr/>
      <dgm:t>
        <a:bodyPr/>
        <a:lstStyle/>
        <a:p>
          <a:r>
            <a:rPr lang="cs-CZ" dirty="0" err="1" smtClean="0"/>
            <a:t>Nabízi</a:t>
          </a:r>
          <a:r>
            <a:rPr lang="cs-CZ" dirty="0" smtClean="0"/>
            <a:t> profily uživatelů, vyhledávání např. podle  pohlaví, věk</a:t>
          </a:r>
          <a:endParaRPr lang="cs-CZ" dirty="0"/>
        </a:p>
      </dgm:t>
    </dgm:pt>
    <dgm:pt modelId="{3E7BB604-979E-427D-97BE-CB3B69E103BC}" type="parTrans" cxnId="{E28D50F8-89E4-41B2-8714-914CB4843EC6}">
      <dgm:prSet/>
      <dgm:spPr/>
      <dgm:t>
        <a:bodyPr/>
        <a:lstStyle/>
        <a:p>
          <a:endParaRPr lang="cs-CZ"/>
        </a:p>
      </dgm:t>
    </dgm:pt>
    <dgm:pt modelId="{BDA8E813-D3D3-4108-9664-3BF8EAE87743}" type="sibTrans" cxnId="{E28D50F8-89E4-41B2-8714-914CB4843EC6}">
      <dgm:prSet/>
      <dgm:spPr/>
      <dgm:t>
        <a:bodyPr/>
        <a:lstStyle/>
        <a:p>
          <a:endParaRPr lang="cs-CZ"/>
        </a:p>
      </dgm:t>
    </dgm:pt>
    <dgm:pt modelId="{BD6B3FE1-94E3-4DE7-BBAF-1321762DDA1E}">
      <dgm:prSet phldrT="[Text]"/>
      <dgm:spPr/>
      <dgm:t>
        <a:bodyPr/>
        <a:lstStyle/>
        <a:p>
          <a:r>
            <a:rPr lang="cs-CZ" dirty="0" smtClean="0"/>
            <a:t> hodnocení fotografií, seznamka, chat</a:t>
          </a:r>
          <a:endParaRPr lang="cs-CZ" dirty="0"/>
        </a:p>
      </dgm:t>
    </dgm:pt>
    <dgm:pt modelId="{0FDBA303-2D16-448A-9E78-6A7F1B7B83EB}" type="parTrans" cxnId="{9B21A765-26F7-41B8-BC67-182DC2687D83}">
      <dgm:prSet/>
      <dgm:spPr/>
    </dgm:pt>
    <dgm:pt modelId="{5B581FD1-CC98-4EDD-97E6-B97175FEDEE4}" type="sibTrans" cxnId="{9B21A765-26F7-41B8-BC67-182DC2687D83}">
      <dgm:prSet/>
      <dgm:spPr/>
    </dgm:pt>
    <dgm:pt modelId="{7BCD3401-2776-40B1-ACAB-9B0F162B2D4A}">
      <dgm:prSet phldrT="[Text]"/>
      <dgm:spPr/>
      <dgm:t>
        <a:bodyPr/>
        <a:lstStyle/>
        <a:p>
          <a:r>
            <a:rPr lang="cs-CZ" dirty="0" smtClean="0"/>
            <a:t>přehled nejlépe hodnocených českých restaurací a možností koupě čerstvých potravin</a:t>
          </a:r>
          <a:endParaRPr lang="cs-CZ" dirty="0"/>
        </a:p>
      </dgm:t>
    </dgm:pt>
    <dgm:pt modelId="{F07F98B0-1ECE-4AE3-AEBA-EBD8B2D8F0CF}" type="parTrans" cxnId="{C5038518-DA0C-4B5E-A607-E4D9D3376797}">
      <dgm:prSet/>
      <dgm:spPr/>
    </dgm:pt>
    <dgm:pt modelId="{278C5E06-F2DB-4410-9AF5-6B0A0FCDDAE6}" type="sibTrans" cxnId="{C5038518-DA0C-4B5E-A607-E4D9D3376797}">
      <dgm:prSet/>
      <dgm:spPr/>
    </dgm:pt>
    <dgm:pt modelId="{72638AF1-264B-41B7-8332-AB7F48899D27}" type="pres">
      <dgm:prSet presAssocID="{3C82EA0E-A628-4C5C-8C16-5278E774AAA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793019C-0121-4586-8355-8DF7883E0D04}" type="pres">
      <dgm:prSet presAssocID="{A2E663D1-0540-41A8-9664-2C036DC18B3D}" presName="linNode" presStyleCnt="0"/>
      <dgm:spPr/>
    </dgm:pt>
    <dgm:pt modelId="{A1C54F5E-FC04-479E-B3CE-61833F8674A6}" type="pres">
      <dgm:prSet presAssocID="{A2E663D1-0540-41A8-9664-2C036DC18B3D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D8B0EB-3969-4459-BFB6-485004ED0868}" type="pres">
      <dgm:prSet presAssocID="{A2E663D1-0540-41A8-9664-2C036DC18B3D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328CA5-A522-4998-A64A-2F7C2B47772B}" type="pres">
      <dgm:prSet presAssocID="{CD69322D-2259-4B4B-A0F7-C84419C4DF21}" presName="sp" presStyleCnt="0"/>
      <dgm:spPr/>
    </dgm:pt>
    <dgm:pt modelId="{F4A19B81-EF3E-46F6-9275-A3D4E9010B51}" type="pres">
      <dgm:prSet presAssocID="{1FFC8C47-B7D1-4828-AB31-ADC1964F5415}" presName="linNode" presStyleCnt="0"/>
      <dgm:spPr/>
    </dgm:pt>
    <dgm:pt modelId="{5B0EBE2C-48D8-453F-AD09-562DCC9CB124}" type="pres">
      <dgm:prSet presAssocID="{1FFC8C47-B7D1-4828-AB31-ADC1964F5415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496208-507C-470A-B839-19840ABD79BE}" type="pres">
      <dgm:prSet presAssocID="{1FFC8C47-B7D1-4828-AB31-ADC1964F5415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23369B-AA53-4369-9390-B9AC138D1833}" type="pres">
      <dgm:prSet presAssocID="{11802E59-1154-413B-ABC1-FEE295FA0715}" presName="sp" presStyleCnt="0"/>
      <dgm:spPr/>
    </dgm:pt>
    <dgm:pt modelId="{DFC6ECBB-4E61-44C9-8E8E-996A7B91C1A0}" type="pres">
      <dgm:prSet presAssocID="{6C7214E8-A165-432C-A570-4F07DE6609CF}" presName="linNode" presStyleCnt="0"/>
      <dgm:spPr/>
    </dgm:pt>
    <dgm:pt modelId="{B46647B1-BCDF-4DA3-B0DD-A5F93C3AC5D8}" type="pres">
      <dgm:prSet presAssocID="{6C7214E8-A165-432C-A570-4F07DE6609CF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A1DCEA-60BA-40EB-A7B5-A1A38922682E}" type="pres">
      <dgm:prSet presAssocID="{6C7214E8-A165-432C-A570-4F07DE6609CF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0B5A317-EADB-4465-B674-9E7F81C67589}" type="presOf" srcId="{1FFC8C47-B7D1-4828-AB31-ADC1964F5415}" destId="{5B0EBE2C-48D8-453F-AD09-562DCC9CB124}" srcOrd="0" destOrd="0" presId="urn:microsoft.com/office/officeart/2005/8/layout/vList5"/>
    <dgm:cxn modelId="{4BFE791D-7EF8-4AE1-8FD8-ACA381AD102D}" srcId="{1FFC8C47-B7D1-4828-AB31-ADC1964F5415}" destId="{B4EA17F1-A208-47D0-8C2B-7CB3194D7ABA}" srcOrd="0" destOrd="0" parTransId="{7F358020-F748-4EA4-8FDF-3E1A2EFB1BA9}" sibTransId="{33BC17A0-E00C-4AAF-AD85-B7D2B2F41E60}"/>
    <dgm:cxn modelId="{7D195B54-B9D7-4188-BB83-06ADFA283DCB}" type="presOf" srcId="{BDFDACDC-97AE-4B99-822B-A899FAF82535}" destId="{49D8B0EB-3969-4459-BFB6-485004ED0868}" srcOrd="0" destOrd="0" presId="urn:microsoft.com/office/officeart/2005/8/layout/vList5"/>
    <dgm:cxn modelId="{C4CD587F-6059-45B7-B8D9-78CB2C455A7E}" type="presOf" srcId="{7BCD3401-2776-40B1-ACAB-9B0F162B2D4A}" destId="{F7A1DCEA-60BA-40EB-A7B5-A1A38922682E}" srcOrd="0" destOrd="1" presId="urn:microsoft.com/office/officeart/2005/8/layout/vList5"/>
    <dgm:cxn modelId="{4312A803-870D-4020-B605-0788170FF284}" srcId="{3C82EA0E-A628-4C5C-8C16-5278E774AAA0}" destId="{A2E663D1-0540-41A8-9664-2C036DC18B3D}" srcOrd="0" destOrd="0" parTransId="{FB0E43F4-3E65-4D8B-814B-9C5F79728BD1}" sibTransId="{CD69322D-2259-4B4B-A0F7-C84419C4DF21}"/>
    <dgm:cxn modelId="{9B21A765-26F7-41B8-BC67-182DC2687D83}" srcId="{A2E663D1-0540-41A8-9664-2C036DC18B3D}" destId="{BD6B3FE1-94E3-4DE7-BBAF-1321762DDA1E}" srcOrd="2" destOrd="0" parTransId="{0FDBA303-2D16-448A-9E78-6A7F1B7B83EB}" sibTransId="{5B581FD1-CC98-4EDD-97E6-B97175FEDEE4}"/>
    <dgm:cxn modelId="{9E53F989-91BB-4B54-80E9-94DA4C467379}" type="presOf" srcId="{99FDD1E2-2A0B-4F4D-ABA6-A3CF925C6CB7}" destId="{F7A1DCEA-60BA-40EB-A7B5-A1A38922682E}" srcOrd="0" destOrd="0" presId="urn:microsoft.com/office/officeart/2005/8/layout/vList5"/>
    <dgm:cxn modelId="{55EAA487-C28B-4783-9248-84058CD9CDEA}" type="presOf" srcId="{B4EA17F1-A208-47D0-8C2B-7CB3194D7ABA}" destId="{0C496208-507C-470A-B839-19840ABD79BE}" srcOrd="0" destOrd="0" presId="urn:microsoft.com/office/officeart/2005/8/layout/vList5"/>
    <dgm:cxn modelId="{C5038518-DA0C-4B5E-A607-E4D9D3376797}" srcId="{6C7214E8-A165-432C-A570-4F07DE6609CF}" destId="{7BCD3401-2776-40B1-ACAB-9B0F162B2D4A}" srcOrd="1" destOrd="0" parTransId="{F07F98B0-1ECE-4AE3-AEBA-EBD8B2D8F0CF}" sibTransId="{278C5E06-F2DB-4410-9AF5-6B0A0FCDDAE6}"/>
    <dgm:cxn modelId="{1EA65527-353C-4C29-941E-72D97C0B6876}" srcId="{3C82EA0E-A628-4C5C-8C16-5278E774AAA0}" destId="{1FFC8C47-B7D1-4828-AB31-ADC1964F5415}" srcOrd="1" destOrd="0" parTransId="{155ED18C-D4D6-457D-94A6-B427A482BE60}" sibTransId="{11802E59-1154-413B-ABC1-FEE295FA0715}"/>
    <dgm:cxn modelId="{CDC05C6D-C4CB-48CE-AC0D-232BD25E5FC5}" type="presOf" srcId="{BD6B3FE1-94E3-4DE7-BBAF-1321762DDA1E}" destId="{49D8B0EB-3969-4459-BFB6-485004ED0868}" srcOrd="0" destOrd="2" presId="urn:microsoft.com/office/officeart/2005/8/layout/vList5"/>
    <dgm:cxn modelId="{A326C556-C25D-4981-9F04-134C9C794042}" srcId="{1FFC8C47-B7D1-4828-AB31-ADC1964F5415}" destId="{761D99E7-BE0C-41C1-B4F6-8A42988C993B}" srcOrd="1" destOrd="0" parTransId="{B13A0335-7F25-4500-A22D-71C81CE73975}" sibTransId="{03AC9DC8-4D67-4D9F-861F-349E880F4D8F}"/>
    <dgm:cxn modelId="{E5DD1BE2-37BB-49D6-BFF5-AF6775B3E10C}" srcId="{6C7214E8-A165-432C-A570-4F07DE6609CF}" destId="{99FDD1E2-2A0B-4F4D-ABA6-A3CF925C6CB7}" srcOrd="0" destOrd="0" parTransId="{3A63933B-58AC-4E6B-8B31-2C4BB264D500}" sibTransId="{6B1B6AC6-D2DA-464E-9E1C-A6E999D179E8}"/>
    <dgm:cxn modelId="{0C413609-7AB9-4EB7-9E53-A91D5F0BEAC1}" type="presOf" srcId="{A2E663D1-0540-41A8-9664-2C036DC18B3D}" destId="{A1C54F5E-FC04-479E-B3CE-61833F8674A6}" srcOrd="0" destOrd="0" presId="urn:microsoft.com/office/officeart/2005/8/layout/vList5"/>
    <dgm:cxn modelId="{CEE81C68-7539-44AD-9BE1-8412568C191F}" type="presOf" srcId="{3C82EA0E-A628-4C5C-8C16-5278E774AAA0}" destId="{72638AF1-264B-41B7-8332-AB7F48899D27}" srcOrd="0" destOrd="0" presId="urn:microsoft.com/office/officeart/2005/8/layout/vList5"/>
    <dgm:cxn modelId="{E28D50F8-89E4-41B2-8714-914CB4843EC6}" srcId="{A2E663D1-0540-41A8-9664-2C036DC18B3D}" destId="{0B3BF0E7-266F-49D7-8465-24CEC6DAE36E}" srcOrd="1" destOrd="0" parTransId="{3E7BB604-979E-427D-97BE-CB3B69E103BC}" sibTransId="{BDA8E813-D3D3-4108-9664-3BF8EAE87743}"/>
    <dgm:cxn modelId="{B69BC5BD-CDAB-4DB6-B56D-A4E504944195}" type="presOf" srcId="{761D99E7-BE0C-41C1-B4F6-8A42988C993B}" destId="{0C496208-507C-470A-B839-19840ABD79BE}" srcOrd="0" destOrd="1" presId="urn:microsoft.com/office/officeart/2005/8/layout/vList5"/>
    <dgm:cxn modelId="{2C1449F6-480C-4618-8BD9-6B68CF10CDE0}" type="presOf" srcId="{6C7214E8-A165-432C-A570-4F07DE6609CF}" destId="{B46647B1-BCDF-4DA3-B0DD-A5F93C3AC5D8}" srcOrd="0" destOrd="0" presId="urn:microsoft.com/office/officeart/2005/8/layout/vList5"/>
    <dgm:cxn modelId="{C8F16869-A498-4AA8-9F60-7B3CF9A01BD6}" type="presOf" srcId="{0B3BF0E7-266F-49D7-8465-24CEC6DAE36E}" destId="{49D8B0EB-3969-4459-BFB6-485004ED0868}" srcOrd="0" destOrd="1" presId="urn:microsoft.com/office/officeart/2005/8/layout/vList5"/>
    <dgm:cxn modelId="{26B56A71-18F9-44F9-89DC-7998FEAA62E8}" srcId="{A2E663D1-0540-41A8-9664-2C036DC18B3D}" destId="{BDFDACDC-97AE-4B99-822B-A899FAF82535}" srcOrd="0" destOrd="0" parTransId="{EBBEC088-869F-4F54-9455-D68578529FD5}" sibTransId="{E74D5C79-AC62-4F86-9580-969130CF0F9F}"/>
    <dgm:cxn modelId="{2D88E7B2-1AD0-4056-BF85-A4C6032EA424}" srcId="{3C82EA0E-A628-4C5C-8C16-5278E774AAA0}" destId="{6C7214E8-A165-432C-A570-4F07DE6609CF}" srcOrd="2" destOrd="0" parTransId="{230A0A8B-426F-4FD8-8C0A-C5DC63DA2F60}" sibTransId="{7167287F-D64F-4F39-BB8C-87788BBB047C}"/>
    <dgm:cxn modelId="{39F00AE0-D39A-45B8-BFEF-6290C7809ABE}" type="presParOf" srcId="{72638AF1-264B-41B7-8332-AB7F48899D27}" destId="{3793019C-0121-4586-8355-8DF7883E0D04}" srcOrd="0" destOrd="0" presId="urn:microsoft.com/office/officeart/2005/8/layout/vList5"/>
    <dgm:cxn modelId="{3360508C-BCF7-4842-BEAF-81C54DAD191D}" type="presParOf" srcId="{3793019C-0121-4586-8355-8DF7883E0D04}" destId="{A1C54F5E-FC04-479E-B3CE-61833F8674A6}" srcOrd="0" destOrd="0" presId="urn:microsoft.com/office/officeart/2005/8/layout/vList5"/>
    <dgm:cxn modelId="{0D4B922E-ADBB-4881-9EF0-ED558490504A}" type="presParOf" srcId="{3793019C-0121-4586-8355-8DF7883E0D04}" destId="{49D8B0EB-3969-4459-BFB6-485004ED0868}" srcOrd="1" destOrd="0" presId="urn:microsoft.com/office/officeart/2005/8/layout/vList5"/>
    <dgm:cxn modelId="{8B8AE5C1-56E1-472A-AFAC-DE5C187B9AA4}" type="presParOf" srcId="{72638AF1-264B-41B7-8332-AB7F48899D27}" destId="{83328CA5-A522-4998-A64A-2F7C2B47772B}" srcOrd="1" destOrd="0" presId="urn:microsoft.com/office/officeart/2005/8/layout/vList5"/>
    <dgm:cxn modelId="{A2B6AC58-563C-42D2-9464-91EFED0F00E4}" type="presParOf" srcId="{72638AF1-264B-41B7-8332-AB7F48899D27}" destId="{F4A19B81-EF3E-46F6-9275-A3D4E9010B51}" srcOrd="2" destOrd="0" presId="urn:microsoft.com/office/officeart/2005/8/layout/vList5"/>
    <dgm:cxn modelId="{AF5BFDFD-D09B-4B19-9F0A-BAB18BB7F661}" type="presParOf" srcId="{F4A19B81-EF3E-46F6-9275-A3D4E9010B51}" destId="{5B0EBE2C-48D8-453F-AD09-562DCC9CB124}" srcOrd="0" destOrd="0" presId="urn:microsoft.com/office/officeart/2005/8/layout/vList5"/>
    <dgm:cxn modelId="{3F01971F-91D9-4F98-8E3E-A9AD76F82633}" type="presParOf" srcId="{F4A19B81-EF3E-46F6-9275-A3D4E9010B51}" destId="{0C496208-507C-470A-B839-19840ABD79BE}" srcOrd="1" destOrd="0" presId="urn:microsoft.com/office/officeart/2005/8/layout/vList5"/>
    <dgm:cxn modelId="{D7D7D914-F2EC-4DC9-BBAC-EFF50B38F271}" type="presParOf" srcId="{72638AF1-264B-41B7-8332-AB7F48899D27}" destId="{DD23369B-AA53-4369-9390-B9AC138D1833}" srcOrd="3" destOrd="0" presId="urn:microsoft.com/office/officeart/2005/8/layout/vList5"/>
    <dgm:cxn modelId="{8F0F1B10-B913-46DD-AB1F-E2317EA6E5D9}" type="presParOf" srcId="{72638AF1-264B-41B7-8332-AB7F48899D27}" destId="{DFC6ECBB-4E61-44C9-8E8E-996A7B91C1A0}" srcOrd="4" destOrd="0" presId="urn:microsoft.com/office/officeart/2005/8/layout/vList5"/>
    <dgm:cxn modelId="{2DCBDA73-0B51-4E02-A0ED-17DC681FDC40}" type="presParOf" srcId="{DFC6ECBB-4E61-44C9-8E8E-996A7B91C1A0}" destId="{B46647B1-BCDF-4DA3-B0DD-A5F93C3AC5D8}" srcOrd="0" destOrd="0" presId="urn:microsoft.com/office/officeart/2005/8/layout/vList5"/>
    <dgm:cxn modelId="{1D88883C-5A05-4BEF-8ABE-50A4AB141351}" type="presParOf" srcId="{DFC6ECBB-4E61-44C9-8E8E-996A7B91C1A0}" destId="{F7A1DCEA-60BA-40EB-A7B5-A1A38922682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6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 smtClean="0"/>
            </a:lvl1pPr>
          </a:lstStyle>
          <a:p>
            <a:pPr>
              <a:defRPr/>
            </a:pPr>
            <a:fld id="{C0CE34A0-53DA-4CBF-B997-F982415B84D3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3D8BB7C-3CAF-4C6F-82D5-2B9C414B08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8AEDA3-06EA-4773-AB79-D8149F28E77C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A64D8-AA02-411A-B8EB-E0CB3A6367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8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vnoramenný trojúhelník 7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6" name="Přímá spojovací čára 10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9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7D215F-2623-4137-8378-5087B5685E00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B16223-4529-4B99-B418-D872CFEC27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8F284D-38F1-4365-B478-C1EC50588F69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9BA16-3E83-4912-8F6D-1236B06B8F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4C1A20-708F-4A0A-9232-CCE2086FEE45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5C2C3410-593D-4F0E-8204-C20A0D0DC6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B625D5-80D6-475B-9873-5BA6BB13D329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8FB44D-659A-41FC-87E5-CD537A8896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4F4B1C-2A8E-4A7E-8C2A-55A6842F351C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AFC20C-5169-4DD9-9237-3B027ADFA5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A97E2D2C-ECE1-4A9C-B2A7-7D7E36B7189A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FBCF464A-6B38-47FD-BB6A-56C098EF36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BEE9B72F-6004-49F1-A3CC-789DD034D8CB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 smtClean="0"/>
            </a:lvl1pPr>
          </a:lstStyle>
          <a:p>
            <a:pPr>
              <a:defRPr/>
            </a:pPr>
            <a:fld id="{18A4F37E-C9C3-4B9A-BA88-46DDE3D335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4C0A6B-15E9-445E-869B-13BD20966E44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73C01-BD4F-4BDD-89B8-7021F9F749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84D395-92BF-4948-800C-A78C22A3D346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5B804D-0074-4FB2-9369-5F5EB524D6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FB1912B-47B9-4157-81BD-2AED508AD152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7DA6D9B-274F-43FB-9475-58FFDF82DE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2" r:id="rId1"/>
    <p:sldLayoutId id="2147483853" r:id="rId2"/>
    <p:sldLayoutId id="2147483854" r:id="rId3"/>
    <p:sldLayoutId id="2147483855" r:id="rId4"/>
    <p:sldLayoutId id="2147483856" r:id="rId5"/>
    <p:sldLayoutId id="2147483851" r:id="rId6"/>
    <p:sldLayoutId id="2147483850" r:id="rId7"/>
    <p:sldLayoutId id="2147483857" r:id="rId8"/>
    <p:sldLayoutId id="2147483858" r:id="rId9"/>
    <p:sldLayoutId id="2147483849" r:id="rId10"/>
    <p:sldLayoutId id="2147483848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marL="484188" algn="l" rtl="0" fontAlgn="base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749CDC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algn="l" rtl="0" fontAlgn="base">
        <a:spcBef>
          <a:spcPct val="0"/>
        </a:spcBef>
        <a:spcAft>
          <a:spcPct val="0"/>
        </a:spcAft>
        <a:defRPr sz="4200">
          <a:solidFill>
            <a:srgbClr val="749CDC"/>
          </a:solidFill>
          <a:latin typeface="Century Gothic" pitchFamily="34" charset="0"/>
        </a:defRPr>
      </a:lvl2pPr>
      <a:lvl3pPr marL="484188" algn="l" rtl="0" fontAlgn="base">
        <a:spcBef>
          <a:spcPct val="0"/>
        </a:spcBef>
        <a:spcAft>
          <a:spcPct val="0"/>
        </a:spcAft>
        <a:defRPr sz="4200">
          <a:solidFill>
            <a:srgbClr val="749CDC"/>
          </a:solidFill>
          <a:latin typeface="Century Gothic" pitchFamily="34" charset="0"/>
        </a:defRPr>
      </a:lvl3pPr>
      <a:lvl4pPr marL="484188" algn="l" rtl="0" fontAlgn="base">
        <a:spcBef>
          <a:spcPct val="0"/>
        </a:spcBef>
        <a:spcAft>
          <a:spcPct val="0"/>
        </a:spcAft>
        <a:defRPr sz="4200">
          <a:solidFill>
            <a:srgbClr val="749CDC"/>
          </a:solidFill>
          <a:latin typeface="Century Gothic" pitchFamily="34" charset="0"/>
        </a:defRPr>
      </a:lvl4pPr>
      <a:lvl5pPr marL="484188" algn="l" rtl="0" fontAlgn="base">
        <a:spcBef>
          <a:spcPct val="0"/>
        </a:spcBef>
        <a:spcAft>
          <a:spcPct val="0"/>
        </a:spcAft>
        <a:defRPr sz="4200">
          <a:solidFill>
            <a:srgbClr val="749CDC"/>
          </a:solidFill>
          <a:latin typeface="Century Gothic" pitchFamily="34" charset="0"/>
        </a:defRPr>
      </a:lvl5pPr>
      <a:lvl6pPr marL="941388" algn="l" rtl="0" fontAlgn="base">
        <a:spcBef>
          <a:spcPct val="0"/>
        </a:spcBef>
        <a:spcAft>
          <a:spcPct val="0"/>
        </a:spcAft>
        <a:defRPr sz="4200">
          <a:solidFill>
            <a:srgbClr val="749CDC"/>
          </a:solidFill>
          <a:latin typeface="Century Gothic" pitchFamily="34" charset="0"/>
        </a:defRPr>
      </a:lvl6pPr>
      <a:lvl7pPr marL="1398588" algn="l" rtl="0" fontAlgn="base">
        <a:spcBef>
          <a:spcPct val="0"/>
        </a:spcBef>
        <a:spcAft>
          <a:spcPct val="0"/>
        </a:spcAft>
        <a:defRPr sz="4200">
          <a:solidFill>
            <a:srgbClr val="749CDC"/>
          </a:solidFill>
          <a:latin typeface="Century Gothic" pitchFamily="34" charset="0"/>
        </a:defRPr>
      </a:lvl7pPr>
      <a:lvl8pPr marL="1855788" algn="l" rtl="0" fontAlgn="base">
        <a:spcBef>
          <a:spcPct val="0"/>
        </a:spcBef>
        <a:spcAft>
          <a:spcPct val="0"/>
        </a:spcAft>
        <a:defRPr sz="4200">
          <a:solidFill>
            <a:srgbClr val="749CDC"/>
          </a:solidFill>
          <a:latin typeface="Century Gothic" pitchFamily="34" charset="0"/>
        </a:defRPr>
      </a:lvl8pPr>
      <a:lvl9pPr marL="2312988" algn="l" rtl="0" fontAlgn="base">
        <a:spcBef>
          <a:spcPct val="0"/>
        </a:spcBef>
        <a:spcAft>
          <a:spcPct val="0"/>
        </a:spcAft>
        <a:defRPr sz="4200">
          <a:solidFill>
            <a:srgbClr val="749CDC"/>
          </a:solidFill>
          <a:latin typeface="Century Gothic" pitchFamily="34" charset="0"/>
        </a:defRPr>
      </a:lvl9pPr>
    </p:titleStyle>
    <p:bodyStyle>
      <a:lvl1pPr marL="447675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fontAlgn="base">
        <a:spcBef>
          <a:spcPct val="20000"/>
        </a:spcBef>
        <a:spcAft>
          <a:spcPct val="0"/>
        </a:spcAft>
        <a:buClr>
          <a:srgbClr val="97ACD0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27088" y="1844675"/>
          <a:ext cx="7777162" cy="4752975"/>
        </p:xfrm>
        <a:graphic>
          <a:graphicData uri="http://schemas.openxmlformats.org/drawingml/2006/table">
            <a:tbl>
              <a:tblPr/>
              <a:tblGrid>
                <a:gridCol w="1980669"/>
                <a:gridCol w="5796195"/>
              </a:tblGrid>
              <a:tr h="381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381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6494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381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(klíčová aktivita III/2)</a:t>
                      </a:r>
                      <a:endParaRPr lang="cs-CZ" sz="1800" dirty="0" smtClean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8410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Sociální sítě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381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381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9748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800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seznámí studenty s různými typy sociálních sítí, jejich historií a riziky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381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27. </a:t>
                      </a:r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10. 2013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13345" name="Skupina 10"/>
          <p:cNvGrpSpPr>
            <a:grpSpLocks/>
          </p:cNvGrpSpPr>
          <p:nvPr/>
        </p:nvGrpSpPr>
        <p:grpSpPr bwMode="auto">
          <a:xfrm>
            <a:off x="323850" y="228600"/>
            <a:ext cx="8639175" cy="1471613"/>
            <a:chOff x="0" y="0"/>
            <a:chExt cx="88837" cy="15314"/>
          </a:xfrm>
        </p:grpSpPr>
        <p:pic>
          <p:nvPicPr>
            <p:cNvPr id="13346" name="Obrázek 2" descr="Výřez obrazovky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3347" name="Obrázek 3" descr="loga soukrškolyvjpeg.jpg"/>
            <p:cNvPicPr>
              <a:picLocks noChangeAspect="1"/>
            </p:cNvPicPr>
            <p:nvPr/>
          </p:nvPicPr>
          <p:blipFill>
            <a:blip r:embed="rId3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3348" name="Obrázek 4" descr="loga soukrškolyvjpeg.jpg"/>
            <p:cNvPicPr>
              <a:picLocks noChangeAspect="1"/>
            </p:cNvPicPr>
            <p:nvPr/>
          </p:nvPicPr>
          <p:blipFill>
            <a:blip r:embed="rId4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349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SOCIÁLNÍ SÍTĚ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r>
              <a:rPr lang="cs-CZ" sz="2400" smtClean="0"/>
              <a:t>propojená skupina lidí, kteří se navzájem ovlivňují. </a:t>
            </a:r>
          </a:p>
          <a:p>
            <a:r>
              <a:rPr lang="cs-CZ" sz="2400" smtClean="0"/>
              <a:t>služba na Internetu, která registrovaným členům umožňuje</a:t>
            </a:r>
            <a:r>
              <a:rPr lang="cs-CZ" smtClean="0"/>
              <a:t>: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42988" y="3716338"/>
          <a:ext cx="4465637" cy="2160587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4464496"/>
              </a:tblGrid>
              <a:tr h="54006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Vytvářet</a:t>
                      </a:r>
                      <a:r>
                        <a:rPr lang="cs-CZ" b="0" baseline="0" dirty="0" smtClean="0"/>
                        <a:t> osobní/ firemní profil</a:t>
                      </a:r>
                      <a:endParaRPr lang="cs-CZ" b="0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 smtClean="0"/>
                        <a:t>komunikovat spolu</a:t>
                      </a:r>
                      <a:endParaRPr lang="cs-CZ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 smtClean="0"/>
                        <a:t>sdílet informace, fotografie, videa</a:t>
                      </a:r>
                      <a:endParaRPr lang="cs-CZ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 smtClean="0"/>
                        <a:t>provozovat chat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 descr="MH900442094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27763" y="3284538"/>
            <a:ext cx="2305050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HISTORIE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5410200" cy="4572000"/>
          </a:xfrm>
        </p:spPr>
        <p:txBody>
          <a:bodyPr>
            <a:normAutofit fontScale="77500" lnSpcReduction="20000"/>
          </a:bodyPr>
          <a:lstStyle/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První náznaky vzniku se objevovaly v polovině 90. let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jednalo se o programy studentů, které měly sloužit pro komunikaci na univerzitě a rodinou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Geniální nápady přišly v nesprávnou dobu, neboť na konci devadesátých let byl počet uživatelů internetu nízký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prvotní sociální sítě byly např. </a:t>
            </a:r>
            <a:r>
              <a:rPr lang="cs-CZ" dirty="0" err="1" smtClean="0"/>
              <a:t>sixdegrees.com</a:t>
            </a:r>
            <a:r>
              <a:rPr lang="cs-CZ" dirty="0" smtClean="0"/>
              <a:t> nebo </a:t>
            </a:r>
            <a:r>
              <a:rPr lang="cs-CZ" dirty="0" err="1" smtClean="0"/>
              <a:t>theGlobe.com</a:t>
            </a:r>
            <a:endParaRPr lang="cs-CZ" dirty="0" smtClean="0"/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 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  <p:pic>
        <p:nvPicPr>
          <p:cNvPr id="4" name="Obrázek 3" descr="MH900439359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2349500"/>
            <a:ext cx="2376487" cy="237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RIZIKA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882775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NEJZNÁMĚJŠÍ SOCIÁLNÍ SÍTĚ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CELOSVĚTOVÉ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ČESKÉ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2022475" y="290513"/>
            <a:ext cx="6858000" cy="3017837"/>
          </a:xfrm>
        </p:spPr>
        <p:txBody>
          <a:bodyPr>
            <a:normAutofit lnSpcReduction="10000"/>
          </a:bodyPr>
          <a:lstStyle/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err="1" smtClean="0"/>
              <a:t>Facebook</a:t>
            </a:r>
            <a:endParaRPr lang="cs-CZ" dirty="0" smtClean="0"/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err="1" smtClean="0"/>
              <a:t>Twitter</a:t>
            </a:r>
            <a:endParaRPr lang="cs-CZ" dirty="0" smtClean="0"/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err="1" smtClean="0"/>
              <a:t>Instagram</a:t>
            </a:r>
            <a:endParaRPr lang="cs-CZ" dirty="0" smtClean="0"/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err="1" smtClean="0"/>
              <a:t>Skype</a:t>
            </a:r>
            <a:endParaRPr lang="cs-CZ" dirty="0" smtClean="0"/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err="1" smtClean="0"/>
              <a:t>Google</a:t>
            </a:r>
            <a:r>
              <a:rPr lang="cs-CZ" dirty="0" smtClean="0"/>
              <a:t>+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err="1" smtClean="0"/>
              <a:t>Myspace</a:t>
            </a:r>
            <a:endParaRPr lang="cs-CZ" dirty="0" smtClean="0"/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err="1" smtClean="0"/>
              <a:t>LinkedIn</a:t>
            </a:r>
            <a:endParaRPr lang="cs-CZ" dirty="0" smtClean="0"/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  <p:sp>
        <p:nvSpPr>
          <p:cNvPr id="17413" name="Zástupný symbol pro obsah 7"/>
          <p:cNvSpPr>
            <a:spLocks noGrp="1"/>
          </p:cNvSpPr>
          <p:nvPr>
            <p:ph sz="quarter" idx="4"/>
          </p:nvPr>
        </p:nvSpPr>
        <p:spPr>
          <a:xfrm>
            <a:off x="2022475" y="3427413"/>
            <a:ext cx="6858000" cy="3017837"/>
          </a:xfrm>
        </p:spPr>
        <p:txBody>
          <a:bodyPr/>
          <a:lstStyle/>
          <a:p>
            <a:r>
              <a:rPr lang="cs-CZ" smtClean="0"/>
              <a:t>Lidé.cz</a:t>
            </a:r>
          </a:p>
          <a:p>
            <a:r>
              <a:rPr lang="cs-CZ" smtClean="0"/>
              <a:t>Spolužáci.cz</a:t>
            </a:r>
          </a:p>
          <a:p>
            <a:r>
              <a:rPr lang="cs-CZ" smtClean="0"/>
              <a:t>Líbímseti.cz</a:t>
            </a:r>
          </a:p>
          <a:p>
            <a:r>
              <a:rPr lang="cs-CZ" smtClean="0"/>
              <a:t>ČSFD.cz</a:t>
            </a:r>
          </a:p>
          <a:p>
            <a:r>
              <a:rPr lang="cs-CZ" smtClean="0"/>
              <a:t>SCUK.cz</a:t>
            </a:r>
          </a:p>
          <a:p>
            <a:endParaRPr lang="cs-CZ" smtClean="0"/>
          </a:p>
        </p:txBody>
      </p:sp>
      <p:pic>
        <p:nvPicPr>
          <p:cNvPr id="1026" name="Picture 2" descr="C:\Program Files\Microsoft Office\MEDIA\CAGCAT10\j0300520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8625" y="1978025"/>
            <a:ext cx="2555875" cy="2198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FACEBOOK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>
            <a:normAutofit fontScale="85000" lnSpcReduction="20000"/>
          </a:bodyPr>
          <a:lstStyle/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Zakladatel: </a:t>
            </a:r>
            <a:r>
              <a:rPr lang="cs-CZ" dirty="0" err="1" smtClean="0"/>
              <a:t>Mark</a:t>
            </a:r>
            <a:r>
              <a:rPr lang="cs-CZ" dirty="0" smtClean="0"/>
              <a:t> </a:t>
            </a:r>
            <a:r>
              <a:rPr lang="cs-CZ" dirty="0" err="1" smtClean="0"/>
              <a:t>Zuckerberg</a:t>
            </a:r>
            <a:endParaRPr lang="cs-CZ" dirty="0" smtClean="0"/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Původně byl založen pro studenty </a:t>
            </a:r>
            <a:r>
              <a:rPr lang="cs-CZ" dirty="0" err="1" smtClean="0"/>
              <a:t>Harvardovy</a:t>
            </a:r>
            <a:r>
              <a:rPr lang="cs-CZ" dirty="0" smtClean="0"/>
              <a:t> univerzity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Vznik: 2004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Jeho posláním je zajištění kontaktu mezi lidmi a usnadnění komunikace.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Je zde možné sdílet informace, fotky, videa, hrát hry nebo plánovat akce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Interakce probíhá především s lidmi, které si přidáte do přátel. 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Hodnota: 104 miliard dolarů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Počet uživatelů: přes 1 miliardu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  <p:pic>
        <p:nvPicPr>
          <p:cNvPr id="12" name="Obrázek 11" descr="266px-Facebook_svg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72225" y="5300663"/>
            <a:ext cx="253365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TWITTER		    INSTAGRAM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722438"/>
            <a:ext cx="4038600" cy="4525962"/>
          </a:xfrm>
        </p:spPr>
        <p:txBody>
          <a:bodyPr>
            <a:normAutofit fontScale="92500" lnSpcReduction="20000"/>
          </a:bodyPr>
          <a:lstStyle/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Založení:  2006, Jack </a:t>
            </a:r>
            <a:r>
              <a:rPr lang="cs-CZ" dirty="0" err="1" smtClean="0"/>
              <a:t>Dorsey</a:t>
            </a:r>
            <a:endParaRPr lang="cs-CZ" dirty="0" smtClean="0"/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Umožňuje uživatelům posílat a číst příspěvky zaslané jinými uživateli, známé jako </a:t>
            </a:r>
            <a:r>
              <a:rPr lang="cs-CZ" i="1" dirty="0" err="1" smtClean="0"/>
              <a:t>tweety</a:t>
            </a:r>
            <a:endParaRPr lang="cs-CZ" i="1" dirty="0" smtClean="0"/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err="1" smtClean="0"/>
              <a:t>Hashtag</a:t>
            </a:r>
            <a:r>
              <a:rPr lang="cs-CZ" dirty="0" smtClean="0"/>
              <a:t> je slovo anebo fráze, která začíná #. </a:t>
            </a:r>
            <a:r>
              <a:rPr lang="cs-CZ" dirty="0" err="1" smtClean="0"/>
              <a:t>Twitter</a:t>
            </a:r>
            <a:r>
              <a:rPr lang="cs-CZ" dirty="0" smtClean="0"/>
              <a:t> </a:t>
            </a:r>
            <a:r>
              <a:rPr lang="cs-CZ" dirty="0" err="1" smtClean="0"/>
              <a:t>hashtag</a:t>
            </a:r>
            <a:r>
              <a:rPr lang="cs-CZ" dirty="0" smtClean="0"/>
              <a:t> promění v odkaz, přes který je možné najít další stejné </a:t>
            </a:r>
            <a:r>
              <a:rPr lang="cs-CZ" dirty="0" err="1" smtClean="0"/>
              <a:t>hashtagy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722438"/>
            <a:ext cx="4038600" cy="4525962"/>
          </a:xfrm>
        </p:spPr>
        <p:txBody>
          <a:bodyPr>
            <a:normAutofit fontScale="92500" lnSpcReduction="20000"/>
          </a:bodyPr>
          <a:lstStyle/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Aplikace pro platformu </a:t>
            </a:r>
            <a:r>
              <a:rPr lang="cs-CZ" dirty="0" err="1" smtClean="0"/>
              <a:t>iOS</a:t>
            </a:r>
            <a:r>
              <a:rPr lang="cs-CZ" dirty="0" smtClean="0"/>
              <a:t> (Apple), Android a Windows </a:t>
            </a:r>
            <a:r>
              <a:rPr lang="cs-CZ" dirty="0" err="1" smtClean="0"/>
              <a:t>Phone</a:t>
            </a:r>
            <a:r>
              <a:rPr lang="cs-CZ" dirty="0" smtClean="0"/>
              <a:t> 8, která svým uživatelům umožňuje sdílení fotografií.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 Nesnaží se konkurovat jiným sociálním službám, ale umožňuje snadné sdílení fotografií na další sociální sítě jako je </a:t>
            </a:r>
            <a:r>
              <a:rPr lang="cs-CZ" dirty="0" err="1" smtClean="0"/>
              <a:t>Facebook</a:t>
            </a:r>
            <a:r>
              <a:rPr lang="cs-CZ" dirty="0" smtClean="0"/>
              <a:t>, </a:t>
            </a:r>
            <a:r>
              <a:rPr lang="cs-CZ" dirty="0" err="1" smtClean="0"/>
              <a:t>Twitter</a:t>
            </a:r>
            <a:r>
              <a:rPr lang="cs-CZ" dirty="0" smtClean="0"/>
              <a:t>,…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SKYPE			    GOOGLE+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8"/>
            <a:ext cx="3827463" cy="37941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200" smtClean="0"/>
              <a:t>Program, umožňující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200" smtClean="0"/>
              <a:t>provozovat internetovou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200" smtClean="0">
                <a:latin typeface="Arial" charset="0"/>
              </a:rPr>
              <a:t>t</a:t>
            </a:r>
            <a:r>
              <a:rPr lang="cs-CZ" sz="2200" smtClean="0"/>
              <a:t>elefonii</a:t>
            </a:r>
            <a:r>
              <a:rPr lang="cs-CZ" sz="2200" smtClean="0">
                <a:latin typeface="Arial" charset="0"/>
              </a:rPr>
              <a:t> </a:t>
            </a:r>
            <a:r>
              <a:rPr lang="cs-CZ" sz="2200" smtClean="0"/>
              <a:t>(VoIP) a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200" smtClean="0"/>
              <a:t>videohovory, jakož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200" smtClean="0"/>
              <a:t>i přenos souborů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200" smtClean="0"/>
              <a:t>autoři: Niklas Zennström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200" smtClean="0"/>
              <a:t>            Janus Friis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8"/>
            <a:ext cx="4038600" cy="3722687"/>
          </a:xfrm>
        </p:spPr>
        <p:txBody>
          <a:bodyPr>
            <a:normAutofit fontScale="92500" lnSpcReduction="20000"/>
          </a:bodyPr>
          <a:lstStyle/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Vznik: 2011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/>
              <a:t>Rozdíl oproti </a:t>
            </a:r>
            <a:r>
              <a:rPr lang="cs-CZ" sz="2400" dirty="0" err="1" smtClean="0"/>
              <a:t>Facebooku</a:t>
            </a:r>
            <a:endParaRPr lang="cs-CZ" sz="2400" dirty="0" smtClean="0"/>
          </a:p>
          <a:p>
            <a:pPr marL="578358" indent="-514350" fontAlgn="auto">
              <a:spcAft>
                <a:spcPts val="0"/>
              </a:spcAft>
              <a:buFont typeface="Wingdings 2"/>
              <a:buAutoNum type="arabicParenR"/>
              <a:defRPr/>
            </a:pPr>
            <a:r>
              <a:rPr lang="cs-CZ" sz="2400" dirty="0" smtClean="0"/>
              <a:t>Absence nesmyslů jako jsou aplikace nebo otázky.</a:t>
            </a:r>
          </a:p>
          <a:p>
            <a:pPr marL="578358" indent="-514350" fontAlgn="auto">
              <a:spcAft>
                <a:spcPts val="0"/>
              </a:spcAft>
              <a:buFont typeface="Wingdings 2"/>
              <a:buAutoNum type="arabicParenR"/>
              <a:defRPr/>
            </a:pPr>
            <a:r>
              <a:rPr lang="cs-CZ" sz="2400" dirty="0" smtClean="0"/>
              <a:t>Rozdělování kontaktů do takzvaných kruhů.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/>
              <a:t>+1</a:t>
            </a:r>
            <a:r>
              <a:rPr lang="cs-CZ" dirty="0" smtClean="0"/>
              <a:t> je tlačítko určené k doporučování obsahu. Má vliv i na výsledky vyhledávání </a:t>
            </a:r>
            <a:r>
              <a:rPr lang="cs-CZ" dirty="0" err="1" smtClean="0"/>
              <a:t>Google</a:t>
            </a:r>
            <a:r>
              <a:rPr lang="cs-CZ" dirty="0" smtClean="0"/>
              <a:t>.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</p:txBody>
      </p:sp>
      <p:pic>
        <p:nvPicPr>
          <p:cNvPr id="7" name="Obrázek 6" descr="681px-Skype_logo.svg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4437063"/>
            <a:ext cx="2449512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Google+_logo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64163" y="5300663"/>
            <a:ext cx="314325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MYSPACE		    LINKEDLN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8"/>
            <a:ext cx="4038600" cy="4525962"/>
          </a:xfrm>
        </p:spPr>
        <p:txBody>
          <a:bodyPr>
            <a:normAutofit lnSpcReduction="10000"/>
          </a:bodyPr>
          <a:lstStyle/>
          <a:p>
            <a:pPr marL="448056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Každý uživatel má prostor   ke své prezentaci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Pomocí  editoru si vytvoří  profilovou stránku, kde může mít informacemi o sobě, fotky, videa i vlastní </a:t>
            </a:r>
            <a:r>
              <a:rPr lang="cs-CZ" dirty="0" err="1" smtClean="0"/>
              <a:t>html</a:t>
            </a:r>
            <a:r>
              <a:rPr lang="cs-CZ" dirty="0" smtClean="0"/>
              <a:t> kód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484313"/>
            <a:ext cx="4038600" cy="4011612"/>
          </a:xfrm>
        </p:spPr>
        <p:txBody>
          <a:bodyPr>
            <a:normAutofit lnSpcReduction="10000"/>
          </a:bodyPr>
          <a:lstStyle/>
          <a:p>
            <a:pPr marL="448056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/>
              <a:t>Sociální síť, na které se setkávají profesionálové a diskutují o svých pracovních zájmech. 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/>
              <a:t>Vznik: 2003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/>
              <a:t>V profilu uživatele se nachází jeho životopis  + položky kariéra, pracovní místa a vzdělání.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  <p:pic>
        <p:nvPicPr>
          <p:cNvPr id="21508" name="Obrázek 4" descr="LinkedIn_Logo_2013.svg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64163" y="5445125"/>
            <a:ext cx="2921000" cy="741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ČESKÉ SOCIÁLNÍ SÍTĚ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412776"/>
          <a:ext cx="8229600" cy="5041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ČESKÉ SOCIÁLNÍ SÍTĚ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Spolužáci.</a:t>
            </a:r>
            <a:r>
              <a:rPr lang="cs-CZ" dirty="0" err="1" smtClean="0"/>
              <a:t>cz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err="1" smtClean="0"/>
              <a:t>Líbímseti.cz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475" y="290513"/>
            <a:ext cx="6858000" cy="3017837"/>
          </a:xfrm>
        </p:spPr>
        <p:txBody>
          <a:bodyPr>
            <a:normAutofit lnSpcReduction="10000"/>
          </a:bodyPr>
          <a:lstStyle/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Sdružuje současné a bývalé spolužáky ze škol v rámci celé ČR.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Funkce: spolužáci, učitelé, nástěnka, </a:t>
            </a:r>
            <a:r>
              <a:rPr lang="cs-CZ" dirty="0" err="1" smtClean="0"/>
              <a:t>fotogalerie</a:t>
            </a:r>
            <a:r>
              <a:rPr lang="cs-CZ" dirty="0" smtClean="0"/>
              <a:t>, dokumenty, diskuse třídy nebo diskuse školy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Školy jsou tříděny podle měst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Další možností je vyhledávání podle jmen spolužáků.</a:t>
            </a:r>
          </a:p>
          <a:p>
            <a:pPr marL="448056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  <p:sp>
        <p:nvSpPr>
          <p:cNvPr id="2355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2022475" y="3427413"/>
            <a:ext cx="6858000" cy="3017837"/>
          </a:xfrm>
        </p:spPr>
        <p:txBody>
          <a:bodyPr/>
          <a:lstStyle/>
          <a:p>
            <a:r>
              <a:rPr lang="cs-CZ" smtClean="0"/>
              <a:t>zejména seznamka</a:t>
            </a:r>
          </a:p>
          <a:p>
            <a:r>
              <a:rPr lang="cs-CZ" smtClean="0"/>
              <a:t>Další služby: hodnocení fotografií, diskuzní fóra, chat, blogy, horoskopy a vlastní magazín </a:t>
            </a:r>
          </a:p>
          <a:p>
            <a:r>
              <a:rPr lang="cs-CZ" smtClean="0"/>
              <a:t>Vznik: 2002</a:t>
            </a:r>
          </a:p>
          <a:p>
            <a:r>
              <a:rPr lang="cs-CZ" smtClean="0"/>
              <a:t>Server nabízí i vlastní internetové rádio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OTÁZKY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1) Kterých sociálních sítí jste uživateli?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2) Kdo je zakladatelem facebooku?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3) Jaké výhody a nevýhody mohou mít sociální sítě?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4) Vysvětli pojem kyberšikana.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5) Co je to hashtag?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Zdroje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179388" y="1484313"/>
            <a:ext cx="8640762" cy="4897437"/>
          </a:xfrm>
        </p:spPr>
        <p:txBody>
          <a:bodyPr/>
          <a:lstStyle/>
          <a:p>
            <a:r>
              <a:rPr lang="cs-CZ" sz="1600" smtClean="0"/>
              <a:t>DVOŘÁK, Jan, a kol. </a:t>
            </a:r>
            <a:r>
              <a:rPr lang="cs-CZ" sz="1600" i="1" smtClean="0"/>
              <a:t>Odmaturuj ze společenských věd.</a:t>
            </a:r>
            <a:r>
              <a:rPr lang="cs-CZ" sz="1600" smtClean="0"/>
              <a:t> 1. vyd. Brno: Didaktis, 2008, 256 s. ISBN 978-80-7358-122-0.</a:t>
            </a:r>
          </a:p>
          <a:p>
            <a:r>
              <a:rPr lang="pt-BR" sz="1600" smtClean="0"/>
              <a:t>AUTOR NEUVEDEN. </a:t>
            </a:r>
            <a:r>
              <a:rPr lang="pt-BR" sz="1600" i="1" smtClean="0"/>
              <a:t>http://office.microsoft.com</a:t>
            </a:r>
            <a:r>
              <a:rPr lang="pt-BR" sz="1600" smtClean="0"/>
              <a:t> [online]. [cit. </a:t>
            </a:r>
            <a:r>
              <a:rPr lang="cs-CZ" sz="1600" smtClean="0"/>
              <a:t>27</a:t>
            </a:r>
            <a:r>
              <a:rPr lang="pt-BR" sz="1600" smtClean="0"/>
              <a:t>.</a:t>
            </a:r>
            <a:r>
              <a:rPr lang="cs-CZ" sz="1600" smtClean="0"/>
              <a:t>10</a:t>
            </a:r>
            <a:r>
              <a:rPr lang="pt-BR" sz="1600" smtClean="0"/>
              <a:t>.201</a:t>
            </a:r>
            <a:r>
              <a:rPr lang="cs-CZ" sz="1600" smtClean="0"/>
              <a:t>3</a:t>
            </a:r>
            <a:r>
              <a:rPr lang="pt-BR" sz="1600" smtClean="0"/>
              <a:t>]. Dostupný na</a:t>
            </a:r>
            <a:r>
              <a:rPr lang="cs-CZ" sz="1600" smtClean="0"/>
              <a:t> WWW:http://office.microsoft.com/cs-cz/images/results.aspx?qu=s%C3%ADt%C4%9B&amp;ex=1#ai:MC900442094|</a:t>
            </a:r>
          </a:p>
          <a:p>
            <a:r>
              <a:rPr lang="pt-BR" sz="1600" smtClean="0"/>
              <a:t>AUTOR NEUVEDEN. </a:t>
            </a:r>
            <a:r>
              <a:rPr lang="pt-BR" sz="1600" i="1" smtClean="0"/>
              <a:t>http://office.microsoft.com</a:t>
            </a:r>
            <a:r>
              <a:rPr lang="pt-BR" sz="1600" smtClean="0"/>
              <a:t> [online]. [cit. </a:t>
            </a:r>
            <a:r>
              <a:rPr lang="cs-CZ" sz="1600" smtClean="0"/>
              <a:t>27</a:t>
            </a:r>
            <a:r>
              <a:rPr lang="pt-BR" sz="1600" smtClean="0"/>
              <a:t>.</a:t>
            </a:r>
            <a:r>
              <a:rPr lang="cs-CZ" sz="1600" smtClean="0"/>
              <a:t>10</a:t>
            </a:r>
            <a:r>
              <a:rPr lang="pt-BR" sz="1600" smtClean="0"/>
              <a:t>.201</a:t>
            </a:r>
            <a:r>
              <a:rPr lang="cs-CZ" sz="1600" smtClean="0"/>
              <a:t>3</a:t>
            </a:r>
            <a:r>
              <a:rPr lang="pt-BR" sz="1600" smtClean="0"/>
              <a:t>]. Dostupný na WWW:</a:t>
            </a:r>
            <a:endParaRPr lang="cs-CZ" sz="1600" smtClean="0"/>
          </a:p>
          <a:p>
            <a:r>
              <a:rPr lang="cs-CZ" sz="1600" smtClean="0"/>
              <a:t>AUTOR NEUVEDEN</a:t>
            </a:r>
            <a:r>
              <a:rPr lang="pt-BR" sz="1600" smtClean="0"/>
              <a:t>. </a:t>
            </a:r>
            <a:r>
              <a:rPr lang="pt-BR" sz="1600" i="1" smtClean="0"/>
              <a:t>http://</a:t>
            </a:r>
            <a:r>
              <a:rPr lang="cs-CZ" sz="1600" i="1" smtClean="0"/>
              <a:t>commons.wikimedia.org</a:t>
            </a:r>
            <a:r>
              <a:rPr lang="pt-BR" sz="1600" smtClean="0"/>
              <a:t> [online]. [cit. </a:t>
            </a:r>
            <a:r>
              <a:rPr lang="cs-CZ" sz="1600" smtClean="0"/>
              <a:t>27</a:t>
            </a:r>
            <a:r>
              <a:rPr lang="pt-BR" sz="1600" smtClean="0"/>
              <a:t>.</a:t>
            </a:r>
            <a:r>
              <a:rPr lang="cs-CZ" sz="1600" smtClean="0"/>
              <a:t>10</a:t>
            </a:r>
            <a:r>
              <a:rPr lang="pt-BR" sz="1600" smtClean="0"/>
              <a:t>.201</a:t>
            </a:r>
            <a:r>
              <a:rPr lang="cs-CZ" sz="1600" smtClean="0"/>
              <a:t>3</a:t>
            </a:r>
            <a:r>
              <a:rPr lang="pt-BR" sz="1600" smtClean="0"/>
              <a:t>]. Dostupný na WWW:http://cs.wikipedia.org/wiki/LinkedIn#mediaviewer/Soubor:LinkedIn_Logo_2013.svg</a:t>
            </a:r>
            <a:endParaRPr lang="cs-CZ" sz="1600" smtClean="0"/>
          </a:p>
          <a:p>
            <a:r>
              <a:rPr lang="cs-CZ" sz="1600" smtClean="0"/>
              <a:t>AUTOR NEUVEDEN. </a:t>
            </a:r>
            <a:r>
              <a:rPr lang="cs-CZ" sz="1600" i="1" smtClean="0"/>
              <a:t>commons.wikimedia.org/wiki</a:t>
            </a:r>
            <a:r>
              <a:rPr lang="cs-CZ" sz="1600" smtClean="0"/>
              <a:t> [online]. [cit. 27.10.2013]. Dostupný na WWW:http://cs.wikipedia.org/wiki/Skype#mediaviewer/Soubor:Skype_logo.svg</a:t>
            </a:r>
          </a:p>
          <a:p>
            <a:r>
              <a:rPr lang="cs-CZ" sz="1600" smtClean="0"/>
              <a:t>AUTOR NEUVEDEN. </a:t>
            </a:r>
            <a:r>
              <a:rPr lang="cs-CZ" sz="1600" i="1" smtClean="0"/>
              <a:t>commons.wikimedia.org/wiki</a:t>
            </a:r>
            <a:r>
              <a:rPr lang="cs-CZ" sz="1600" smtClean="0"/>
              <a:t> [online]. [cit. 27.10.2013]. Dostupný na WWW:http://cs.wikipedia.org/wiki/Google%2B#mediaviewer/Soubor:Google%2B_logo.png</a:t>
            </a:r>
          </a:p>
          <a:p>
            <a:endParaRPr lang="cs-CZ" sz="1600" smtClean="0"/>
          </a:p>
          <a:p>
            <a:pPr>
              <a:buFont typeface="Wingdings 2" pitchFamily="18" charset="2"/>
              <a:buNone/>
            </a:pPr>
            <a:endParaRPr lang="cs-CZ" sz="1600" smtClean="0"/>
          </a:p>
          <a:p>
            <a:endParaRPr lang="cs-CZ" sz="1600" smtClean="0"/>
          </a:p>
          <a:p>
            <a:pPr>
              <a:buFont typeface="Wingdings 2" pitchFamily="18" charset="2"/>
              <a:buNone/>
            </a:pPr>
            <a:endParaRPr lang="cs-CZ" sz="140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15">
      <a:dk1>
        <a:sysClr val="windowText" lastClr="000000"/>
      </a:dk1>
      <a:lt1>
        <a:sysClr val="window" lastClr="FFFFFF"/>
      </a:lt1>
      <a:dk2>
        <a:srgbClr val="1F497D"/>
      </a:dk2>
      <a:lt2>
        <a:srgbClr val="5F497A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2693</TotalTime>
  <Words>529</Words>
  <Application>Microsoft Office PowerPoint</Application>
  <PresentationFormat>On-screen Show (4:3)</PresentationFormat>
  <Paragraphs>93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13</vt:i4>
      </vt:variant>
    </vt:vector>
  </HeadingPairs>
  <TitlesOfParts>
    <vt:vector size="27" baseType="lpstr">
      <vt:lpstr>Century Gothic</vt:lpstr>
      <vt:lpstr>Arial</vt:lpstr>
      <vt:lpstr>Wingdings 2</vt:lpstr>
      <vt:lpstr>Verdana</vt:lpstr>
      <vt:lpstr>Calibri</vt:lpstr>
      <vt:lpstr>Times New Roman</vt:lpstr>
      <vt:lpstr>Talent</vt:lpstr>
      <vt:lpstr>Talent</vt:lpstr>
      <vt:lpstr>Talent</vt:lpstr>
      <vt:lpstr>Talent</vt:lpstr>
      <vt:lpstr>Talent</vt:lpstr>
      <vt:lpstr>Talent</vt:lpstr>
      <vt:lpstr>Talent</vt:lpstr>
      <vt:lpstr>Talent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Zárubová</dc:creator>
  <cp:lastModifiedBy>DUM</cp:lastModifiedBy>
  <cp:revision>268</cp:revision>
  <dcterms:created xsi:type="dcterms:W3CDTF">2014-03-30T16:55:33Z</dcterms:created>
  <dcterms:modified xsi:type="dcterms:W3CDTF">2014-05-19T08:45:09Z</dcterms:modified>
</cp:coreProperties>
</file>