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8" r:id="rId1"/>
  </p:sldMasterIdLst>
  <p:sldIdLst>
    <p:sldId id="256" r:id="rId2"/>
    <p:sldId id="257" r:id="rId3"/>
    <p:sldId id="258" r:id="rId4"/>
    <p:sldId id="259" r:id="rId5"/>
    <p:sldId id="264" r:id="rId6"/>
    <p:sldId id="265" r:id="rId7"/>
    <p:sldId id="260" r:id="rId8"/>
    <p:sldId id="261" r:id="rId9"/>
    <p:sldId id="262" r:id="rId10"/>
    <p:sldId id="263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8A4684-FA89-44A3-B53D-9785AC2F4A7B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6A24961-1F4D-45FF-A52C-9E1707DB7F9C}">
      <dgm:prSet phldrT="[Text]"/>
      <dgm:spPr/>
      <dgm:t>
        <a:bodyPr/>
        <a:lstStyle/>
        <a:p>
          <a:r>
            <a:rPr lang="cs-CZ" dirty="0" smtClean="0"/>
            <a:t>EMPIRISMUS</a:t>
          </a:r>
          <a:endParaRPr lang="cs-CZ" dirty="0"/>
        </a:p>
      </dgm:t>
    </dgm:pt>
    <dgm:pt modelId="{E62345FB-45E3-4AD2-8FBB-E2EFB7A128AD}" type="parTrans" cxnId="{38DD3069-0B79-4085-B969-00D4E6F2823E}">
      <dgm:prSet/>
      <dgm:spPr/>
      <dgm:t>
        <a:bodyPr/>
        <a:lstStyle/>
        <a:p>
          <a:endParaRPr lang="cs-CZ"/>
        </a:p>
      </dgm:t>
    </dgm:pt>
    <dgm:pt modelId="{825045CA-B043-4D5E-A7E2-D0E391C91455}" type="sibTrans" cxnId="{38DD3069-0B79-4085-B969-00D4E6F2823E}">
      <dgm:prSet/>
      <dgm:spPr/>
      <dgm:t>
        <a:bodyPr/>
        <a:lstStyle/>
        <a:p>
          <a:endParaRPr lang="cs-CZ"/>
        </a:p>
      </dgm:t>
    </dgm:pt>
    <dgm:pt modelId="{ADA32AA3-E563-4AB5-AA9D-2F7AA5880165}">
      <dgm:prSet phldrT="[Text]"/>
      <dgm:spPr/>
      <dgm:t>
        <a:bodyPr/>
        <a:lstStyle/>
        <a:p>
          <a:r>
            <a:rPr lang="cs-CZ" dirty="0" smtClean="0"/>
            <a:t>Smyslové poznání (indukce)</a:t>
          </a:r>
          <a:endParaRPr lang="cs-CZ" dirty="0"/>
        </a:p>
      </dgm:t>
    </dgm:pt>
    <dgm:pt modelId="{15746A8B-DC14-4586-A256-259733AB5E7F}" type="parTrans" cxnId="{5723B412-8F5C-44A1-A4EC-55D784CC3A42}">
      <dgm:prSet/>
      <dgm:spPr/>
      <dgm:t>
        <a:bodyPr/>
        <a:lstStyle/>
        <a:p>
          <a:endParaRPr lang="cs-CZ"/>
        </a:p>
      </dgm:t>
    </dgm:pt>
    <dgm:pt modelId="{98566BB2-6993-4799-96F2-A0F658CA5415}" type="sibTrans" cxnId="{5723B412-8F5C-44A1-A4EC-55D784CC3A42}">
      <dgm:prSet/>
      <dgm:spPr/>
      <dgm:t>
        <a:bodyPr/>
        <a:lstStyle/>
        <a:p>
          <a:endParaRPr lang="cs-CZ"/>
        </a:p>
      </dgm:t>
    </dgm:pt>
    <dgm:pt modelId="{CE0C6CC8-9203-40E2-AF4F-AE1BC89DF318}">
      <dgm:prSet phldrT="[Text]"/>
      <dgm:spPr/>
      <dgm:t>
        <a:bodyPr/>
        <a:lstStyle/>
        <a:p>
          <a:r>
            <a:rPr lang="cs-CZ" dirty="0" smtClean="0"/>
            <a:t>RACIONALISMUS</a:t>
          </a:r>
          <a:endParaRPr lang="cs-CZ" dirty="0"/>
        </a:p>
      </dgm:t>
    </dgm:pt>
    <dgm:pt modelId="{7168C909-2B5F-4AA1-B690-31FC490D09CD}" type="parTrans" cxnId="{30D63253-FD59-448D-921E-3AF805596535}">
      <dgm:prSet/>
      <dgm:spPr/>
      <dgm:t>
        <a:bodyPr/>
        <a:lstStyle/>
        <a:p>
          <a:endParaRPr lang="cs-CZ"/>
        </a:p>
      </dgm:t>
    </dgm:pt>
    <dgm:pt modelId="{F27E5E72-D935-4549-8FFC-D715720D537B}" type="sibTrans" cxnId="{30D63253-FD59-448D-921E-3AF805596535}">
      <dgm:prSet/>
      <dgm:spPr/>
      <dgm:t>
        <a:bodyPr/>
        <a:lstStyle/>
        <a:p>
          <a:endParaRPr lang="cs-CZ"/>
        </a:p>
      </dgm:t>
    </dgm:pt>
    <dgm:pt modelId="{CCF2AC6C-66AF-44A7-BE42-C76F00BD7D1F}">
      <dgm:prSet phldrT="[Text]"/>
      <dgm:spPr/>
      <dgm:t>
        <a:bodyPr/>
        <a:lstStyle/>
        <a:p>
          <a:r>
            <a:rPr lang="cs-CZ" dirty="0" smtClean="0"/>
            <a:t>Rozumové poznání (dedukce)</a:t>
          </a:r>
          <a:endParaRPr lang="cs-CZ" dirty="0"/>
        </a:p>
      </dgm:t>
    </dgm:pt>
    <dgm:pt modelId="{CAAD9999-BEB2-4541-8C6C-4F6BA9FEF04B}" type="sibTrans" cxnId="{43475E48-4826-4770-9FC5-B9B7F2EC9D24}">
      <dgm:prSet/>
      <dgm:spPr/>
      <dgm:t>
        <a:bodyPr/>
        <a:lstStyle/>
        <a:p>
          <a:endParaRPr lang="cs-CZ"/>
        </a:p>
      </dgm:t>
    </dgm:pt>
    <dgm:pt modelId="{2BD2DF89-1F12-4215-B9BA-1181F83FADD8}" type="parTrans" cxnId="{43475E48-4826-4770-9FC5-B9B7F2EC9D24}">
      <dgm:prSet/>
      <dgm:spPr/>
      <dgm:t>
        <a:bodyPr/>
        <a:lstStyle/>
        <a:p>
          <a:endParaRPr lang="cs-CZ"/>
        </a:p>
      </dgm:t>
    </dgm:pt>
    <dgm:pt modelId="{8BEAB6DC-EA12-4116-9DF1-6E1455857FF4}" type="pres">
      <dgm:prSet presAssocID="{048A4684-FA89-44A3-B53D-9785AC2F4A7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91530E2-755F-46D7-8C2F-089385326F73}" type="pres">
      <dgm:prSet presAssocID="{06A24961-1F4D-45FF-A52C-9E1707DB7F9C}" presName="linNode" presStyleCnt="0"/>
      <dgm:spPr/>
    </dgm:pt>
    <dgm:pt modelId="{67CE5D02-5261-4A48-BCCE-2ABD4F90DA53}" type="pres">
      <dgm:prSet presAssocID="{06A24961-1F4D-45FF-A52C-9E1707DB7F9C}" presName="parentText" presStyleLbl="node1" presStyleIdx="0" presStyleCnt="2" custLinFactNeighborX="-1568" custLinFactNeighborY="506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3FFB41-1C2C-48F2-8A6E-9C4E9A22A9E4}" type="pres">
      <dgm:prSet presAssocID="{06A24961-1F4D-45FF-A52C-9E1707DB7F9C}" presName="descendantText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2EAE88-85DB-47CC-A917-534ED07446DB}" type="pres">
      <dgm:prSet presAssocID="{825045CA-B043-4D5E-A7E2-D0E391C91455}" presName="sp" presStyleCnt="0"/>
      <dgm:spPr/>
    </dgm:pt>
    <dgm:pt modelId="{0E01C82C-ADC8-47D5-A12B-19CBE9017E40}" type="pres">
      <dgm:prSet presAssocID="{CE0C6CC8-9203-40E2-AF4F-AE1BC89DF318}" presName="linNode" presStyleCnt="0"/>
      <dgm:spPr/>
    </dgm:pt>
    <dgm:pt modelId="{2B171E91-BE6B-4DB7-A8F8-DBBA86CC42F7}" type="pres">
      <dgm:prSet presAssocID="{CE0C6CC8-9203-40E2-AF4F-AE1BC89DF318}" presName="parentText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7787B9-C2BB-43E7-BD21-A602E9585134}" type="pres">
      <dgm:prSet presAssocID="{CE0C6CC8-9203-40E2-AF4F-AE1BC89DF318}" presName="descendantText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C798E0-7792-4017-B1C7-DB496A30FFA0}" type="presOf" srcId="{ADA32AA3-E563-4AB5-AA9D-2F7AA5880165}" destId="{C13FFB41-1C2C-48F2-8A6E-9C4E9A22A9E4}" srcOrd="0" destOrd="0" presId="urn:microsoft.com/office/officeart/2005/8/layout/vList5"/>
    <dgm:cxn modelId="{38DD3069-0B79-4085-B969-00D4E6F2823E}" srcId="{048A4684-FA89-44A3-B53D-9785AC2F4A7B}" destId="{06A24961-1F4D-45FF-A52C-9E1707DB7F9C}" srcOrd="0" destOrd="0" parTransId="{E62345FB-45E3-4AD2-8FBB-E2EFB7A128AD}" sibTransId="{825045CA-B043-4D5E-A7E2-D0E391C91455}"/>
    <dgm:cxn modelId="{29FD3A37-4C54-41E9-BA91-9A536BDDD9A4}" type="presOf" srcId="{CCF2AC6C-66AF-44A7-BE42-C76F00BD7D1F}" destId="{8B7787B9-C2BB-43E7-BD21-A602E9585134}" srcOrd="0" destOrd="0" presId="urn:microsoft.com/office/officeart/2005/8/layout/vList5"/>
    <dgm:cxn modelId="{5723B412-8F5C-44A1-A4EC-55D784CC3A42}" srcId="{06A24961-1F4D-45FF-A52C-9E1707DB7F9C}" destId="{ADA32AA3-E563-4AB5-AA9D-2F7AA5880165}" srcOrd="0" destOrd="0" parTransId="{15746A8B-DC14-4586-A256-259733AB5E7F}" sibTransId="{98566BB2-6993-4799-96F2-A0F658CA5415}"/>
    <dgm:cxn modelId="{30D63253-FD59-448D-921E-3AF805596535}" srcId="{048A4684-FA89-44A3-B53D-9785AC2F4A7B}" destId="{CE0C6CC8-9203-40E2-AF4F-AE1BC89DF318}" srcOrd="1" destOrd="0" parTransId="{7168C909-2B5F-4AA1-B690-31FC490D09CD}" sibTransId="{F27E5E72-D935-4549-8FFC-D715720D537B}"/>
    <dgm:cxn modelId="{74333FE6-380F-4841-8315-3A0AD879B241}" type="presOf" srcId="{048A4684-FA89-44A3-B53D-9785AC2F4A7B}" destId="{8BEAB6DC-EA12-4116-9DF1-6E1455857FF4}" srcOrd="0" destOrd="0" presId="urn:microsoft.com/office/officeart/2005/8/layout/vList5"/>
    <dgm:cxn modelId="{61BA2EB1-C366-4B97-8998-42AEE7FE6F19}" type="presOf" srcId="{06A24961-1F4D-45FF-A52C-9E1707DB7F9C}" destId="{67CE5D02-5261-4A48-BCCE-2ABD4F90DA53}" srcOrd="0" destOrd="0" presId="urn:microsoft.com/office/officeart/2005/8/layout/vList5"/>
    <dgm:cxn modelId="{E8B03ADE-094A-43B5-B22F-F5B2CFF61267}" type="presOf" srcId="{CE0C6CC8-9203-40E2-AF4F-AE1BC89DF318}" destId="{2B171E91-BE6B-4DB7-A8F8-DBBA86CC42F7}" srcOrd="0" destOrd="0" presId="urn:microsoft.com/office/officeart/2005/8/layout/vList5"/>
    <dgm:cxn modelId="{43475E48-4826-4770-9FC5-B9B7F2EC9D24}" srcId="{CE0C6CC8-9203-40E2-AF4F-AE1BC89DF318}" destId="{CCF2AC6C-66AF-44A7-BE42-C76F00BD7D1F}" srcOrd="0" destOrd="0" parTransId="{2BD2DF89-1F12-4215-B9BA-1181F83FADD8}" sibTransId="{CAAD9999-BEB2-4541-8C6C-4F6BA9FEF04B}"/>
    <dgm:cxn modelId="{196061B0-DDB8-41A1-8DD8-94B8496B1D66}" type="presParOf" srcId="{8BEAB6DC-EA12-4116-9DF1-6E1455857FF4}" destId="{691530E2-755F-46D7-8C2F-089385326F73}" srcOrd="0" destOrd="0" presId="urn:microsoft.com/office/officeart/2005/8/layout/vList5"/>
    <dgm:cxn modelId="{304F5048-9EF7-4CF7-A6BC-B319353B9DD5}" type="presParOf" srcId="{691530E2-755F-46D7-8C2F-089385326F73}" destId="{67CE5D02-5261-4A48-BCCE-2ABD4F90DA53}" srcOrd="0" destOrd="0" presId="urn:microsoft.com/office/officeart/2005/8/layout/vList5"/>
    <dgm:cxn modelId="{C8D00891-63E8-48E9-9FC8-12067DD3A913}" type="presParOf" srcId="{691530E2-755F-46D7-8C2F-089385326F73}" destId="{C13FFB41-1C2C-48F2-8A6E-9C4E9A22A9E4}" srcOrd="1" destOrd="0" presId="urn:microsoft.com/office/officeart/2005/8/layout/vList5"/>
    <dgm:cxn modelId="{ED3CD087-51CD-40F5-AF3B-033675FC17FF}" type="presParOf" srcId="{8BEAB6DC-EA12-4116-9DF1-6E1455857FF4}" destId="{D32EAE88-85DB-47CC-A917-534ED07446DB}" srcOrd="1" destOrd="0" presId="urn:microsoft.com/office/officeart/2005/8/layout/vList5"/>
    <dgm:cxn modelId="{AC4F3321-3C81-460D-860A-6897731959BF}" type="presParOf" srcId="{8BEAB6DC-EA12-4116-9DF1-6E1455857FF4}" destId="{0E01C82C-ADC8-47D5-A12B-19CBE9017E40}" srcOrd="2" destOrd="0" presId="urn:microsoft.com/office/officeart/2005/8/layout/vList5"/>
    <dgm:cxn modelId="{91054F96-6D9C-4533-A277-C43F8F4AA0E2}" type="presParOf" srcId="{0E01C82C-ADC8-47D5-A12B-19CBE9017E40}" destId="{2B171E91-BE6B-4DB7-A8F8-DBBA86CC42F7}" srcOrd="0" destOrd="0" presId="urn:microsoft.com/office/officeart/2005/8/layout/vList5"/>
    <dgm:cxn modelId="{BB100F2A-E3A6-4780-8A2E-4C6D060CFE85}" type="presParOf" srcId="{0E01C82C-ADC8-47D5-A12B-19CBE9017E40}" destId="{8B7787B9-C2BB-43E7-BD21-A602E958513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D1328A-438E-46D7-B502-B0ED734E66FE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6AA75AE-7E95-45AE-9C0D-F80F37E00940}">
      <dgm:prSet phldrT="[Text]"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ED44662A-35CD-4685-821B-25EBBB085EA0}" type="parTrans" cxnId="{02972DE1-8308-4F47-A327-1C08B19C1D1A}">
      <dgm:prSet/>
      <dgm:spPr/>
      <dgm:t>
        <a:bodyPr/>
        <a:lstStyle/>
        <a:p>
          <a:endParaRPr lang="cs-CZ"/>
        </a:p>
      </dgm:t>
    </dgm:pt>
    <dgm:pt modelId="{1649BA62-709F-46AB-ACAE-4326FC1B82C3}" type="sibTrans" cxnId="{02972DE1-8308-4F47-A327-1C08B19C1D1A}">
      <dgm:prSet/>
      <dgm:spPr/>
      <dgm:t>
        <a:bodyPr/>
        <a:lstStyle/>
        <a:p>
          <a:endParaRPr lang="cs-CZ"/>
        </a:p>
      </dgm:t>
    </dgm:pt>
    <dgm:pt modelId="{CBE536B2-CAF0-4C5B-8B45-DBC2E303F156}">
      <dgm:prSet phldrT="[Text]"/>
      <dgm:spPr/>
      <dgm:t>
        <a:bodyPr/>
        <a:lstStyle/>
        <a:p>
          <a:r>
            <a:rPr lang="cs-CZ" b="1" dirty="0" smtClean="0"/>
            <a:t>Idol trhu </a:t>
          </a:r>
          <a:r>
            <a:rPr lang="cs-CZ" dirty="0" smtClean="0"/>
            <a:t>– klamy řečové komunikace (nepřesnost používání pojmů)</a:t>
          </a:r>
          <a:endParaRPr lang="cs-CZ" dirty="0"/>
        </a:p>
      </dgm:t>
    </dgm:pt>
    <dgm:pt modelId="{C5EB3E4C-6AAD-4AB9-A024-370013573A19}" type="parTrans" cxnId="{D0824621-B143-48DD-A655-84C0B2700572}">
      <dgm:prSet/>
      <dgm:spPr/>
      <dgm:t>
        <a:bodyPr/>
        <a:lstStyle/>
        <a:p>
          <a:endParaRPr lang="cs-CZ"/>
        </a:p>
      </dgm:t>
    </dgm:pt>
    <dgm:pt modelId="{80CD52B1-AE9E-4051-9F1E-376CFF065880}" type="sibTrans" cxnId="{D0824621-B143-48DD-A655-84C0B2700572}">
      <dgm:prSet/>
      <dgm:spPr/>
      <dgm:t>
        <a:bodyPr/>
        <a:lstStyle/>
        <a:p>
          <a:endParaRPr lang="cs-CZ"/>
        </a:p>
      </dgm:t>
    </dgm:pt>
    <dgm:pt modelId="{76B2C278-7DFD-4019-8A32-4C83B3BA95AB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1AB4EFFF-7CE4-404E-89C4-271FCC4E7773}" type="parTrans" cxnId="{9EE24654-6175-4776-BCA8-9C6CA86FB118}">
      <dgm:prSet/>
      <dgm:spPr/>
      <dgm:t>
        <a:bodyPr/>
        <a:lstStyle/>
        <a:p>
          <a:endParaRPr lang="cs-CZ"/>
        </a:p>
      </dgm:t>
    </dgm:pt>
    <dgm:pt modelId="{68CD70C9-FD8B-42B7-BA2D-AB9672D215E0}" type="sibTrans" cxnId="{9EE24654-6175-4776-BCA8-9C6CA86FB118}">
      <dgm:prSet/>
      <dgm:spPr/>
      <dgm:t>
        <a:bodyPr/>
        <a:lstStyle/>
        <a:p>
          <a:endParaRPr lang="cs-CZ"/>
        </a:p>
      </dgm:t>
    </dgm:pt>
    <dgm:pt modelId="{A8D6EA80-D8FE-4C1A-AC49-D952D00B235C}">
      <dgm:prSet phldrT="[Text]"/>
      <dgm:spPr/>
      <dgm:t>
        <a:bodyPr/>
        <a:lstStyle/>
        <a:p>
          <a:r>
            <a:rPr lang="cs-CZ" b="1" dirty="0" smtClean="0"/>
            <a:t>Idol divadla </a:t>
          </a:r>
          <a:r>
            <a:rPr lang="cs-CZ" dirty="0" smtClean="0"/>
            <a:t>– klamy přijímané z tradice</a:t>
          </a:r>
          <a:endParaRPr lang="cs-CZ" dirty="0"/>
        </a:p>
      </dgm:t>
    </dgm:pt>
    <dgm:pt modelId="{F38D4DA5-989C-4167-B049-832F6F61DC98}" type="parTrans" cxnId="{CF84D1DA-D461-4799-91D7-793403DF8823}">
      <dgm:prSet/>
      <dgm:spPr/>
      <dgm:t>
        <a:bodyPr/>
        <a:lstStyle/>
        <a:p>
          <a:endParaRPr lang="cs-CZ"/>
        </a:p>
      </dgm:t>
    </dgm:pt>
    <dgm:pt modelId="{2B4339D5-12ED-4F1E-A01C-9EA723B65569}" type="sibTrans" cxnId="{CF84D1DA-D461-4799-91D7-793403DF8823}">
      <dgm:prSet/>
      <dgm:spPr/>
      <dgm:t>
        <a:bodyPr/>
        <a:lstStyle/>
        <a:p>
          <a:endParaRPr lang="cs-CZ"/>
        </a:p>
      </dgm:t>
    </dgm:pt>
    <dgm:pt modelId="{A6F214C2-7844-43A3-B488-A5D77A14A14E}">
      <dgm:prSet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52143FB1-2FB9-4A03-A8A8-DE5CBC3332EB}" type="parTrans" cxnId="{9067875C-5E43-4549-AF02-A1D9FB224548}">
      <dgm:prSet/>
      <dgm:spPr/>
      <dgm:t>
        <a:bodyPr/>
        <a:lstStyle/>
        <a:p>
          <a:endParaRPr lang="cs-CZ"/>
        </a:p>
      </dgm:t>
    </dgm:pt>
    <dgm:pt modelId="{5674C618-C2D0-4FDF-9155-7E4E627874B5}" type="sibTrans" cxnId="{9067875C-5E43-4549-AF02-A1D9FB224548}">
      <dgm:prSet/>
      <dgm:spPr/>
      <dgm:t>
        <a:bodyPr/>
        <a:lstStyle/>
        <a:p>
          <a:endParaRPr lang="cs-CZ"/>
        </a:p>
      </dgm:t>
    </dgm:pt>
    <dgm:pt modelId="{269F3137-C866-4EBC-8B6A-5AC81D9A4122}">
      <dgm:prSet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F27E78A1-E3CC-4AA1-BFFC-7567794C9127}" type="parTrans" cxnId="{35D12D04-AE7B-4EFB-A9E4-870F564782F2}">
      <dgm:prSet/>
      <dgm:spPr/>
      <dgm:t>
        <a:bodyPr/>
        <a:lstStyle/>
        <a:p>
          <a:endParaRPr lang="cs-CZ"/>
        </a:p>
      </dgm:t>
    </dgm:pt>
    <dgm:pt modelId="{D840D10E-6A48-4281-B61E-8CB638484100}" type="sibTrans" cxnId="{35D12D04-AE7B-4EFB-A9E4-870F564782F2}">
      <dgm:prSet/>
      <dgm:spPr/>
      <dgm:t>
        <a:bodyPr/>
        <a:lstStyle/>
        <a:p>
          <a:endParaRPr lang="cs-CZ"/>
        </a:p>
      </dgm:t>
    </dgm:pt>
    <dgm:pt modelId="{0959108E-F6DF-4C9B-8726-BDD2C7F8E433}">
      <dgm:prSet/>
      <dgm:spPr/>
      <dgm:t>
        <a:bodyPr/>
        <a:lstStyle/>
        <a:p>
          <a:r>
            <a:rPr lang="cs-CZ" b="1" dirty="0" smtClean="0"/>
            <a:t>Idol rodu </a:t>
          </a:r>
          <a:r>
            <a:rPr lang="cs-CZ" dirty="0" smtClean="0"/>
            <a:t>– vlastní lidské přirozenosti, mylné představy dané omezeností </a:t>
          </a:r>
          <a:r>
            <a:rPr lang="cs-CZ" dirty="0" smtClean="0"/>
            <a:t>našich smyslů</a:t>
          </a:r>
          <a:endParaRPr lang="cs-CZ" dirty="0"/>
        </a:p>
      </dgm:t>
    </dgm:pt>
    <dgm:pt modelId="{DDD68277-3151-4E1B-B4AE-6832A0B9D61B}" type="parTrans" cxnId="{7E7A940E-00F5-4782-96C9-03D94E9B5B5C}">
      <dgm:prSet/>
      <dgm:spPr/>
      <dgm:t>
        <a:bodyPr/>
        <a:lstStyle/>
        <a:p>
          <a:endParaRPr lang="cs-CZ"/>
        </a:p>
      </dgm:t>
    </dgm:pt>
    <dgm:pt modelId="{094890BA-878D-48C3-B17F-7FEA567D08B7}" type="sibTrans" cxnId="{7E7A940E-00F5-4782-96C9-03D94E9B5B5C}">
      <dgm:prSet/>
      <dgm:spPr/>
      <dgm:t>
        <a:bodyPr/>
        <a:lstStyle/>
        <a:p>
          <a:endParaRPr lang="cs-CZ"/>
        </a:p>
      </dgm:t>
    </dgm:pt>
    <dgm:pt modelId="{126122CF-CCB7-4A6D-B0EF-E3DB33D066CD}">
      <dgm:prSet/>
      <dgm:spPr/>
      <dgm:t>
        <a:bodyPr/>
        <a:lstStyle/>
        <a:p>
          <a:r>
            <a:rPr lang="cs-CZ" b="1" dirty="0" smtClean="0"/>
            <a:t>Idol jeskyně </a:t>
          </a:r>
          <a:r>
            <a:rPr lang="cs-CZ" dirty="0" smtClean="0"/>
            <a:t>– klamy vyvolané naší subjektivní povahou, výchovou a návyky</a:t>
          </a:r>
          <a:endParaRPr lang="cs-CZ" dirty="0"/>
        </a:p>
      </dgm:t>
    </dgm:pt>
    <dgm:pt modelId="{C32481DC-B88F-4804-8BC9-5FB156C7BBEA}" type="parTrans" cxnId="{47180DDC-1445-4E9B-856A-4B775976BC2E}">
      <dgm:prSet/>
      <dgm:spPr/>
      <dgm:t>
        <a:bodyPr/>
        <a:lstStyle/>
        <a:p>
          <a:endParaRPr lang="cs-CZ"/>
        </a:p>
      </dgm:t>
    </dgm:pt>
    <dgm:pt modelId="{F64A4999-DDCE-4E8C-9F83-55BA89FEAD19}" type="sibTrans" cxnId="{47180DDC-1445-4E9B-856A-4B775976BC2E}">
      <dgm:prSet/>
      <dgm:spPr/>
      <dgm:t>
        <a:bodyPr/>
        <a:lstStyle/>
        <a:p>
          <a:endParaRPr lang="cs-CZ"/>
        </a:p>
      </dgm:t>
    </dgm:pt>
    <dgm:pt modelId="{8A392555-B9DE-4B5B-AD38-995A19D64B07}" type="pres">
      <dgm:prSet presAssocID="{D4D1328A-438E-46D7-B502-B0ED734E66FE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FD1DD1-5530-41AB-9C72-A5D1D2D742AE}" type="pres">
      <dgm:prSet presAssocID="{A6F214C2-7844-43A3-B488-A5D77A14A14E}" presName="composite" presStyleCnt="0"/>
      <dgm:spPr/>
    </dgm:pt>
    <dgm:pt modelId="{26F5E018-747B-4574-9558-8985D64383B5}" type="pres">
      <dgm:prSet presAssocID="{A6F214C2-7844-43A3-B488-A5D77A14A14E}" presName="parentText" presStyleLbl="alignNode1" presStyleIdx="0" presStyleCnt="4" custLinFactNeighborY="-32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378BE3-EB58-459B-AEAF-2D87E069E1DC}" type="pres">
      <dgm:prSet presAssocID="{A6F214C2-7844-43A3-B488-A5D77A14A14E}" presName="descendantText" presStyleLbl="align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D9EA72-64E2-425F-BAD5-9556033BA1DE}" type="pres">
      <dgm:prSet presAssocID="{5674C618-C2D0-4FDF-9155-7E4E627874B5}" presName="sp" presStyleCnt="0"/>
      <dgm:spPr/>
    </dgm:pt>
    <dgm:pt modelId="{D04D2002-0F7C-451A-9949-E54112808F25}" type="pres">
      <dgm:prSet presAssocID="{269F3137-C866-4EBC-8B6A-5AC81D9A4122}" presName="composite" presStyleCnt="0"/>
      <dgm:spPr/>
    </dgm:pt>
    <dgm:pt modelId="{63F6EC5B-6618-4765-94B0-18AEF96F08F0}" type="pres">
      <dgm:prSet presAssocID="{269F3137-C866-4EBC-8B6A-5AC81D9A4122}" presName="parentText" presStyleLbl="align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D75875-48B5-4A7E-9AE2-563EB8952A73}" type="pres">
      <dgm:prSet presAssocID="{269F3137-C866-4EBC-8B6A-5AC81D9A4122}" presName="descendantText" presStyleLbl="align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73D205-1059-497C-964C-727E6BB07222}" type="pres">
      <dgm:prSet presAssocID="{D840D10E-6A48-4281-B61E-8CB638484100}" presName="sp" presStyleCnt="0"/>
      <dgm:spPr/>
    </dgm:pt>
    <dgm:pt modelId="{F37A551C-8B48-4F58-B2D4-FCB7F59D8A67}" type="pres">
      <dgm:prSet presAssocID="{06AA75AE-7E95-45AE-9C0D-F80F37E00940}" presName="composite" presStyleCnt="0"/>
      <dgm:spPr/>
    </dgm:pt>
    <dgm:pt modelId="{BBD7C009-E504-4A5E-A807-0EA27E893B97}" type="pres">
      <dgm:prSet presAssocID="{06AA75AE-7E95-45AE-9C0D-F80F37E00940}" presName="parentText" presStyleLbl="align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3F4D1D-44BC-43A4-BB99-8BBE311CEB6F}" type="pres">
      <dgm:prSet presAssocID="{06AA75AE-7E95-45AE-9C0D-F80F37E00940}" presName="descendantText" presStyleLbl="align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CE0A9B-50DB-4653-B427-3199FCAF1EE4}" type="pres">
      <dgm:prSet presAssocID="{1649BA62-709F-46AB-ACAE-4326FC1B82C3}" presName="sp" presStyleCnt="0"/>
      <dgm:spPr/>
    </dgm:pt>
    <dgm:pt modelId="{88397C34-FCC0-4D46-9B07-B3696C3D29E6}" type="pres">
      <dgm:prSet presAssocID="{76B2C278-7DFD-4019-8A32-4C83B3BA95AB}" presName="composite" presStyleCnt="0"/>
      <dgm:spPr/>
    </dgm:pt>
    <dgm:pt modelId="{53AC910A-8E6F-4885-A3E5-42C0E7411F72}" type="pres">
      <dgm:prSet presAssocID="{76B2C278-7DFD-4019-8A32-4C83B3BA95AB}" presName="parentText" presStyleLbl="align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91BB4A-0640-426B-8C18-7B4AAF32F930}" type="pres">
      <dgm:prSet presAssocID="{76B2C278-7DFD-4019-8A32-4C83B3BA95AB}" presName="descendantText" presStyleLbl="align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E24654-6175-4776-BCA8-9C6CA86FB118}" srcId="{D4D1328A-438E-46D7-B502-B0ED734E66FE}" destId="{76B2C278-7DFD-4019-8A32-4C83B3BA95AB}" srcOrd="3" destOrd="0" parTransId="{1AB4EFFF-7CE4-404E-89C4-271FCC4E7773}" sibTransId="{68CD70C9-FD8B-42B7-BA2D-AB9672D215E0}"/>
    <dgm:cxn modelId="{CF84D1DA-D461-4799-91D7-793403DF8823}" srcId="{76B2C278-7DFD-4019-8A32-4C83B3BA95AB}" destId="{A8D6EA80-D8FE-4C1A-AC49-D952D00B235C}" srcOrd="0" destOrd="0" parTransId="{F38D4DA5-989C-4167-B049-832F6F61DC98}" sibTransId="{2B4339D5-12ED-4F1E-A01C-9EA723B65569}"/>
    <dgm:cxn modelId="{DF997D61-5610-4A6C-A375-E2A049E64710}" type="presOf" srcId="{0959108E-F6DF-4C9B-8726-BDD2C7F8E433}" destId="{33378BE3-EB58-459B-AEAF-2D87E069E1DC}" srcOrd="0" destOrd="0" presId="urn:microsoft.com/office/officeart/2005/8/layout/chevron2"/>
    <dgm:cxn modelId="{D0824621-B143-48DD-A655-84C0B2700572}" srcId="{06AA75AE-7E95-45AE-9C0D-F80F37E00940}" destId="{CBE536B2-CAF0-4C5B-8B45-DBC2E303F156}" srcOrd="0" destOrd="0" parTransId="{C5EB3E4C-6AAD-4AB9-A024-370013573A19}" sibTransId="{80CD52B1-AE9E-4051-9F1E-376CFF065880}"/>
    <dgm:cxn modelId="{BA2E60A2-B5D1-4522-8E2D-27801B57432B}" type="presOf" srcId="{A8D6EA80-D8FE-4C1A-AC49-D952D00B235C}" destId="{5791BB4A-0640-426B-8C18-7B4AAF32F930}" srcOrd="0" destOrd="0" presId="urn:microsoft.com/office/officeart/2005/8/layout/chevron2"/>
    <dgm:cxn modelId="{7E7A940E-00F5-4782-96C9-03D94E9B5B5C}" srcId="{A6F214C2-7844-43A3-B488-A5D77A14A14E}" destId="{0959108E-F6DF-4C9B-8726-BDD2C7F8E433}" srcOrd="0" destOrd="0" parTransId="{DDD68277-3151-4E1B-B4AE-6832A0B9D61B}" sibTransId="{094890BA-878D-48C3-B17F-7FEA567D08B7}"/>
    <dgm:cxn modelId="{47A6771A-FAC2-42F4-BC85-C295B4925115}" type="presOf" srcId="{76B2C278-7DFD-4019-8A32-4C83B3BA95AB}" destId="{53AC910A-8E6F-4885-A3E5-42C0E7411F72}" srcOrd="0" destOrd="0" presId="urn:microsoft.com/office/officeart/2005/8/layout/chevron2"/>
    <dgm:cxn modelId="{DF60121F-3DF6-4689-9AC1-00DC93DC3345}" type="presOf" srcId="{06AA75AE-7E95-45AE-9C0D-F80F37E00940}" destId="{BBD7C009-E504-4A5E-A807-0EA27E893B97}" srcOrd="0" destOrd="0" presId="urn:microsoft.com/office/officeart/2005/8/layout/chevron2"/>
    <dgm:cxn modelId="{0481E135-A794-4167-A1FE-F66E7D1FDAC4}" type="presOf" srcId="{CBE536B2-CAF0-4C5B-8B45-DBC2E303F156}" destId="{BE3F4D1D-44BC-43A4-BB99-8BBE311CEB6F}" srcOrd="0" destOrd="0" presId="urn:microsoft.com/office/officeart/2005/8/layout/chevron2"/>
    <dgm:cxn modelId="{35D12D04-AE7B-4EFB-A9E4-870F564782F2}" srcId="{D4D1328A-438E-46D7-B502-B0ED734E66FE}" destId="{269F3137-C866-4EBC-8B6A-5AC81D9A4122}" srcOrd="1" destOrd="0" parTransId="{F27E78A1-E3CC-4AA1-BFFC-7567794C9127}" sibTransId="{D840D10E-6A48-4281-B61E-8CB638484100}"/>
    <dgm:cxn modelId="{FA705DD1-3C4D-42D0-AF8E-5BE72756541E}" type="presOf" srcId="{126122CF-CCB7-4A6D-B0EF-E3DB33D066CD}" destId="{DDD75875-48B5-4A7E-9AE2-563EB8952A73}" srcOrd="0" destOrd="0" presId="urn:microsoft.com/office/officeart/2005/8/layout/chevron2"/>
    <dgm:cxn modelId="{02972DE1-8308-4F47-A327-1C08B19C1D1A}" srcId="{D4D1328A-438E-46D7-B502-B0ED734E66FE}" destId="{06AA75AE-7E95-45AE-9C0D-F80F37E00940}" srcOrd="2" destOrd="0" parTransId="{ED44662A-35CD-4685-821B-25EBBB085EA0}" sibTransId="{1649BA62-709F-46AB-ACAE-4326FC1B82C3}"/>
    <dgm:cxn modelId="{9067875C-5E43-4549-AF02-A1D9FB224548}" srcId="{D4D1328A-438E-46D7-B502-B0ED734E66FE}" destId="{A6F214C2-7844-43A3-B488-A5D77A14A14E}" srcOrd="0" destOrd="0" parTransId="{52143FB1-2FB9-4A03-A8A8-DE5CBC3332EB}" sibTransId="{5674C618-C2D0-4FDF-9155-7E4E627874B5}"/>
    <dgm:cxn modelId="{5A91639A-E9FC-4BEE-8F58-F105EEEA286A}" type="presOf" srcId="{D4D1328A-438E-46D7-B502-B0ED734E66FE}" destId="{8A392555-B9DE-4B5B-AD38-995A19D64B07}" srcOrd="0" destOrd="0" presId="urn:microsoft.com/office/officeart/2005/8/layout/chevron2"/>
    <dgm:cxn modelId="{54E729E4-2836-4C95-9D72-E9AAD73ABC1F}" type="presOf" srcId="{269F3137-C866-4EBC-8B6A-5AC81D9A4122}" destId="{63F6EC5B-6618-4765-94B0-18AEF96F08F0}" srcOrd="0" destOrd="0" presId="urn:microsoft.com/office/officeart/2005/8/layout/chevron2"/>
    <dgm:cxn modelId="{47180DDC-1445-4E9B-856A-4B775976BC2E}" srcId="{269F3137-C866-4EBC-8B6A-5AC81D9A4122}" destId="{126122CF-CCB7-4A6D-B0EF-E3DB33D066CD}" srcOrd="0" destOrd="0" parTransId="{C32481DC-B88F-4804-8BC9-5FB156C7BBEA}" sibTransId="{F64A4999-DDCE-4E8C-9F83-55BA89FEAD19}"/>
    <dgm:cxn modelId="{F4BF7254-F939-4CC6-AE9D-964A350CDC5E}" type="presOf" srcId="{A6F214C2-7844-43A3-B488-A5D77A14A14E}" destId="{26F5E018-747B-4574-9558-8985D64383B5}" srcOrd="0" destOrd="0" presId="urn:microsoft.com/office/officeart/2005/8/layout/chevron2"/>
    <dgm:cxn modelId="{3A520759-F851-4F55-A58A-A9668D835036}" type="presParOf" srcId="{8A392555-B9DE-4B5B-AD38-995A19D64B07}" destId="{35FD1DD1-5530-41AB-9C72-A5D1D2D742AE}" srcOrd="0" destOrd="0" presId="urn:microsoft.com/office/officeart/2005/8/layout/chevron2"/>
    <dgm:cxn modelId="{425D91AB-03A3-49BC-B7FD-A149142BB09B}" type="presParOf" srcId="{35FD1DD1-5530-41AB-9C72-A5D1D2D742AE}" destId="{26F5E018-747B-4574-9558-8985D64383B5}" srcOrd="0" destOrd="0" presId="urn:microsoft.com/office/officeart/2005/8/layout/chevron2"/>
    <dgm:cxn modelId="{4F74DC74-6BDC-4F03-9E06-403331ACFCBE}" type="presParOf" srcId="{35FD1DD1-5530-41AB-9C72-A5D1D2D742AE}" destId="{33378BE3-EB58-459B-AEAF-2D87E069E1DC}" srcOrd="1" destOrd="0" presId="urn:microsoft.com/office/officeart/2005/8/layout/chevron2"/>
    <dgm:cxn modelId="{95EF122D-88D0-4455-A0E4-6AE2A91373DF}" type="presParOf" srcId="{8A392555-B9DE-4B5B-AD38-995A19D64B07}" destId="{22D9EA72-64E2-425F-BAD5-9556033BA1DE}" srcOrd="1" destOrd="0" presId="urn:microsoft.com/office/officeart/2005/8/layout/chevron2"/>
    <dgm:cxn modelId="{D903D1F7-7FD3-4838-BA9F-C7EDE398B208}" type="presParOf" srcId="{8A392555-B9DE-4B5B-AD38-995A19D64B07}" destId="{D04D2002-0F7C-451A-9949-E54112808F25}" srcOrd="2" destOrd="0" presId="urn:microsoft.com/office/officeart/2005/8/layout/chevron2"/>
    <dgm:cxn modelId="{67EB2F17-C87B-4AC8-94C8-5E11946E2D27}" type="presParOf" srcId="{D04D2002-0F7C-451A-9949-E54112808F25}" destId="{63F6EC5B-6618-4765-94B0-18AEF96F08F0}" srcOrd="0" destOrd="0" presId="urn:microsoft.com/office/officeart/2005/8/layout/chevron2"/>
    <dgm:cxn modelId="{615DA547-94DD-40B0-9147-23E912FE4E7C}" type="presParOf" srcId="{D04D2002-0F7C-451A-9949-E54112808F25}" destId="{DDD75875-48B5-4A7E-9AE2-563EB8952A73}" srcOrd="1" destOrd="0" presId="urn:microsoft.com/office/officeart/2005/8/layout/chevron2"/>
    <dgm:cxn modelId="{574BA750-95A4-4BA2-A889-4D560A16D258}" type="presParOf" srcId="{8A392555-B9DE-4B5B-AD38-995A19D64B07}" destId="{9373D205-1059-497C-964C-727E6BB07222}" srcOrd="3" destOrd="0" presId="urn:microsoft.com/office/officeart/2005/8/layout/chevron2"/>
    <dgm:cxn modelId="{D22A93A1-1283-4291-BBAA-350A62368E73}" type="presParOf" srcId="{8A392555-B9DE-4B5B-AD38-995A19D64B07}" destId="{F37A551C-8B48-4F58-B2D4-FCB7F59D8A67}" srcOrd="4" destOrd="0" presId="urn:microsoft.com/office/officeart/2005/8/layout/chevron2"/>
    <dgm:cxn modelId="{3DD3C30C-A289-46EC-A92B-9A409641F625}" type="presParOf" srcId="{F37A551C-8B48-4F58-B2D4-FCB7F59D8A67}" destId="{BBD7C009-E504-4A5E-A807-0EA27E893B97}" srcOrd="0" destOrd="0" presId="urn:microsoft.com/office/officeart/2005/8/layout/chevron2"/>
    <dgm:cxn modelId="{27D708DA-7C77-41E7-B040-9B6B10298C05}" type="presParOf" srcId="{F37A551C-8B48-4F58-B2D4-FCB7F59D8A67}" destId="{BE3F4D1D-44BC-43A4-BB99-8BBE311CEB6F}" srcOrd="1" destOrd="0" presId="urn:microsoft.com/office/officeart/2005/8/layout/chevron2"/>
    <dgm:cxn modelId="{D4BB7A69-4406-4DAC-B64E-8E8B6CAC8C11}" type="presParOf" srcId="{8A392555-B9DE-4B5B-AD38-995A19D64B07}" destId="{91CE0A9B-50DB-4653-B427-3199FCAF1EE4}" srcOrd="5" destOrd="0" presId="urn:microsoft.com/office/officeart/2005/8/layout/chevron2"/>
    <dgm:cxn modelId="{007635BE-D144-4C13-9685-9141BB1EBB9A}" type="presParOf" srcId="{8A392555-B9DE-4B5B-AD38-995A19D64B07}" destId="{88397C34-FCC0-4D46-9B07-B3696C3D29E6}" srcOrd="6" destOrd="0" presId="urn:microsoft.com/office/officeart/2005/8/layout/chevron2"/>
    <dgm:cxn modelId="{EB4B3EC0-C97A-4A7F-B784-69A6FE558E60}" type="presParOf" srcId="{88397C34-FCC0-4D46-9B07-B3696C3D29E6}" destId="{53AC910A-8E6F-4885-A3E5-42C0E7411F72}" srcOrd="0" destOrd="0" presId="urn:microsoft.com/office/officeart/2005/8/layout/chevron2"/>
    <dgm:cxn modelId="{4D402BB6-1DDD-4748-9CA8-B46E33FA0B52}" type="presParOf" srcId="{88397C34-FCC0-4D46-9B07-B3696C3D29E6}" destId="{5791BB4A-0640-426B-8C18-7B4AAF32F93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9D2BE3-0021-4AF6-BD53-70FFACC66ADA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1017885-239B-4DA7-B47A-B89A558FD6B1}">
      <dgm:prSet phldrT="[Text]"/>
      <dgm:spPr/>
      <dgm:t>
        <a:bodyPr/>
        <a:lstStyle/>
        <a:p>
          <a:r>
            <a:rPr lang="cs-CZ" i="1" dirty="0" smtClean="0"/>
            <a:t>„Být znamená být vnímán</a:t>
          </a:r>
          <a:r>
            <a:rPr lang="cs-CZ" dirty="0" smtClean="0"/>
            <a:t>“</a:t>
          </a:r>
          <a:endParaRPr lang="cs-CZ" dirty="0"/>
        </a:p>
      </dgm:t>
    </dgm:pt>
    <dgm:pt modelId="{EBA812C6-9A12-4198-AEBB-A4A10CF80338}" type="parTrans" cxnId="{BE6E12D5-12AB-4855-84E3-4DF0CA3A732D}">
      <dgm:prSet/>
      <dgm:spPr/>
      <dgm:t>
        <a:bodyPr/>
        <a:lstStyle/>
        <a:p>
          <a:endParaRPr lang="cs-CZ"/>
        </a:p>
      </dgm:t>
    </dgm:pt>
    <dgm:pt modelId="{C6242746-2B8E-4E72-8908-9E809E0C023C}" type="sibTrans" cxnId="{BE6E12D5-12AB-4855-84E3-4DF0CA3A732D}">
      <dgm:prSet/>
      <dgm:spPr/>
      <dgm:t>
        <a:bodyPr/>
        <a:lstStyle/>
        <a:p>
          <a:endParaRPr lang="cs-CZ"/>
        </a:p>
      </dgm:t>
    </dgm:pt>
    <dgm:pt modelId="{883F6985-322B-421F-A90F-9C2FA128E0F2}" type="pres">
      <dgm:prSet presAssocID="{919D2BE3-0021-4AF6-BD53-70FFACC66AD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E7381D1-2626-4928-A971-F1554B6EA906}" type="pres">
      <dgm:prSet presAssocID="{31017885-239B-4DA7-B47A-B89A558FD6B1}" presName="linNode" presStyleCnt="0"/>
      <dgm:spPr/>
    </dgm:pt>
    <dgm:pt modelId="{27B2C7F6-7A8D-4C8B-B76A-ADF5EBAE4F0F}" type="pres">
      <dgm:prSet presAssocID="{31017885-239B-4DA7-B47A-B89A558FD6B1}" presName="parentText" presStyleLbl="node1" presStyleIdx="0" presStyleCnt="1" custScaleX="273439" custLinFactNeighborX="33184" custLinFactNeighborY="833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0F8CB0-4D5B-4BE7-B2EF-149A52D825FC}" type="presOf" srcId="{31017885-239B-4DA7-B47A-B89A558FD6B1}" destId="{27B2C7F6-7A8D-4C8B-B76A-ADF5EBAE4F0F}" srcOrd="0" destOrd="0" presId="urn:microsoft.com/office/officeart/2005/8/layout/vList5"/>
    <dgm:cxn modelId="{BBEA18EC-5F97-4A60-941C-527504D10A38}" type="presOf" srcId="{919D2BE3-0021-4AF6-BD53-70FFACC66ADA}" destId="{883F6985-322B-421F-A90F-9C2FA128E0F2}" srcOrd="0" destOrd="0" presId="urn:microsoft.com/office/officeart/2005/8/layout/vList5"/>
    <dgm:cxn modelId="{BE6E12D5-12AB-4855-84E3-4DF0CA3A732D}" srcId="{919D2BE3-0021-4AF6-BD53-70FFACC66ADA}" destId="{31017885-239B-4DA7-B47A-B89A558FD6B1}" srcOrd="0" destOrd="0" parTransId="{EBA812C6-9A12-4198-AEBB-A4A10CF80338}" sibTransId="{C6242746-2B8E-4E72-8908-9E809E0C023C}"/>
    <dgm:cxn modelId="{2E6D4466-35D1-4219-81FE-651B94DB8A7D}" type="presParOf" srcId="{883F6985-322B-421F-A90F-9C2FA128E0F2}" destId="{BE7381D1-2626-4928-A971-F1554B6EA906}" srcOrd="0" destOrd="0" presId="urn:microsoft.com/office/officeart/2005/8/layout/vList5"/>
    <dgm:cxn modelId="{25003F8F-6A4C-4E26-A02D-193B26AF1309}" type="presParOf" srcId="{BE7381D1-2626-4928-A971-F1554B6EA906}" destId="{27B2C7F6-7A8D-4C8B-B76A-ADF5EBAE4F0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49A6F87-07BA-42E7-ACDB-81885E9AB2E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F6FEF0D-B4EB-4940-B635-A361126F0C9A}">
      <dgm:prSet phldrT="[Text]" custT="1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4200" dirty="0" smtClean="0"/>
            <a:t>„</a:t>
          </a:r>
          <a:r>
            <a:rPr lang="cs-CZ" sz="4200" b="1" i="1" u="none" dirty="0" err="1" smtClean="0"/>
            <a:t>Cogito</a:t>
          </a:r>
          <a:r>
            <a:rPr lang="cs-CZ" sz="4200" b="1" i="1" u="none" dirty="0" smtClean="0"/>
            <a:t>, ergo sum“</a:t>
          </a:r>
        </a:p>
        <a:p>
          <a:r>
            <a:rPr lang="cs-CZ" sz="3200" dirty="0" smtClean="0"/>
            <a:t>(Myslím, tedy jsem.“)</a:t>
          </a:r>
          <a:endParaRPr lang="cs-CZ" sz="3200" dirty="0"/>
        </a:p>
      </dgm:t>
    </dgm:pt>
    <dgm:pt modelId="{E49A02C3-7B6A-40C4-A1E6-5C640D5B5B72}" type="parTrans" cxnId="{E34D0D50-2C2F-46FA-8384-804A5B4C98C5}">
      <dgm:prSet/>
      <dgm:spPr/>
      <dgm:t>
        <a:bodyPr/>
        <a:lstStyle/>
        <a:p>
          <a:endParaRPr lang="cs-CZ"/>
        </a:p>
      </dgm:t>
    </dgm:pt>
    <dgm:pt modelId="{BFF5B76D-B2CE-4ABF-A0EB-3C33D634640B}" type="sibTrans" cxnId="{E34D0D50-2C2F-46FA-8384-804A5B4C98C5}">
      <dgm:prSet/>
      <dgm:spPr/>
      <dgm:t>
        <a:bodyPr/>
        <a:lstStyle/>
        <a:p>
          <a:endParaRPr lang="cs-CZ"/>
        </a:p>
      </dgm:t>
    </dgm:pt>
    <dgm:pt modelId="{AF476589-F742-4645-BDF9-A20A864B9400}" type="pres">
      <dgm:prSet presAssocID="{B49A6F87-07BA-42E7-ACDB-81885E9AB2E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9FED622-0193-483F-B950-CC3297E08769}" type="pres">
      <dgm:prSet presAssocID="{1F6FEF0D-B4EB-4940-B635-A361126F0C9A}" presName="linNode" presStyleCnt="0"/>
      <dgm:spPr/>
    </dgm:pt>
    <dgm:pt modelId="{8359DD74-9017-47D1-B65F-25B22DDD9D45}" type="pres">
      <dgm:prSet presAssocID="{1F6FEF0D-B4EB-4940-B635-A361126F0C9A}" presName="parentText" presStyleLbl="node1" presStyleIdx="0" presStyleCnt="1" custScaleX="258881" custLinFactNeighborX="18329" custLinFactNeighborY="-1910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4D0D50-2C2F-46FA-8384-804A5B4C98C5}" srcId="{B49A6F87-07BA-42E7-ACDB-81885E9AB2E8}" destId="{1F6FEF0D-B4EB-4940-B635-A361126F0C9A}" srcOrd="0" destOrd="0" parTransId="{E49A02C3-7B6A-40C4-A1E6-5C640D5B5B72}" sibTransId="{BFF5B76D-B2CE-4ABF-A0EB-3C33D634640B}"/>
    <dgm:cxn modelId="{AE3B45A4-B96A-427B-BC2C-D7CD124F5822}" type="presOf" srcId="{B49A6F87-07BA-42E7-ACDB-81885E9AB2E8}" destId="{AF476589-F742-4645-BDF9-A20A864B9400}" srcOrd="0" destOrd="0" presId="urn:microsoft.com/office/officeart/2005/8/layout/vList5"/>
    <dgm:cxn modelId="{F639ECA3-7AB3-48F5-9189-C00CDC67D550}" type="presOf" srcId="{1F6FEF0D-B4EB-4940-B635-A361126F0C9A}" destId="{8359DD74-9017-47D1-B65F-25B22DDD9D45}" srcOrd="0" destOrd="0" presId="urn:microsoft.com/office/officeart/2005/8/layout/vList5"/>
    <dgm:cxn modelId="{EFA5FE60-9126-4294-B1BB-9430B09A8244}" type="presParOf" srcId="{AF476589-F742-4645-BDF9-A20A864B9400}" destId="{99FED622-0193-483F-B950-CC3297E08769}" srcOrd="0" destOrd="0" presId="urn:microsoft.com/office/officeart/2005/8/layout/vList5"/>
    <dgm:cxn modelId="{75567800-C245-475E-B803-9D22B3D4CDF7}" type="presParOf" srcId="{99FED622-0193-483F-B950-CC3297E08769}" destId="{8359DD74-9017-47D1-B65F-25B22DDD9D4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13FFB41-1C2C-48F2-8A6E-9C4E9A22A9E4}">
      <dsp:nvSpPr>
        <dsp:cNvPr id="0" name=""/>
        <dsp:cNvSpPr/>
      </dsp:nvSpPr>
      <dsp:spPr>
        <a:xfrm rot="5400000">
          <a:off x="4277833" y="-1573674"/>
          <a:ext cx="1127487" cy="455677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/>
            <a:t>Smyslové poznání (indukce)</a:t>
          </a:r>
          <a:endParaRPr lang="cs-CZ" sz="2500" kern="1200" dirty="0"/>
        </a:p>
      </dsp:txBody>
      <dsp:txXfrm rot="5400000">
        <a:off x="4277833" y="-1573674"/>
        <a:ext cx="1127487" cy="4556778"/>
      </dsp:txXfrm>
    </dsp:sp>
    <dsp:sp modelId="{67CE5D02-5261-4A48-BCCE-2ABD4F90DA53}">
      <dsp:nvSpPr>
        <dsp:cNvPr id="0" name=""/>
        <dsp:cNvSpPr/>
      </dsp:nvSpPr>
      <dsp:spPr>
        <a:xfrm>
          <a:off x="0" y="71433"/>
          <a:ext cx="2563187" cy="140935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EMPIRISMUS</a:t>
          </a:r>
          <a:endParaRPr lang="cs-CZ" sz="2100" kern="1200" dirty="0"/>
        </a:p>
      </dsp:txBody>
      <dsp:txXfrm>
        <a:off x="0" y="71433"/>
        <a:ext cx="2563187" cy="1409358"/>
      </dsp:txXfrm>
    </dsp:sp>
    <dsp:sp modelId="{8B7787B9-C2BB-43E7-BD21-A602E9585134}">
      <dsp:nvSpPr>
        <dsp:cNvPr id="0" name=""/>
        <dsp:cNvSpPr/>
      </dsp:nvSpPr>
      <dsp:spPr>
        <a:xfrm rot="5400000">
          <a:off x="4277833" y="-93847"/>
          <a:ext cx="1127487" cy="455677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/>
            <a:t>Rozumové poznání (dedukce)</a:t>
          </a:r>
          <a:endParaRPr lang="cs-CZ" sz="2500" kern="1200" dirty="0"/>
        </a:p>
      </dsp:txBody>
      <dsp:txXfrm rot="5400000">
        <a:off x="4277833" y="-93847"/>
        <a:ext cx="1127487" cy="4556778"/>
      </dsp:txXfrm>
    </dsp:sp>
    <dsp:sp modelId="{2B171E91-BE6B-4DB7-A8F8-DBBA86CC42F7}">
      <dsp:nvSpPr>
        <dsp:cNvPr id="0" name=""/>
        <dsp:cNvSpPr/>
      </dsp:nvSpPr>
      <dsp:spPr>
        <a:xfrm>
          <a:off x="0" y="1479861"/>
          <a:ext cx="2563187" cy="140935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RACIONALISMUS</a:t>
          </a:r>
          <a:endParaRPr lang="cs-CZ" sz="2100" kern="1200" dirty="0"/>
        </a:p>
      </dsp:txBody>
      <dsp:txXfrm>
        <a:off x="0" y="1479861"/>
        <a:ext cx="2563187" cy="140935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6F5E018-747B-4574-9558-8985D64383B5}">
      <dsp:nvSpPr>
        <dsp:cNvPr id="0" name=""/>
        <dsp:cNvSpPr/>
      </dsp:nvSpPr>
      <dsp:spPr>
        <a:xfrm rot="5400000">
          <a:off x="-179692" y="179692"/>
          <a:ext cx="1197946" cy="83856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1</a:t>
          </a:r>
          <a:endParaRPr lang="cs-CZ" sz="1800" kern="1200" dirty="0"/>
        </a:p>
      </dsp:txBody>
      <dsp:txXfrm rot="5400000">
        <a:off x="-179692" y="179692"/>
        <a:ext cx="1197946" cy="838562"/>
      </dsp:txXfrm>
    </dsp:sp>
    <dsp:sp modelId="{33378BE3-EB58-459B-AEAF-2D87E069E1DC}">
      <dsp:nvSpPr>
        <dsp:cNvPr id="0" name=""/>
        <dsp:cNvSpPr/>
      </dsp:nvSpPr>
      <dsp:spPr>
        <a:xfrm rot="5400000">
          <a:off x="4066195" y="-3223778"/>
          <a:ext cx="778665" cy="723393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b="1" kern="1200" dirty="0" smtClean="0"/>
            <a:t>Idol rodu </a:t>
          </a:r>
          <a:r>
            <a:rPr lang="cs-CZ" sz="1900" kern="1200" dirty="0" smtClean="0"/>
            <a:t>– vlastní lidské přirozenosti, mylné představy dané omezeností </a:t>
          </a:r>
          <a:r>
            <a:rPr lang="cs-CZ" sz="1900" kern="1200" dirty="0" smtClean="0"/>
            <a:t>našich smyslů</a:t>
          </a:r>
          <a:endParaRPr lang="cs-CZ" sz="1900" kern="1200" dirty="0"/>
        </a:p>
      </dsp:txBody>
      <dsp:txXfrm rot="5400000">
        <a:off x="4066195" y="-3223778"/>
        <a:ext cx="778665" cy="7233931"/>
      </dsp:txXfrm>
    </dsp:sp>
    <dsp:sp modelId="{63F6EC5B-6618-4765-94B0-18AEF96F08F0}">
      <dsp:nvSpPr>
        <dsp:cNvPr id="0" name=""/>
        <dsp:cNvSpPr/>
      </dsp:nvSpPr>
      <dsp:spPr>
        <a:xfrm rot="5400000">
          <a:off x="-179692" y="1234233"/>
          <a:ext cx="1197946" cy="83856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2</a:t>
          </a:r>
          <a:endParaRPr lang="cs-CZ" sz="1800" kern="1200" dirty="0"/>
        </a:p>
      </dsp:txBody>
      <dsp:txXfrm rot="5400000">
        <a:off x="-179692" y="1234233"/>
        <a:ext cx="1197946" cy="838562"/>
      </dsp:txXfrm>
    </dsp:sp>
    <dsp:sp modelId="{DDD75875-48B5-4A7E-9AE2-563EB8952A73}">
      <dsp:nvSpPr>
        <dsp:cNvPr id="0" name=""/>
        <dsp:cNvSpPr/>
      </dsp:nvSpPr>
      <dsp:spPr>
        <a:xfrm rot="5400000">
          <a:off x="4066195" y="-2173090"/>
          <a:ext cx="778665" cy="723393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b="1" kern="1200" dirty="0" smtClean="0"/>
            <a:t>Idol jeskyně </a:t>
          </a:r>
          <a:r>
            <a:rPr lang="cs-CZ" sz="1900" kern="1200" dirty="0" smtClean="0"/>
            <a:t>– klamy vyvolané naší subjektivní povahou, výchovou a návyky</a:t>
          </a:r>
          <a:endParaRPr lang="cs-CZ" sz="1900" kern="1200" dirty="0"/>
        </a:p>
      </dsp:txBody>
      <dsp:txXfrm rot="5400000">
        <a:off x="4066195" y="-2173090"/>
        <a:ext cx="778665" cy="7233931"/>
      </dsp:txXfrm>
    </dsp:sp>
    <dsp:sp modelId="{BBD7C009-E504-4A5E-A807-0EA27E893B97}">
      <dsp:nvSpPr>
        <dsp:cNvPr id="0" name=""/>
        <dsp:cNvSpPr/>
      </dsp:nvSpPr>
      <dsp:spPr>
        <a:xfrm rot="5400000">
          <a:off x="-179692" y="2284921"/>
          <a:ext cx="1197946" cy="83856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3</a:t>
          </a:r>
          <a:endParaRPr lang="cs-CZ" sz="1800" kern="1200" dirty="0"/>
        </a:p>
      </dsp:txBody>
      <dsp:txXfrm rot="5400000">
        <a:off x="-179692" y="2284921"/>
        <a:ext cx="1197946" cy="838562"/>
      </dsp:txXfrm>
    </dsp:sp>
    <dsp:sp modelId="{BE3F4D1D-44BC-43A4-BB99-8BBE311CEB6F}">
      <dsp:nvSpPr>
        <dsp:cNvPr id="0" name=""/>
        <dsp:cNvSpPr/>
      </dsp:nvSpPr>
      <dsp:spPr>
        <a:xfrm rot="5400000">
          <a:off x="4066195" y="-1122403"/>
          <a:ext cx="778665" cy="723393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b="1" kern="1200" dirty="0" smtClean="0"/>
            <a:t>Idol trhu </a:t>
          </a:r>
          <a:r>
            <a:rPr lang="cs-CZ" sz="1900" kern="1200" dirty="0" smtClean="0"/>
            <a:t>– klamy řečové komunikace (nepřesnost používání pojmů)</a:t>
          </a:r>
          <a:endParaRPr lang="cs-CZ" sz="1900" kern="1200" dirty="0"/>
        </a:p>
      </dsp:txBody>
      <dsp:txXfrm rot="5400000">
        <a:off x="4066195" y="-1122403"/>
        <a:ext cx="778665" cy="7233931"/>
      </dsp:txXfrm>
    </dsp:sp>
    <dsp:sp modelId="{53AC910A-8E6F-4885-A3E5-42C0E7411F72}">
      <dsp:nvSpPr>
        <dsp:cNvPr id="0" name=""/>
        <dsp:cNvSpPr/>
      </dsp:nvSpPr>
      <dsp:spPr>
        <a:xfrm rot="5400000">
          <a:off x="-179692" y="3335608"/>
          <a:ext cx="1197946" cy="83856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4</a:t>
          </a:r>
          <a:endParaRPr lang="cs-CZ" sz="1800" kern="1200" dirty="0"/>
        </a:p>
      </dsp:txBody>
      <dsp:txXfrm rot="5400000">
        <a:off x="-179692" y="3335608"/>
        <a:ext cx="1197946" cy="838562"/>
      </dsp:txXfrm>
    </dsp:sp>
    <dsp:sp modelId="{5791BB4A-0640-426B-8C18-7B4AAF32F930}">
      <dsp:nvSpPr>
        <dsp:cNvPr id="0" name=""/>
        <dsp:cNvSpPr/>
      </dsp:nvSpPr>
      <dsp:spPr>
        <a:xfrm rot="5400000">
          <a:off x="4066195" y="-71716"/>
          <a:ext cx="778665" cy="723393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b="1" kern="1200" dirty="0" smtClean="0"/>
            <a:t>Idol divadla </a:t>
          </a:r>
          <a:r>
            <a:rPr lang="cs-CZ" sz="1900" kern="1200" dirty="0" smtClean="0"/>
            <a:t>– klamy přijímané z tradice</a:t>
          </a:r>
          <a:endParaRPr lang="cs-CZ" sz="1900" kern="1200" dirty="0"/>
        </a:p>
      </dsp:txBody>
      <dsp:txXfrm rot="5400000">
        <a:off x="4066195" y="-71716"/>
        <a:ext cx="778665" cy="7233931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7B2C7F6-7A8D-4C8B-B76A-ADF5EBAE4F0F}">
      <dsp:nvSpPr>
        <dsp:cNvPr id="0" name=""/>
        <dsp:cNvSpPr/>
      </dsp:nvSpPr>
      <dsp:spPr>
        <a:xfrm>
          <a:off x="61370" y="0"/>
          <a:ext cx="3867719" cy="85725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i="1" kern="1200" dirty="0" smtClean="0"/>
            <a:t>„Být znamená být vnímán</a:t>
          </a:r>
          <a:r>
            <a:rPr lang="cs-CZ" sz="2200" kern="1200" dirty="0" smtClean="0"/>
            <a:t>“</a:t>
          </a:r>
          <a:endParaRPr lang="cs-CZ" sz="2200" kern="1200" dirty="0"/>
        </a:p>
      </dsp:txBody>
      <dsp:txXfrm>
        <a:off x="61370" y="0"/>
        <a:ext cx="3867719" cy="857256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359DD74-9017-47D1-B65F-25B22DDD9D45}">
      <dsp:nvSpPr>
        <dsp:cNvPr id="0" name=""/>
        <dsp:cNvSpPr/>
      </dsp:nvSpPr>
      <dsp:spPr>
        <a:xfrm>
          <a:off x="485981" y="0"/>
          <a:ext cx="6657818" cy="1874591"/>
        </a:xfrm>
        <a:prstGeom prst="roundRect">
          <a:avLst/>
        </a:prstGeom>
        <a:gradFill rotWithShape="1">
          <a:gsLst>
            <a:gs pos="0">
              <a:schemeClr val="accent1">
                <a:shade val="15000"/>
                <a:satMod val="180000"/>
              </a:schemeClr>
            </a:gs>
            <a:gs pos="50000">
              <a:schemeClr val="accent1">
                <a:shade val="45000"/>
                <a:satMod val="170000"/>
              </a:schemeClr>
            </a:gs>
            <a:gs pos="70000">
              <a:schemeClr val="accent1">
                <a:tint val="99000"/>
                <a:shade val="65000"/>
                <a:satMod val="155000"/>
              </a:schemeClr>
            </a:gs>
            <a:gs pos="100000">
              <a:schemeClr val="accent1">
                <a:tint val="95500"/>
                <a:shade val="100000"/>
                <a:satMod val="155000"/>
              </a:schemeClr>
            </a:gs>
          </a:gsLst>
          <a:lin ang="16200000" scaled="0"/>
        </a:gradFill>
        <a:ln w="9525" cap="flat" cmpd="sng" algn="ctr">
          <a:solidFill>
            <a:schemeClr val="accent1"/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„</a:t>
          </a:r>
          <a:r>
            <a:rPr lang="cs-CZ" sz="4200" b="1" i="1" u="none" kern="1200" dirty="0" err="1" smtClean="0"/>
            <a:t>Cogito</a:t>
          </a:r>
          <a:r>
            <a:rPr lang="cs-CZ" sz="4200" b="1" i="1" u="none" kern="1200" dirty="0" smtClean="0"/>
            <a:t>, ergo sum“</a:t>
          </a:r>
        </a:p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(Myslím, tedy jsem.“)</a:t>
          </a:r>
          <a:endParaRPr lang="cs-CZ" sz="3200" kern="1200" dirty="0"/>
        </a:p>
      </dsp:txBody>
      <dsp:txXfrm>
        <a:off x="485981" y="0"/>
        <a:ext cx="6657818" cy="18745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E1F7F8C-5BD6-4034-ACE3-C6D725B5317D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99F705-C290-45F1-98BC-12A0301F1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1F7F8C-5BD6-4034-ACE3-C6D725B5317D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99F705-C290-45F1-98BC-12A0301F13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1F7F8C-5BD6-4034-ACE3-C6D725B5317D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99F705-C290-45F1-98BC-12A0301F13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1F7F8C-5BD6-4034-ACE3-C6D725B5317D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99F705-C290-45F1-98BC-12A0301F13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1F7F8C-5BD6-4034-ACE3-C6D725B5317D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99F705-C290-45F1-98BC-12A0301F1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1F7F8C-5BD6-4034-ACE3-C6D725B5317D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99F705-C290-45F1-98BC-12A0301F13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1F7F8C-5BD6-4034-ACE3-C6D725B5317D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99F705-C290-45F1-98BC-12A0301F1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E1F7F8C-5BD6-4034-ACE3-C6D725B5317D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99F705-C290-45F1-98BC-12A0301F1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E1F7F8C-5BD6-4034-ACE3-C6D725B5317D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699F705-C290-45F1-98BC-12A0301F13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1F7F8C-5BD6-4034-ACE3-C6D725B5317D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99F705-C290-45F1-98BC-12A0301F1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1F7F8C-5BD6-4034-ACE3-C6D725B5317D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699F705-C290-45F1-98BC-12A0301F1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E1F7F8C-5BD6-4034-ACE3-C6D725B5317D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699F705-C290-45F1-98BC-12A0301F1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49" r:id="rId1"/>
    <p:sldLayoutId id="2147484250" r:id="rId2"/>
    <p:sldLayoutId id="2147484251" r:id="rId3"/>
    <p:sldLayoutId id="2147484252" r:id="rId4"/>
    <p:sldLayoutId id="2147484253" r:id="rId5"/>
    <p:sldLayoutId id="2147484254" r:id="rId6"/>
    <p:sldLayoutId id="2147484255" r:id="rId7"/>
    <p:sldLayoutId id="2147484256" r:id="rId8"/>
    <p:sldLayoutId id="2147484257" r:id="rId9"/>
    <p:sldLayoutId id="2147484258" r:id="rId10"/>
    <p:sldLayoutId id="2147484259" r:id="rId11"/>
  </p:sldLayoutIdLst>
  <p:transition>
    <p:circl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ohn_Locke.jpg" TargetMode="External"/><Relationship Id="rId7" Type="http://schemas.openxmlformats.org/officeDocument/2006/relationships/hyperlink" Target="http://commons.wikimedia.org/wiki/File:Spinoza.jpg" TargetMode="External"/><Relationship Id="rId2" Type="http://schemas.openxmlformats.org/officeDocument/2006/relationships/hyperlink" Target="http://commons.wikimedia.org/wiki/File:Francis_Bac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Frans_Hals_-_Portret_van_Ren%C3%A9_Descartes.jpg" TargetMode="External"/><Relationship Id="rId5" Type="http://schemas.openxmlformats.org/officeDocument/2006/relationships/hyperlink" Target="http://commons.wikimedia.org/wiki/File:David_Hume.jpg" TargetMode="External"/><Relationship Id="rId4" Type="http://schemas.openxmlformats.org/officeDocument/2006/relationships/hyperlink" Target="http://commons.wikimedia.org/wiki/File:George_Berkeley_by_John_Smiber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3568" y="1916828"/>
          <a:ext cx="7776864" cy="4752528"/>
        </p:xfrm>
        <a:graphic>
          <a:graphicData uri="http://schemas.openxmlformats.org/drawingml/2006/table">
            <a:tbl>
              <a:tblPr/>
              <a:tblGrid>
                <a:gridCol w="1980669"/>
                <a:gridCol w="5796195"/>
              </a:tblGrid>
              <a:tr h="4315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315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298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315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315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Novověká filozofie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315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298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13033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přiblížit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vývoj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a základní problémy filozofického myšlení v rámci novověké filozofie.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315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27. 9. 2013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pSp>
        <p:nvGrpSpPr>
          <p:cNvPr id="6" name="Skupina 10"/>
          <p:cNvGrpSpPr>
            <a:grpSpLocks/>
          </p:cNvGrpSpPr>
          <p:nvPr/>
        </p:nvGrpSpPr>
        <p:grpSpPr bwMode="auto">
          <a:xfrm>
            <a:off x="395536" y="332656"/>
            <a:ext cx="8748464" cy="1440160"/>
            <a:chOff x="0" y="0"/>
            <a:chExt cx="88837" cy="16120"/>
          </a:xfrm>
        </p:grpSpPr>
        <p:pic>
          <p:nvPicPr>
            <p:cNvPr id="7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699" y="806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8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11214" cy="11284"/>
            </a:xfrm>
            <a:prstGeom prst="rect">
              <a:avLst/>
            </a:prstGeom>
            <a:noFill/>
          </p:spPr>
        </p:pic>
        <p:pic>
          <p:nvPicPr>
            <p:cNvPr id="9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0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Novověká filozofie součástí bouřlivého vývoje evropské kultury a civilizace od 17.st. Do počátku 19.st.</a:t>
            </a:r>
          </a:p>
          <a:p>
            <a:r>
              <a:rPr lang="cs-CZ" dirty="0" smtClean="0"/>
              <a:t>Rozpad tradičního středověkého feudalismu</a:t>
            </a:r>
          </a:p>
          <a:p>
            <a:r>
              <a:rPr lang="cs-CZ" dirty="0" smtClean="0"/>
              <a:t>Rozvoj přírodních věd – přírodovědecké zkoumání vzorem filozofického poznání</a:t>
            </a:r>
          </a:p>
          <a:p>
            <a:r>
              <a:rPr lang="cs-CZ" dirty="0" smtClean="0"/>
              <a:t>Emancipace filozofie od náboženství </a:t>
            </a:r>
          </a:p>
          <a:p>
            <a:r>
              <a:rPr lang="cs-CZ" dirty="0" smtClean="0"/>
              <a:t>Centrum člověk a příroda</a:t>
            </a:r>
          </a:p>
          <a:p>
            <a:r>
              <a:rPr lang="cs-CZ" dirty="0" smtClean="0"/>
              <a:t>Nové chápání světa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Novověká filozofie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Který způsob poznání vede k pravdě?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Gnozeologický problém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928662" y="3000372"/>
          <a:ext cx="7119966" cy="2889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CE5D02-5261-4A48-BCCE-2ABD4F90DA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graphicEl>
                                              <a:dgm id="{67CE5D02-5261-4A48-BCCE-2ABD4F90DA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B171E91-BE6B-4DB7-A8F8-DBBA86CC42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graphicEl>
                                              <a:dgm id="{2B171E91-BE6B-4DB7-A8F8-DBBA86CC42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3FFB41-1C2C-48F2-8A6E-9C4E9A22A9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graphicEl>
                                              <a:dgm id="{C13FFB41-1C2C-48F2-8A6E-9C4E9A22A9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B7787B9-C2BB-43E7-BD21-A602E95851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graphicEl>
                                              <a:dgm id="{8B7787B9-C2BB-43E7-BD21-A602E95851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Graphic spid="4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Filozofický směr</a:t>
            </a:r>
          </a:p>
          <a:p>
            <a:r>
              <a:rPr lang="cs-CZ" dirty="0" smtClean="0"/>
              <a:t>V protikladu k racionalismu</a:t>
            </a:r>
          </a:p>
          <a:p>
            <a:r>
              <a:rPr lang="cs-CZ" dirty="0" smtClean="0"/>
              <a:t>Důraz na smyslové poznání</a:t>
            </a:r>
          </a:p>
          <a:p>
            <a:r>
              <a:rPr lang="cs-CZ" dirty="0" smtClean="0"/>
              <a:t>Bezprostřední smyslová zkušenost</a:t>
            </a:r>
          </a:p>
          <a:p>
            <a:endParaRPr lang="cs-CZ" dirty="0" smtClean="0"/>
          </a:p>
          <a:p>
            <a:r>
              <a:rPr lang="cs-CZ" dirty="0" smtClean="0"/>
              <a:t>Představitelé: </a:t>
            </a:r>
          </a:p>
          <a:p>
            <a:r>
              <a:rPr lang="cs-CZ" dirty="0" smtClean="0"/>
              <a:t>John </a:t>
            </a:r>
            <a:r>
              <a:rPr lang="cs-CZ" dirty="0" err="1" smtClean="0"/>
              <a:t>Locke</a:t>
            </a:r>
            <a:endParaRPr lang="cs-CZ" dirty="0" smtClean="0"/>
          </a:p>
          <a:p>
            <a:r>
              <a:rPr lang="cs-CZ" dirty="0" err="1" smtClean="0"/>
              <a:t>George</a:t>
            </a:r>
            <a:r>
              <a:rPr lang="cs-CZ" dirty="0" smtClean="0"/>
              <a:t> </a:t>
            </a:r>
            <a:r>
              <a:rPr lang="cs-CZ" dirty="0" err="1" smtClean="0"/>
              <a:t>Berkeley</a:t>
            </a:r>
            <a:endParaRPr lang="cs-CZ" dirty="0" smtClean="0"/>
          </a:p>
          <a:p>
            <a:r>
              <a:rPr lang="cs-CZ" dirty="0" smtClean="0"/>
              <a:t>David Hume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Empirismus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Anglický filozof, právník a státník</a:t>
            </a:r>
          </a:p>
          <a:p>
            <a:r>
              <a:rPr lang="cs-CZ" dirty="0" smtClean="0"/>
              <a:t>Předchůdce empirismu</a:t>
            </a:r>
          </a:p>
          <a:p>
            <a:r>
              <a:rPr lang="cs-CZ" dirty="0" smtClean="0"/>
              <a:t>Základem poznání je jedině zkušenost (empirie)</a:t>
            </a:r>
          </a:p>
          <a:p>
            <a:r>
              <a:rPr lang="cs-CZ" dirty="0" smtClean="0"/>
              <a:t>Odpůrce předsudků, které ovlivňují naše poznání = idoly</a:t>
            </a:r>
          </a:p>
        </p:txBody>
      </p:sp>
      <p:pic>
        <p:nvPicPr>
          <p:cNvPr id="6" name="Zástupný symbol pro obsah 5" descr="484px-Francis_Baco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3438" y="1428736"/>
            <a:ext cx="3924019" cy="4856379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Francis</a:t>
            </a:r>
            <a:r>
              <a:rPr lang="cs-CZ" dirty="0" smtClean="0"/>
              <a:t> </a:t>
            </a:r>
            <a:r>
              <a:rPr lang="cs-CZ" dirty="0" err="1" smtClean="0"/>
              <a:t>Bacon</a:t>
            </a:r>
            <a:r>
              <a:rPr lang="cs-CZ" dirty="0" smtClean="0"/>
              <a:t> ( 1561-1626)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Baconovy</a:t>
            </a:r>
            <a:r>
              <a:rPr lang="cs-CZ" dirty="0" smtClean="0"/>
              <a:t> idoly</a:t>
            </a:r>
            <a:endParaRPr lang="cs-CZ" dirty="0"/>
          </a:p>
        </p:txBody>
      </p:sp>
      <p:graphicFrame>
        <p:nvGraphicFramePr>
          <p:cNvPr id="20" name="Zástupný symbol pro obsah 19"/>
          <p:cNvGraphicFramePr>
            <a:graphicFrameLocks noGrp="1"/>
          </p:cNvGraphicFramePr>
          <p:nvPr>
            <p:ph idx="1"/>
          </p:nvPr>
        </p:nvGraphicFramePr>
        <p:xfrm>
          <a:off x="642910" y="1500174"/>
          <a:ext cx="8072494" cy="4357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26F5E018-747B-4574-9558-8985D64383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">
                                            <p:graphicEl>
                                              <a:dgm id="{26F5E018-747B-4574-9558-8985D64383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63F6EC5B-6618-4765-94B0-18AEF96F08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0">
                                            <p:graphicEl>
                                              <a:dgm id="{63F6EC5B-6618-4765-94B0-18AEF96F08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BBD7C009-E504-4A5E-A807-0EA27E893B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0">
                                            <p:graphicEl>
                                              <a:dgm id="{BBD7C009-E504-4A5E-A807-0EA27E893B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53AC910A-8E6F-4885-A3E5-42C0E7411F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0">
                                            <p:graphicEl>
                                              <a:dgm id="{53AC910A-8E6F-4885-A3E5-42C0E7411F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33378BE3-EB58-459B-AEAF-2D87E069E1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0">
                                            <p:graphicEl>
                                              <a:dgm id="{33378BE3-EB58-459B-AEAF-2D87E069E1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DDD75875-48B5-4A7E-9AE2-563EB8952A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0">
                                            <p:graphicEl>
                                              <a:dgm id="{DDD75875-48B5-4A7E-9AE2-563EB8952A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BE3F4D1D-44BC-43A4-BB99-8BBE311CEB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0">
                                            <p:graphicEl>
                                              <a:dgm id="{BE3F4D1D-44BC-43A4-BB99-8BBE311CEB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graphicEl>
                                              <a:dgm id="{5791BB4A-0640-426B-8C18-7B4AAF32F9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0">
                                            <p:graphicEl>
                                              <a:dgm id="{5791BB4A-0640-426B-8C18-7B4AAF32F9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20" grpId="0">
        <p:bldSub>
          <a:bldDgm bld="lvl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John_Locke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42910" y="1500174"/>
            <a:ext cx="3571900" cy="4623204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cs-CZ" sz="2000" dirty="0" smtClean="0"/>
              <a:t>Anglický lékař právník a filozof</a:t>
            </a:r>
          </a:p>
          <a:p>
            <a:r>
              <a:rPr lang="cs-CZ" sz="2000" dirty="0" smtClean="0"/>
              <a:t>Odmítá </a:t>
            </a:r>
            <a:r>
              <a:rPr lang="cs-CZ" sz="2000" dirty="0" err="1" smtClean="0"/>
              <a:t>Descartesovo</a:t>
            </a:r>
            <a:r>
              <a:rPr lang="cs-CZ" sz="2000" dirty="0" smtClean="0"/>
              <a:t> tvrzení o vrozených idejích</a:t>
            </a:r>
          </a:p>
          <a:p>
            <a:r>
              <a:rPr lang="cs-CZ" sz="2000" dirty="0" smtClean="0"/>
              <a:t>„Nic není v rozumu, co nebylo dříve ve smyslech“ </a:t>
            </a:r>
          </a:p>
          <a:p>
            <a:r>
              <a:rPr lang="cs-CZ" sz="2000" dirty="0" smtClean="0"/>
              <a:t>Lidský rozum = nepopsaná deska (tabula rasa), která je popisována zkušeností </a:t>
            </a:r>
          </a:p>
          <a:p>
            <a:r>
              <a:rPr lang="cs-CZ" sz="2000" dirty="0" smtClean="0"/>
              <a:t>Zkušenost ústí ke vzniku jednoduchých idejí z nichž rozum vytváří komplexní ideje</a:t>
            </a:r>
          </a:p>
          <a:p>
            <a:r>
              <a:rPr lang="cs-CZ" sz="2000" dirty="0" smtClean="0"/>
              <a:t>Dílo: Esej o lidském rozumu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John </a:t>
            </a:r>
            <a:r>
              <a:rPr lang="cs-CZ" dirty="0" err="1" smtClean="0"/>
              <a:t>Locke</a:t>
            </a:r>
            <a:r>
              <a:rPr lang="cs-CZ" dirty="0" smtClean="0"/>
              <a:t> (1632 – 1704)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114800" cy="3947935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Irský teolog, misionář a filozof</a:t>
            </a:r>
          </a:p>
          <a:p>
            <a:r>
              <a:rPr lang="cs-CZ" dirty="0" smtClean="0"/>
              <a:t>Snažil se obrátit lidi opět k bohu</a:t>
            </a:r>
          </a:p>
          <a:p>
            <a:r>
              <a:rPr lang="cs-CZ" dirty="0" smtClean="0"/>
              <a:t>Věci existují pouze v procesu vnímání duchem (jiný způsob existence není) </a:t>
            </a:r>
          </a:p>
          <a:p>
            <a:r>
              <a:rPr lang="cs-CZ" dirty="0" smtClean="0"/>
              <a:t>Solipsismus= představa, že existuje pouze vnímající osoba – tedy já sám (</a:t>
            </a:r>
            <a:r>
              <a:rPr lang="cs-CZ" dirty="0" err="1" smtClean="0"/>
              <a:t>solus</a:t>
            </a:r>
            <a:r>
              <a:rPr lang="cs-CZ" dirty="0" smtClean="0"/>
              <a:t> </a:t>
            </a:r>
            <a:r>
              <a:rPr lang="cs-CZ" dirty="0" err="1" smtClean="0"/>
              <a:t>ipse</a:t>
            </a:r>
            <a:r>
              <a:rPr lang="cs-CZ" dirty="0" smtClean="0"/>
              <a:t>)</a:t>
            </a:r>
          </a:p>
        </p:txBody>
      </p:sp>
      <p:pic>
        <p:nvPicPr>
          <p:cNvPr id="5" name="Zástupný symbol pro obsah 4" descr="441px-George_Berkeley_by_John_Smiber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57752" y="1500174"/>
            <a:ext cx="3576432" cy="4857784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George</a:t>
            </a:r>
            <a:r>
              <a:rPr lang="cs-CZ" dirty="0" smtClean="0"/>
              <a:t> </a:t>
            </a:r>
            <a:r>
              <a:rPr lang="cs-CZ" dirty="0" err="1" smtClean="0"/>
              <a:t>Berkeley</a:t>
            </a:r>
            <a:r>
              <a:rPr lang="cs-CZ" dirty="0" smtClean="0"/>
              <a:t> ( 1685-1753)</a:t>
            </a:r>
            <a:endParaRPr lang="cs-CZ" dirty="0"/>
          </a:p>
        </p:txBody>
      </p:sp>
      <p:graphicFrame>
        <p:nvGraphicFramePr>
          <p:cNvPr id="6" name="Diagram 5"/>
          <p:cNvGraphicFramePr/>
          <p:nvPr/>
        </p:nvGraphicFramePr>
        <p:xfrm>
          <a:off x="4357686" y="5000636"/>
          <a:ext cx="3929090" cy="857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Graphic spid="6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495px-David_Hume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28596" y="1357298"/>
            <a:ext cx="4071966" cy="4935717"/>
          </a:xfrm>
        </p:spPr>
      </p:pic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Skotský filozof a historik</a:t>
            </a:r>
          </a:p>
          <a:p>
            <a:r>
              <a:rPr lang="cs-CZ" dirty="0" smtClean="0"/>
              <a:t>Senzualismus a </a:t>
            </a:r>
            <a:r>
              <a:rPr lang="cs-CZ" dirty="0" err="1" smtClean="0"/>
              <a:t>agnoticismus</a:t>
            </a:r>
            <a:endParaRPr lang="cs-CZ" dirty="0" smtClean="0"/>
          </a:p>
          <a:p>
            <a:r>
              <a:rPr lang="cs-CZ" dirty="0" smtClean="0"/>
              <a:t>Proces poznání je vázán na materiál, který pochází ze smyslové zkušenosti</a:t>
            </a:r>
          </a:p>
          <a:p>
            <a:r>
              <a:rPr lang="cs-CZ" dirty="0" smtClean="0"/>
              <a:t>Smyslová zkušenost poskytuje buď dojmy (</a:t>
            </a:r>
            <a:r>
              <a:rPr lang="cs-CZ" dirty="0" smtClean="0"/>
              <a:t>bezprostřední </a:t>
            </a:r>
            <a:r>
              <a:rPr lang="cs-CZ" dirty="0" smtClean="0"/>
              <a:t>živé vjemy) nebo ideje ( myšlenky, představy)</a:t>
            </a:r>
          </a:p>
          <a:p>
            <a:r>
              <a:rPr lang="cs-CZ" dirty="0" smtClean="0"/>
              <a:t>Proti objektivní existenci kauzality</a:t>
            </a:r>
          </a:p>
          <a:p>
            <a:r>
              <a:rPr lang="cs-CZ" dirty="0" smtClean="0"/>
              <a:t>Proti náboženství</a:t>
            </a:r>
          </a:p>
          <a:p>
            <a:r>
              <a:rPr lang="cs-CZ" dirty="0" smtClean="0"/>
              <a:t>Dílo: Zkoumání lidského rozumu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David Hume (1711 – 1786)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Významný gnozeologický směr</a:t>
            </a:r>
          </a:p>
          <a:p>
            <a:r>
              <a:rPr lang="cs-CZ" sz="3200" dirty="0" smtClean="0"/>
              <a:t>V protikladu k empirismu</a:t>
            </a:r>
          </a:p>
          <a:p>
            <a:r>
              <a:rPr lang="cs-CZ" sz="3200" dirty="0" smtClean="0"/>
              <a:t>Schopnost rozumu </a:t>
            </a:r>
            <a:r>
              <a:rPr lang="cs-CZ" sz="3200" dirty="0" smtClean="0">
                <a:sym typeface="Wingdings" pitchFamily="2" charset="2"/>
              </a:rPr>
              <a:t> předchází </a:t>
            </a:r>
            <a:r>
              <a:rPr lang="cs-CZ" sz="3200" dirty="0" err="1" smtClean="0">
                <a:sym typeface="Wingdings" pitchFamily="2" charset="2"/>
              </a:rPr>
              <a:t>empiri</a:t>
            </a:r>
            <a:r>
              <a:rPr lang="cs-CZ" sz="3200" dirty="0" smtClean="0">
                <a:sym typeface="Wingdings" pitchFamily="2" charset="2"/>
              </a:rPr>
              <a:t> a je vůči ní apriorní</a:t>
            </a:r>
          </a:p>
          <a:p>
            <a:r>
              <a:rPr lang="cs-CZ" sz="3200" dirty="0" smtClean="0">
                <a:sym typeface="Wingdings" pitchFamily="2" charset="2"/>
              </a:rPr>
              <a:t>Svébytnost rozumového poznání</a:t>
            </a:r>
          </a:p>
          <a:p>
            <a:r>
              <a:rPr lang="cs-CZ" sz="3200" dirty="0" smtClean="0">
                <a:sym typeface="Wingdings" pitchFamily="2" charset="2"/>
              </a:rPr>
              <a:t>Naše mysl je od počátku vybavená vrozenými idejemi a schopnostmi</a:t>
            </a:r>
            <a:endParaRPr lang="cs-CZ" sz="32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Racionalismus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Francouzský filozof a matematik</a:t>
            </a:r>
          </a:p>
          <a:p>
            <a:r>
              <a:rPr lang="cs-CZ" dirty="0" smtClean="0"/>
              <a:t>Jeho filozofie a matematika </a:t>
            </a:r>
            <a:r>
              <a:rPr lang="cs-CZ" dirty="0" smtClean="0">
                <a:sym typeface="Wingdings" pitchFamily="2" charset="2"/>
              </a:rPr>
              <a:t> obrat v dějinách evropského myšlení</a:t>
            </a:r>
          </a:p>
          <a:p>
            <a:r>
              <a:rPr lang="cs-CZ" dirty="0" smtClean="0">
                <a:sym typeface="Wingdings" pitchFamily="2" charset="2"/>
              </a:rPr>
              <a:t>Metodická skepse – pochybnosti o všem, co bylo dosud považováno za pravdivé a samozřejmé</a:t>
            </a:r>
            <a:endParaRPr lang="cs-CZ" dirty="0"/>
          </a:p>
        </p:txBody>
      </p:sp>
      <p:pic>
        <p:nvPicPr>
          <p:cNvPr id="5" name="Zástupný symbol pro obsah 4" descr="490px-Frans_Hals_-_Portret_van_René_Descart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19399" y="1481138"/>
            <a:ext cx="3696202" cy="4525962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René </a:t>
            </a:r>
            <a:r>
              <a:rPr lang="cs-CZ" dirty="0" err="1" smtClean="0"/>
              <a:t>Descartes</a:t>
            </a:r>
            <a:r>
              <a:rPr lang="cs-CZ" dirty="0" smtClean="0"/>
              <a:t> ( 1596-1650)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1"/>
          </p:nvPr>
        </p:nvGraphicFramePr>
        <p:xfrm>
          <a:off x="1000100" y="4000504"/>
          <a:ext cx="7143800" cy="1876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928662" y="1285861"/>
            <a:ext cx="7429552" cy="221457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Jediné o čem nelze pochybovat, je to, že pochybuji </a:t>
            </a:r>
            <a:r>
              <a:rPr lang="cs-CZ" dirty="0" smtClean="0">
                <a:sym typeface="Wingdings" pitchFamily="2" charset="2"/>
              </a:rPr>
              <a:t> myslím</a:t>
            </a:r>
          </a:p>
          <a:p>
            <a:r>
              <a:rPr lang="cs-CZ" dirty="0" smtClean="0">
                <a:sym typeface="Wingdings" pitchFamily="2" charset="2"/>
              </a:rPr>
              <a:t>Dualismus: myslící substance – subjekt a rozpoznatelná substance – nad tím stojí bůh (tvůrce a koordinátor spolupůsobení)</a:t>
            </a:r>
          </a:p>
          <a:p>
            <a:r>
              <a:rPr lang="cs-CZ" dirty="0" smtClean="0">
                <a:sym typeface="Wingdings" pitchFamily="2" charset="2"/>
              </a:rPr>
              <a:t>Dílo: Rozprava o metodě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René </a:t>
            </a:r>
            <a:r>
              <a:rPr lang="cs-CZ" dirty="0" err="1" smtClean="0"/>
              <a:t>Descartes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1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Spinoz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1428736"/>
            <a:ext cx="3731184" cy="4811940"/>
          </a:xfrm>
        </p:spPr>
      </p:pic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Nizozemský filozof</a:t>
            </a:r>
          </a:p>
          <a:p>
            <a:r>
              <a:rPr lang="cs-CZ" dirty="0" smtClean="0"/>
              <a:t>Existuje pouze jediná substance. Která je vším, veškerým bytím = příroda/bůh</a:t>
            </a:r>
          </a:p>
          <a:p>
            <a:r>
              <a:rPr lang="cs-CZ" dirty="0" smtClean="0"/>
              <a:t>3 stupně poznání</a:t>
            </a:r>
          </a:p>
          <a:p>
            <a:r>
              <a:rPr lang="cs-CZ" dirty="0" smtClean="0"/>
              <a:t>Smyslové, rozumové a intuitivní</a:t>
            </a:r>
          </a:p>
          <a:p>
            <a:r>
              <a:rPr lang="cs-CZ" dirty="0" smtClean="0"/>
              <a:t>Dílo: Etika geometricky vyložená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Baruch</a:t>
            </a:r>
            <a:r>
              <a:rPr lang="cs-CZ" dirty="0" smtClean="0"/>
              <a:t> </a:t>
            </a:r>
            <a:r>
              <a:rPr lang="cs-CZ" dirty="0" err="1" smtClean="0"/>
              <a:t>Spinoza</a:t>
            </a:r>
            <a:r>
              <a:rPr lang="cs-CZ" dirty="0" smtClean="0"/>
              <a:t> ( 1632-1677)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Německý filozof, matematik</a:t>
            </a:r>
          </a:p>
          <a:p>
            <a:r>
              <a:rPr lang="cs-CZ" dirty="0" smtClean="0"/>
              <a:t>Bůh musí být bytostí rozumovou a vše co stvořil musí být srozumitelné a poznatelné rozumem</a:t>
            </a:r>
          </a:p>
          <a:p>
            <a:r>
              <a:rPr lang="cs-CZ" dirty="0" smtClean="0"/>
              <a:t>Pluralistický ontologický systém</a:t>
            </a:r>
          </a:p>
          <a:p>
            <a:r>
              <a:rPr lang="cs-CZ" dirty="0" smtClean="0"/>
              <a:t>Podstata světa = monády (</a:t>
            </a:r>
            <a:r>
              <a:rPr lang="cs-CZ" dirty="0" err="1" smtClean="0"/>
              <a:t>monas</a:t>
            </a:r>
            <a:r>
              <a:rPr lang="cs-CZ" dirty="0" smtClean="0"/>
              <a:t> = jednotka)</a:t>
            </a:r>
          </a:p>
          <a:p>
            <a:r>
              <a:rPr lang="cs-CZ" dirty="0" smtClean="0"/>
              <a:t>Dílo: </a:t>
            </a:r>
            <a:r>
              <a:rPr lang="cs-CZ" dirty="0" err="1" smtClean="0"/>
              <a:t>Monadologie</a:t>
            </a:r>
            <a:endParaRPr lang="cs-CZ" dirty="0"/>
          </a:p>
        </p:txBody>
      </p:sp>
      <p:pic>
        <p:nvPicPr>
          <p:cNvPr id="5" name="Zástupný symbol pro obsah 4" descr="Gottfried_Wilhelm_von_Leibniz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79745" y="1071546"/>
            <a:ext cx="3899088" cy="4935554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Gottfried</a:t>
            </a:r>
            <a:r>
              <a:rPr lang="cs-CZ" dirty="0" smtClean="0"/>
              <a:t> </a:t>
            </a:r>
            <a:r>
              <a:rPr lang="cs-CZ" dirty="0" err="1" smtClean="0"/>
              <a:t>Wilhelm</a:t>
            </a:r>
            <a:r>
              <a:rPr lang="cs-CZ" dirty="0" smtClean="0"/>
              <a:t> </a:t>
            </a:r>
            <a:r>
              <a:rPr lang="cs-CZ" dirty="0" err="1" smtClean="0"/>
              <a:t>Leibniz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(1646-1716)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Čím je charakteristická novověká filozofie?</a:t>
            </a:r>
          </a:p>
          <a:p>
            <a:r>
              <a:rPr lang="cs-CZ" sz="3200" dirty="0" smtClean="0"/>
              <a:t>Co je podstatou empirismu?</a:t>
            </a:r>
          </a:p>
          <a:p>
            <a:r>
              <a:rPr lang="cs-CZ" sz="3200" dirty="0" smtClean="0"/>
              <a:t>Co je podstatou racionalismu?</a:t>
            </a:r>
          </a:p>
          <a:p>
            <a:r>
              <a:rPr lang="cs-CZ" sz="3200" dirty="0" smtClean="0"/>
              <a:t>Co znamená „tabula rasa“?</a:t>
            </a:r>
          </a:p>
          <a:p>
            <a:r>
              <a:rPr lang="cs-CZ" sz="3200" dirty="0" smtClean="0"/>
              <a:t>Uveďte známý výrok </a:t>
            </a:r>
            <a:r>
              <a:rPr lang="cs-CZ" sz="3200" dirty="0" err="1" smtClean="0"/>
              <a:t>George</a:t>
            </a:r>
            <a:r>
              <a:rPr lang="cs-CZ" sz="3200" dirty="0" smtClean="0"/>
              <a:t> </a:t>
            </a:r>
            <a:r>
              <a:rPr lang="cs-CZ" sz="3200" dirty="0" err="1" smtClean="0"/>
              <a:t>Berkeleyho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Uveďte dílo G.W. </a:t>
            </a:r>
            <a:r>
              <a:rPr lang="cs-CZ" sz="3200" dirty="0" err="1" smtClean="0"/>
              <a:t>Leibnize</a:t>
            </a:r>
            <a:r>
              <a:rPr lang="cs-CZ" sz="3200" dirty="0" smtClean="0"/>
              <a:t>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186766" cy="4792869"/>
          </a:xfrm>
        </p:spPr>
        <p:txBody>
          <a:bodyPr>
            <a:normAutofit/>
          </a:bodyPr>
          <a:lstStyle/>
          <a:p>
            <a:r>
              <a:rPr lang="cs-CZ" sz="1200" dirty="0" smtClean="0"/>
              <a:t>BLECHA, Ivan. </a:t>
            </a:r>
            <a:r>
              <a:rPr lang="cs-CZ" sz="1200" i="1" dirty="0" smtClean="0"/>
              <a:t>Filosofie</a:t>
            </a:r>
            <a:r>
              <a:rPr lang="cs-CZ" sz="1200" dirty="0" smtClean="0"/>
              <a:t>. 4. </a:t>
            </a:r>
            <a:r>
              <a:rPr lang="cs-CZ" sz="1200" dirty="0" err="1" smtClean="0"/>
              <a:t>opr</a:t>
            </a:r>
            <a:r>
              <a:rPr lang="cs-CZ" sz="1200" dirty="0" smtClean="0"/>
              <a:t>. a </a:t>
            </a:r>
            <a:r>
              <a:rPr lang="cs-CZ" sz="1200" dirty="0" err="1" smtClean="0"/>
              <a:t>rozš</a:t>
            </a:r>
            <a:r>
              <a:rPr lang="cs-CZ" sz="1200" dirty="0" smtClean="0"/>
              <a:t>. </a:t>
            </a:r>
            <a:r>
              <a:rPr lang="cs-CZ" sz="1200" dirty="0" err="1" smtClean="0"/>
              <a:t>vyd</a:t>
            </a:r>
            <a:r>
              <a:rPr lang="cs-CZ" sz="1200" dirty="0" smtClean="0"/>
              <a:t>. Olomouc: Nakladatelství Olomouc, 2002, 279 s. ISBN 8071821470.</a:t>
            </a:r>
          </a:p>
          <a:p>
            <a:r>
              <a:rPr lang="cs-CZ" sz="1200" dirty="0" smtClean="0"/>
              <a:t>DVOŘÁK, Jan, a kol. Odmaturuj ze společenských věd. 1. </a:t>
            </a:r>
            <a:r>
              <a:rPr lang="cs-CZ" sz="1200" dirty="0" err="1" smtClean="0"/>
              <a:t>vyd</a:t>
            </a:r>
            <a:r>
              <a:rPr lang="cs-CZ" sz="1200" dirty="0" smtClean="0"/>
              <a:t>. Brno: </a:t>
            </a:r>
            <a:r>
              <a:rPr lang="cs-CZ" sz="1200" dirty="0" err="1" smtClean="0"/>
              <a:t>Didaktis</a:t>
            </a:r>
            <a:r>
              <a:rPr lang="cs-CZ" sz="1200" dirty="0" smtClean="0"/>
              <a:t>, 2008, 256 s. ISBN 978-80-7358-122-0</a:t>
            </a:r>
          </a:p>
          <a:p>
            <a:r>
              <a:rPr lang="cs-CZ" sz="1200" dirty="0" smtClean="0"/>
              <a:t>AUTOR NEUVEDEN. </a:t>
            </a:r>
            <a:r>
              <a:rPr lang="pt-BR" sz="1200" i="1" dirty="0" smtClean="0"/>
              <a:t>http://</a:t>
            </a:r>
            <a:r>
              <a:rPr lang="cs-CZ" sz="1200" i="1" dirty="0" err="1" smtClean="0"/>
              <a:t>commons.wikimedia.org</a:t>
            </a:r>
            <a:r>
              <a:rPr lang="pt-BR" sz="1200" dirty="0" smtClean="0"/>
              <a:t> [online]. [cit. 22.2.2014]. Dostupný na WWW: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2"/>
              </a:rPr>
              <a:t>http://commons.wikimedia.org/wiki/File:Francis_Bacon.jpg</a:t>
            </a:r>
            <a:endParaRPr lang="cs-CZ" sz="1200" dirty="0" smtClean="0"/>
          </a:p>
          <a:p>
            <a:r>
              <a:rPr lang="cs-CZ" sz="1200" dirty="0" smtClean="0"/>
              <a:t>AUTOR NEUVEDEN. </a:t>
            </a:r>
            <a:r>
              <a:rPr lang="pt-BR" sz="1200" i="1" dirty="0" smtClean="0"/>
              <a:t>http://</a:t>
            </a:r>
            <a:r>
              <a:rPr lang="cs-CZ" sz="1200" i="1" dirty="0" err="1" smtClean="0"/>
              <a:t>commons.wikimedia.org</a:t>
            </a:r>
            <a:r>
              <a:rPr lang="pt-BR" sz="1200" dirty="0" smtClean="0"/>
              <a:t> [online]. [cit. 22.2.2014]. Dostupný na WWW: </a:t>
            </a:r>
            <a:r>
              <a:rPr lang="pt-BR" sz="1200" dirty="0" smtClean="0">
                <a:hlinkClick r:id="rId3"/>
              </a:rPr>
              <a:t>http://commons.wikimedia.org/wiki/File:John_Locke.jpg</a:t>
            </a:r>
            <a:endParaRPr lang="cs-CZ" sz="1200" dirty="0" smtClean="0"/>
          </a:p>
          <a:p>
            <a:r>
              <a:rPr lang="cs-CZ" sz="1200" dirty="0" err="1" smtClean="0"/>
              <a:t>National</a:t>
            </a:r>
            <a:r>
              <a:rPr lang="cs-CZ" sz="1200" dirty="0" smtClean="0"/>
              <a:t> </a:t>
            </a:r>
            <a:r>
              <a:rPr lang="cs-CZ" sz="1200" dirty="0" err="1" smtClean="0"/>
              <a:t>Portrait</a:t>
            </a:r>
            <a:r>
              <a:rPr lang="cs-CZ" sz="1200" dirty="0" smtClean="0"/>
              <a:t> </a:t>
            </a:r>
            <a:r>
              <a:rPr lang="cs-CZ" sz="1200" dirty="0" err="1" smtClean="0"/>
              <a:t>Gallery</a:t>
            </a:r>
            <a:r>
              <a:rPr lang="cs-CZ" sz="1200" dirty="0" smtClean="0"/>
              <a:t>, London. </a:t>
            </a:r>
            <a:r>
              <a:rPr lang="pt-BR" sz="1200" i="1" dirty="0" smtClean="0"/>
              <a:t>http://</a:t>
            </a:r>
            <a:r>
              <a:rPr lang="cs-CZ" sz="1200" i="1" dirty="0" err="1" smtClean="0"/>
              <a:t>commons.wikimedia.org</a:t>
            </a:r>
            <a:r>
              <a:rPr lang="pt-BR" sz="1200" dirty="0" smtClean="0"/>
              <a:t> [online]. [cit. 22.2.2014]. Dostupný na WWW: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4"/>
              </a:rPr>
              <a:t>http://commons.wikimedia.org/wiki/File:George_Berkeley_by_John_Smibert.jpg</a:t>
            </a:r>
            <a:endParaRPr lang="cs-CZ" sz="1200" dirty="0" smtClean="0"/>
          </a:p>
          <a:p>
            <a:r>
              <a:rPr lang="cs-CZ" sz="1200" dirty="0" smtClean="0"/>
              <a:t>AUTOR NEUVEDEN. </a:t>
            </a:r>
            <a:r>
              <a:rPr lang="pt-BR" sz="1200" i="1" dirty="0" smtClean="0"/>
              <a:t>http://</a:t>
            </a:r>
            <a:r>
              <a:rPr lang="cs-CZ" sz="1200" i="1" dirty="0" err="1" smtClean="0"/>
              <a:t>commons.wikimedia.org</a:t>
            </a:r>
            <a:r>
              <a:rPr lang="pt-BR" sz="1200" dirty="0" smtClean="0"/>
              <a:t> [online]. [cit. 22.2.2014]. Dostupný na WWW: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5"/>
              </a:rPr>
              <a:t>http://commons.wikimedia.org/wiki/File:David_Hume.jpg</a:t>
            </a:r>
            <a:endParaRPr lang="cs-CZ" sz="1200" dirty="0" smtClean="0"/>
          </a:p>
          <a:p>
            <a:r>
              <a:rPr lang="cs-CZ" sz="1200" dirty="0" smtClean="0"/>
              <a:t>André </a:t>
            </a:r>
            <a:r>
              <a:rPr lang="cs-CZ" sz="1200" dirty="0" err="1" smtClean="0"/>
              <a:t>Hatala</a:t>
            </a:r>
            <a:r>
              <a:rPr lang="cs-CZ" sz="1200" dirty="0" smtClean="0"/>
              <a:t>. </a:t>
            </a:r>
            <a:r>
              <a:rPr lang="pt-BR" sz="1200" i="1" dirty="0" smtClean="0"/>
              <a:t>http://</a:t>
            </a:r>
            <a:r>
              <a:rPr lang="cs-CZ" sz="1200" i="1" dirty="0" err="1" smtClean="0"/>
              <a:t>commons.wikimedia.org</a:t>
            </a:r>
            <a:r>
              <a:rPr lang="pt-BR" sz="1200" dirty="0" smtClean="0"/>
              <a:t> [online]. [cit. 22.2.2014]. Dostupný na WWW: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6"/>
              </a:rPr>
              <a:t>http://commons.wikimedia.org/wiki/File:Frans_Hals_-_Portret_van_Ren%C3%A9_Descartes.jpg</a:t>
            </a:r>
            <a:endParaRPr lang="cs-CZ" sz="1200" dirty="0" smtClean="0"/>
          </a:p>
          <a:p>
            <a:r>
              <a:rPr lang="cs-CZ" sz="1200" dirty="0" smtClean="0"/>
              <a:t>AUTOR NEUVEDEN. </a:t>
            </a:r>
            <a:r>
              <a:rPr lang="pt-BR" sz="1200" i="1" dirty="0" smtClean="0"/>
              <a:t>http://</a:t>
            </a:r>
            <a:r>
              <a:rPr lang="cs-CZ" sz="1200" i="1" dirty="0" err="1" smtClean="0"/>
              <a:t>commons.wikimedia.org</a:t>
            </a:r>
            <a:r>
              <a:rPr lang="pt-BR" sz="1200" dirty="0" smtClean="0"/>
              <a:t> [online]. [cit. 22.2.2014]. Dostupný na WWW: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7"/>
              </a:rPr>
              <a:t>http://commons.wikimedia.org/wiki/File:Spinoza.jpg</a:t>
            </a:r>
            <a:endParaRPr lang="cs-CZ" sz="1200" dirty="0" smtClean="0"/>
          </a:p>
          <a:p>
            <a:r>
              <a:rPr lang="cs-CZ" sz="1200" dirty="0" smtClean="0"/>
              <a:t>AUTOR NEUVEDEN. </a:t>
            </a:r>
            <a:r>
              <a:rPr lang="pt-BR" sz="1200" i="1" dirty="0" smtClean="0"/>
              <a:t>http://</a:t>
            </a:r>
            <a:r>
              <a:rPr lang="cs-CZ" sz="1200" i="1" dirty="0" err="1" smtClean="0"/>
              <a:t>commons.wikimedia.org</a:t>
            </a:r>
            <a:r>
              <a:rPr lang="pt-BR" sz="1200" dirty="0" smtClean="0"/>
              <a:t> [online]. [cit. 22.2.2014]. Dostupný na WWW: http://commons.wikimedia.org/wiki/File:Gottfried_Wilhelm_von_Leibniz.jpg</a:t>
            </a:r>
            <a:endParaRPr lang="cs-CZ" sz="12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109</TotalTime>
  <Words>625</Words>
  <Application>Microsoft Office PowerPoint</Application>
  <PresentationFormat>Předvádění na obrazovce (4:3)</PresentationFormat>
  <Paragraphs>122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Snímek 1</vt:lpstr>
      <vt:lpstr>Novověká filozofie</vt:lpstr>
      <vt:lpstr>Gnozeologický problém</vt:lpstr>
      <vt:lpstr>Empirismus</vt:lpstr>
      <vt:lpstr>Francis Bacon ( 1561-1626)</vt:lpstr>
      <vt:lpstr>Baconovy idoly</vt:lpstr>
      <vt:lpstr>John Locke (1632 – 1704)</vt:lpstr>
      <vt:lpstr>George Berkeley ( 1685-1753)</vt:lpstr>
      <vt:lpstr>David Hume (1711 – 1786)</vt:lpstr>
      <vt:lpstr>Racionalismus</vt:lpstr>
      <vt:lpstr>René Descartes ( 1596-1650)</vt:lpstr>
      <vt:lpstr>René Descartes</vt:lpstr>
      <vt:lpstr>Baruch Spinoza ( 1632-1677)</vt:lpstr>
      <vt:lpstr>Gottfried Wilhelm Leibniz  (1646-1716)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Dum</cp:lastModifiedBy>
  <cp:revision>25</cp:revision>
  <dcterms:created xsi:type="dcterms:W3CDTF">2014-03-23T10:36:57Z</dcterms:created>
  <dcterms:modified xsi:type="dcterms:W3CDTF">2014-05-19T08:00:52Z</dcterms:modified>
</cp:coreProperties>
</file>