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7" r:id="rId9"/>
    <p:sldId id="268" r:id="rId10"/>
    <p:sldId id="269" r:id="rId11"/>
    <p:sldId id="262" r:id="rId12"/>
    <p:sldId id="263" r:id="rId13"/>
    <p:sldId id="264" r:id="rId14"/>
    <p:sldId id="265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14D79-54B9-4BB2-85B3-0666033F0287}" type="doc">
      <dgm:prSet loTypeId="urn:microsoft.com/office/officeart/2005/8/layout/vList5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D03536F-3D04-4546-95F1-7BC6B1EDF763}">
      <dgm:prSet phldrT="[Text]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46732310-B2F4-4142-AE02-8D2BC9D9C6F5}" type="parTrans" cxnId="{A2E7BAA0-5BFB-4F33-8766-F5A66C59CCC9}">
      <dgm:prSet/>
      <dgm:spPr/>
      <dgm:t>
        <a:bodyPr/>
        <a:lstStyle/>
        <a:p>
          <a:endParaRPr lang="cs-CZ"/>
        </a:p>
      </dgm:t>
    </dgm:pt>
    <dgm:pt modelId="{7BFF21BC-4F29-484A-87D8-DEAD2733EAD5}" type="sibTrans" cxnId="{A2E7BAA0-5BFB-4F33-8766-F5A66C59CCC9}">
      <dgm:prSet/>
      <dgm:spPr/>
      <dgm:t>
        <a:bodyPr/>
        <a:lstStyle/>
        <a:p>
          <a:endParaRPr lang="cs-CZ"/>
        </a:p>
      </dgm:t>
    </dgm:pt>
    <dgm:pt modelId="{055DB454-74AF-43FF-910E-1D3AE78985B5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Formulace základních východisek pozitivismu</a:t>
          </a:r>
          <a:endParaRPr lang="cs-CZ" dirty="0"/>
        </a:p>
      </dgm:t>
    </dgm:pt>
    <dgm:pt modelId="{10CB91CC-589F-4344-AC35-73C0C1A51BAB}" type="parTrans" cxnId="{D9F956D8-1EB8-4976-9D58-C1E9CA3B2FD6}">
      <dgm:prSet/>
      <dgm:spPr/>
      <dgm:t>
        <a:bodyPr/>
        <a:lstStyle/>
        <a:p>
          <a:endParaRPr lang="cs-CZ"/>
        </a:p>
      </dgm:t>
    </dgm:pt>
    <dgm:pt modelId="{9E763547-DB3E-4D30-B987-C7A043AA2385}" type="sibTrans" cxnId="{D9F956D8-1EB8-4976-9D58-C1E9CA3B2FD6}">
      <dgm:prSet/>
      <dgm:spPr/>
      <dgm:t>
        <a:bodyPr/>
        <a:lstStyle/>
        <a:p>
          <a:endParaRPr lang="cs-CZ"/>
        </a:p>
      </dgm:t>
    </dgm:pt>
    <dgm:pt modelId="{484E1683-4000-43DB-9234-60050F5A5139}">
      <dgm:prSet phldrT="[Text]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2A5DAFC1-7048-4195-94A2-C07D5586260C}" type="parTrans" cxnId="{13187175-8F6D-401E-B11B-0A2A508B0FDE}">
      <dgm:prSet/>
      <dgm:spPr/>
      <dgm:t>
        <a:bodyPr/>
        <a:lstStyle/>
        <a:p>
          <a:endParaRPr lang="cs-CZ"/>
        </a:p>
      </dgm:t>
    </dgm:pt>
    <dgm:pt modelId="{B46493AD-7EBE-4215-848D-B2C86C888540}" type="sibTrans" cxnId="{13187175-8F6D-401E-B11B-0A2A508B0FDE}">
      <dgm:prSet/>
      <dgm:spPr/>
      <dgm:t>
        <a:bodyPr/>
        <a:lstStyle/>
        <a:p>
          <a:endParaRPr lang="cs-CZ"/>
        </a:p>
      </dgm:t>
    </dgm:pt>
    <dgm:pt modelId="{D933EB9F-DBB3-457B-9599-E64D4ED4D207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err="1" smtClean="0"/>
            <a:t>empirokriticismus</a:t>
          </a:r>
          <a:endParaRPr lang="cs-CZ" dirty="0"/>
        </a:p>
      </dgm:t>
    </dgm:pt>
    <dgm:pt modelId="{442ACED7-3291-4523-8E85-8ECC196475C4}" type="parTrans" cxnId="{0E9C66D1-D1A5-4D94-86D0-F1DA3E00F350}">
      <dgm:prSet/>
      <dgm:spPr/>
      <dgm:t>
        <a:bodyPr/>
        <a:lstStyle/>
        <a:p>
          <a:endParaRPr lang="cs-CZ"/>
        </a:p>
      </dgm:t>
    </dgm:pt>
    <dgm:pt modelId="{359BB812-A668-4908-8D35-4ADD7138078B}" type="sibTrans" cxnId="{0E9C66D1-D1A5-4D94-86D0-F1DA3E00F350}">
      <dgm:prSet/>
      <dgm:spPr/>
      <dgm:t>
        <a:bodyPr/>
        <a:lstStyle/>
        <a:p>
          <a:endParaRPr lang="cs-CZ"/>
        </a:p>
      </dgm:t>
    </dgm:pt>
    <dgm:pt modelId="{F8C15639-FC1B-4508-A5B9-5BE933809F6A}">
      <dgm:prSet phldrT="[Text]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315BDBBF-3A17-4FE3-AF9B-940832F70692}" type="parTrans" cxnId="{49874057-A18A-4D08-8BC9-1CB0A1841A8C}">
      <dgm:prSet/>
      <dgm:spPr/>
      <dgm:t>
        <a:bodyPr/>
        <a:lstStyle/>
        <a:p>
          <a:endParaRPr lang="cs-CZ"/>
        </a:p>
      </dgm:t>
    </dgm:pt>
    <dgm:pt modelId="{ACD4B899-3750-4F87-85E1-C11B9A7DC620}" type="sibTrans" cxnId="{49874057-A18A-4D08-8BC9-1CB0A1841A8C}">
      <dgm:prSet/>
      <dgm:spPr/>
      <dgm:t>
        <a:bodyPr/>
        <a:lstStyle/>
        <a:p>
          <a:endParaRPr lang="cs-CZ"/>
        </a:p>
      </dgm:t>
    </dgm:pt>
    <dgm:pt modelId="{89AA38FE-B52E-43CB-A05B-B401DEB51184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Filozofie logického empirismu neboli novopozitivismu</a:t>
          </a:r>
          <a:endParaRPr lang="cs-CZ" dirty="0"/>
        </a:p>
      </dgm:t>
    </dgm:pt>
    <dgm:pt modelId="{54393BD6-92F6-4DC2-960E-757AD37E74A5}" type="parTrans" cxnId="{DF404F83-3552-43DA-BC52-AC5C0F3243D2}">
      <dgm:prSet/>
      <dgm:spPr/>
      <dgm:t>
        <a:bodyPr/>
        <a:lstStyle/>
        <a:p>
          <a:endParaRPr lang="cs-CZ"/>
        </a:p>
      </dgm:t>
    </dgm:pt>
    <dgm:pt modelId="{8E6AB8E5-C56C-467E-8910-D83756F171A2}" type="sibTrans" cxnId="{DF404F83-3552-43DA-BC52-AC5C0F3243D2}">
      <dgm:prSet/>
      <dgm:spPr/>
      <dgm:t>
        <a:bodyPr/>
        <a:lstStyle/>
        <a:p>
          <a:endParaRPr lang="cs-CZ"/>
        </a:p>
      </dgm:t>
    </dgm:pt>
    <dgm:pt modelId="{47C1E2EB-4B4B-43FE-85B1-288BAC23EEDF}" type="pres">
      <dgm:prSet presAssocID="{D5214D79-54B9-4BB2-85B3-0666033F028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5D2F61-BFE9-41F2-9372-97D27EF183B0}" type="pres">
      <dgm:prSet presAssocID="{BD03536F-3D04-4546-95F1-7BC6B1EDF763}" presName="linNode" presStyleCnt="0"/>
      <dgm:spPr/>
    </dgm:pt>
    <dgm:pt modelId="{D5823B70-50F1-4EED-AD8C-564607252310}" type="pres">
      <dgm:prSet presAssocID="{BD03536F-3D04-4546-95F1-7BC6B1EDF763}" presName="parentText" presStyleLbl="node1" presStyleIdx="0" presStyleCnt="3" custScaleX="3518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35302F-E57E-4862-A404-C2B0BBD36946}" type="pres">
      <dgm:prSet presAssocID="{BD03536F-3D04-4546-95F1-7BC6B1EDF763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B1BA7-CECB-40BC-B9CD-56F898F147CB}" type="pres">
      <dgm:prSet presAssocID="{7BFF21BC-4F29-484A-87D8-DEAD2733EAD5}" presName="sp" presStyleCnt="0"/>
      <dgm:spPr/>
    </dgm:pt>
    <dgm:pt modelId="{542AFFE3-DC34-47B6-AE37-93198DD1DF4B}" type="pres">
      <dgm:prSet presAssocID="{484E1683-4000-43DB-9234-60050F5A5139}" presName="linNode" presStyleCnt="0"/>
      <dgm:spPr/>
    </dgm:pt>
    <dgm:pt modelId="{62EC35F5-FF78-459C-AE5F-70A2ACC1DB4C}" type="pres">
      <dgm:prSet presAssocID="{484E1683-4000-43DB-9234-60050F5A5139}" presName="parentText" presStyleLbl="node1" presStyleIdx="1" presStyleCnt="3" custFlipHor="1" custScaleX="3497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07540F-846B-4B0A-BDE0-65ADB01482F8}" type="pres">
      <dgm:prSet presAssocID="{484E1683-4000-43DB-9234-60050F5A5139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F469ED-F339-4906-A19B-1F40D3223A52}" type="pres">
      <dgm:prSet presAssocID="{B46493AD-7EBE-4215-848D-B2C86C888540}" presName="sp" presStyleCnt="0"/>
      <dgm:spPr/>
    </dgm:pt>
    <dgm:pt modelId="{9048E102-DA52-401F-9286-055C1635324E}" type="pres">
      <dgm:prSet presAssocID="{F8C15639-FC1B-4508-A5B9-5BE933809F6A}" presName="linNode" presStyleCnt="0"/>
      <dgm:spPr/>
    </dgm:pt>
    <dgm:pt modelId="{619151A4-0E26-41C6-9C63-B8C23AEE960E}" type="pres">
      <dgm:prSet presAssocID="{F8C15639-FC1B-4508-A5B9-5BE933809F6A}" presName="parentText" presStyleLbl="node1" presStyleIdx="2" presStyleCnt="3" custScaleX="34977" custScaleY="8583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C3325B-FBE9-4517-B478-9EBCEE06E8B5}" type="pres">
      <dgm:prSet presAssocID="{F8C15639-FC1B-4508-A5B9-5BE933809F6A}" presName="descendantText" presStyleLbl="alignAccFollowNode1" presStyleIdx="2" presStyleCnt="3" custLinFactNeighborX="-1995" custLinFactNeighborY="3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05650-BA47-4BFD-B0D9-244054F549D9}" type="presOf" srcId="{BD03536F-3D04-4546-95F1-7BC6B1EDF763}" destId="{D5823B70-50F1-4EED-AD8C-564607252310}" srcOrd="0" destOrd="0" presId="urn:microsoft.com/office/officeart/2005/8/layout/vList5"/>
    <dgm:cxn modelId="{D9218197-AF8F-4868-8076-BC967D9C9FDE}" type="presOf" srcId="{055DB454-74AF-43FF-910E-1D3AE78985B5}" destId="{6E35302F-E57E-4862-A404-C2B0BBD36946}" srcOrd="0" destOrd="0" presId="urn:microsoft.com/office/officeart/2005/8/layout/vList5"/>
    <dgm:cxn modelId="{C354783D-C8A7-4D1C-8F89-5C0791C88DA8}" type="presOf" srcId="{D5214D79-54B9-4BB2-85B3-0666033F0287}" destId="{47C1E2EB-4B4B-43FE-85B1-288BAC23EEDF}" srcOrd="0" destOrd="0" presId="urn:microsoft.com/office/officeart/2005/8/layout/vList5"/>
    <dgm:cxn modelId="{4F7CCDBE-47A1-4852-9189-DB0061258C75}" type="presOf" srcId="{F8C15639-FC1B-4508-A5B9-5BE933809F6A}" destId="{619151A4-0E26-41C6-9C63-B8C23AEE960E}" srcOrd="0" destOrd="0" presId="urn:microsoft.com/office/officeart/2005/8/layout/vList5"/>
    <dgm:cxn modelId="{660C0773-4BE6-4930-A8C5-3A66B5CC47D5}" type="presOf" srcId="{D933EB9F-DBB3-457B-9599-E64D4ED4D207}" destId="{EE07540F-846B-4B0A-BDE0-65ADB01482F8}" srcOrd="0" destOrd="0" presId="urn:microsoft.com/office/officeart/2005/8/layout/vList5"/>
    <dgm:cxn modelId="{424E9F3D-5136-41B3-9A5A-7024D01811AA}" type="presOf" srcId="{484E1683-4000-43DB-9234-60050F5A5139}" destId="{62EC35F5-FF78-459C-AE5F-70A2ACC1DB4C}" srcOrd="0" destOrd="0" presId="urn:microsoft.com/office/officeart/2005/8/layout/vList5"/>
    <dgm:cxn modelId="{320E40CE-7AFA-4577-9DEE-D433D7129411}" type="presOf" srcId="{89AA38FE-B52E-43CB-A05B-B401DEB51184}" destId="{9CC3325B-FBE9-4517-B478-9EBCEE06E8B5}" srcOrd="0" destOrd="0" presId="urn:microsoft.com/office/officeart/2005/8/layout/vList5"/>
    <dgm:cxn modelId="{13187175-8F6D-401E-B11B-0A2A508B0FDE}" srcId="{D5214D79-54B9-4BB2-85B3-0666033F0287}" destId="{484E1683-4000-43DB-9234-60050F5A5139}" srcOrd="1" destOrd="0" parTransId="{2A5DAFC1-7048-4195-94A2-C07D5586260C}" sibTransId="{B46493AD-7EBE-4215-848D-B2C86C888540}"/>
    <dgm:cxn modelId="{49874057-A18A-4D08-8BC9-1CB0A1841A8C}" srcId="{D5214D79-54B9-4BB2-85B3-0666033F0287}" destId="{F8C15639-FC1B-4508-A5B9-5BE933809F6A}" srcOrd="2" destOrd="0" parTransId="{315BDBBF-3A17-4FE3-AF9B-940832F70692}" sibTransId="{ACD4B899-3750-4F87-85E1-C11B9A7DC620}"/>
    <dgm:cxn modelId="{A2E7BAA0-5BFB-4F33-8766-F5A66C59CCC9}" srcId="{D5214D79-54B9-4BB2-85B3-0666033F0287}" destId="{BD03536F-3D04-4546-95F1-7BC6B1EDF763}" srcOrd="0" destOrd="0" parTransId="{46732310-B2F4-4142-AE02-8D2BC9D9C6F5}" sibTransId="{7BFF21BC-4F29-484A-87D8-DEAD2733EAD5}"/>
    <dgm:cxn modelId="{D9F956D8-1EB8-4976-9D58-C1E9CA3B2FD6}" srcId="{BD03536F-3D04-4546-95F1-7BC6B1EDF763}" destId="{055DB454-74AF-43FF-910E-1D3AE78985B5}" srcOrd="0" destOrd="0" parTransId="{10CB91CC-589F-4344-AC35-73C0C1A51BAB}" sibTransId="{9E763547-DB3E-4D30-B987-C7A043AA2385}"/>
    <dgm:cxn modelId="{DF404F83-3552-43DA-BC52-AC5C0F3243D2}" srcId="{F8C15639-FC1B-4508-A5B9-5BE933809F6A}" destId="{89AA38FE-B52E-43CB-A05B-B401DEB51184}" srcOrd="0" destOrd="0" parTransId="{54393BD6-92F6-4DC2-960E-757AD37E74A5}" sibTransId="{8E6AB8E5-C56C-467E-8910-D83756F171A2}"/>
    <dgm:cxn modelId="{0E9C66D1-D1A5-4D94-86D0-F1DA3E00F350}" srcId="{484E1683-4000-43DB-9234-60050F5A5139}" destId="{D933EB9F-DBB3-457B-9599-E64D4ED4D207}" srcOrd="0" destOrd="0" parTransId="{442ACED7-3291-4523-8E85-8ECC196475C4}" sibTransId="{359BB812-A668-4908-8D35-4ADD7138078B}"/>
    <dgm:cxn modelId="{6DF7AA89-3494-4D3F-ABEE-AC2234627FB0}" type="presParOf" srcId="{47C1E2EB-4B4B-43FE-85B1-288BAC23EEDF}" destId="{7D5D2F61-BFE9-41F2-9372-97D27EF183B0}" srcOrd="0" destOrd="0" presId="urn:microsoft.com/office/officeart/2005/8/layout/vList5"/>
    <dgm:cxn modelId="{4D68A478-3F7C-4D48-B2BB-479643562D58}" type="presParOf" srcId="{7D5D2F61-BFE9-41F2-9372-97D27EF183B0}" destId="{D5823B70-50F1-4EED-AD8C-564607252310}" srcOrd="0" destOrd="0" presId="urn:microsoft.com/office/officeart/2005/8/layout/vList5"/>
    <dgm:cxn modelId="{5213313C-EBED-42EF-8AC6-B8A3145E8AC3}" type="presParOf" srcId="{7D5D2F61-BFE9-41F2-9372-97D27EF183B0}" destId="{6E35302F-E57E-4862-A404-C2B0BBD36946}" srcOrd="1" destOrd="0" presId="urn:microsoft.com/office/officeart/2005/8/layout/vList5"/>
    <dgm:cxn modelId="{840737F3-21B2-4936-A23E-105CE5367CC9}" type="presParOf" srcId="{47C1E2EB-4B4B-43FE-85B1-288BAC23EEDF}" destId="{B96B1BA7-CECB-40BC-B9CD-56F898F147CB}" srcOrd="1" destOrd="0" presId="urn:microsoft.com/office/officeart/2005/8/layout/vList5"/>
    <dgm:cxn modelId="{9FD29C7F-E99A-4AD6-B7E0-CA2DA673455A}" type="presParOf" srcId="{47C1E2EB-4B4B-43FE-85B1-288BAC23EEDF}" destId="{542AFFE3-DC34-47B6-AE37-93198DD1DF4B}" srcOrd="2" destOrd="0" presId="urn:microsoft.com/office/officeart/2005/8/layout/vList5"/>
    <dgm:cxn modelId="{C3B521D5-CD1F-4C25-B080-A5D4591CE5AE}" type="presParOf" srcId="{542AFFE3-DC34-47B6-AE37-93198DD1DF4B}" destId="{62EC35F5-FF78-459C-AE5F-70A2ACC1DB4C}" srcOrd="0" destOrd="0" presId="urn:microsoft.com/office/officeart/2005/8/layout/vList5"/>
    <dgm:cxn modelId="{65CFED67-DCD6-4D7A-B46F-48D0444E86FC}" type="presParOf" srcId="{542AFFE3-DC34-47B6-AE37-93198DD1DF4B}" destId="{EE07540F-846B-4B0A-BDE0-65ADB01482F8}" srcOrd="1" destOrd="0" presId="urn:microsoft.com/office/officeart/2005/8/layout/vList5"/>
    <dgm:cxn modelId="{2BCC2A16-25E2-47C4-971F-22ACE2BF6045}" type="presParOf" srcId="{47C1E2EB-4B4B-43FE-85B1-288BAC23EEDF}" destId="{BFF469ED-F339-4906-A19B-1F40D3223A52}" srcOrd="3" destOrd="0" presId="urn:microsoft.com/office/officeart/2005/8/layout/vList5"/>
    <dgm:cxn modelId="{9A36D1AC-961D-42A4-B08D-3F134BD94877}" type="presParOf" srcId="{47C1E2EB-4B4B-43FE-85B1-288BAC23EEDF}" destId="{9048E102-DA52-401F-9286-055C1635324E}" srcOrd="4" destOrd="0" presId="urn:microsoft.com/office/officeart/2005/8/layout/vList5"/>
    <dgm:cxn modelId="{5C3ED677-DA91-49B4-A9AB-03CBEF34884C}" type="presParOf" srcId="{9048E102-DA52-401F-9286-055C1635324E}" destId="{619151A4-0E26-41C6-9C63-B8C23AEE960E}" srcOrd="0" destOrd="0" presId="urn:microsoft.com/office/officeart/2005/8/layout/vList5"/>
    <dgm:cxn modelId="{A63A1F9F-1516-445A-BBF1-11A217C97745}" type="presParOf" srcId="{9048E102-DA52-401F-9286-055C1635324E}" destId="{9CC3325B-FBE9-4517-B478-9EBCEE06E8B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EB808B-B9B8-45F9-B97C-FBB8B27EC7D6}" type="doc">
      <dgm:prSet loTypeId="urn:microsoft.com/office/officeart/2005/8/layout/hProcess9" loCatId="process" qsTypeId="urn:microsoft.com/office/officeart/2005/8/quickstyle/simple1#2" qsCatId="simple" csTypeId="urn:microsoft.com/office/officeart/2005/8/colors/accent1_2#2" csCatId="accent1" phldr="1"/>
      <dgm:spPr/>
    </dgm:pt>
    <dgm:pt modelId="{8EFB8C76-60A2-4049-8624-5430EC416963}">
      <dgm:prSet phldrT="[Text]" custT="1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800" b="1" dirty="0" smtClean="0"/>
            <a:t>MYTICKÉ </a:t>
          </a:r>
          <a:r>
            <a:rPr lang="cs-CZ" sz="2000" dirty="0" smtClean="0"/>
            <a:t> vysvětlení jevů pomocí nadpřirozených sil</a:t>
          </a:r>
          <a:endParaRPr lang="cs-CZ" sz="2000" dirty="0"/>
        </a:p>
      </dgm:t>
    </dgm:pt>
    <dgm:pt modelId="{233B8DEA-94DA-4F16-B464-30CFBE88FB1E}" type="parTrans" cxnId="{5F9602CC-270D-4708-8834-D91F2119E355}">
      <dgm:prSet/>
      <dgm:spPr/>
      <dgm:t>
        <a:bodyPr/>
        <a:lstStyle/>
        <a:p>
          <a:endParaRPr lang="cs-CZ"/>
        </a:p>
      </dgm:t>
    </dgm:pt>
    <dgm:pt modelId="{354BFBE1-9C78-403F-A15D-64EE6EE32968}" type="sibTrans" cxnId="{5F9602CC-270D-4708-8834-D91F2119E355}">
      <dgm:prSet/>
      <dgm:spPr/>
      <dgm:t>
        <a:bodyPr/>
        <a:lstStyle/>
        <a:p>
          <a:endParaRPr lang="cs-CZ"/>
        </a:p>
      </dgm:t>
    </dgm:pt>
    <dgm:pt modelId="{13902B0C-B178-43BA-A0EC-ABF5C80CCFF6}">
      <dgm:prSet phldrT="[Text]" custT="1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FILOZOFICKÉ</a:t>
          </a:r>
          <a:r>
            <a:rPr lang="cs-CZ" sz="2000" dirty="0" smtClean="0"/>
            <a:t> </a:t>
          </a:r>
        </a:p>
        <a:p>
          <a:r>
            <a:rPr lang="cs-CZ" sz="2000" dirty="0" smtClean="0"/>
            <a:t>Vysvětlení skutečnosti pomocí filozofických pojmů (substance)</a:t>
          </a:r>
          <a:endParaRPr lang="cs-CZ" sz="2000" dirty="0"/>
        </a:p>
      </dgm:t>
    </dgm:pt>
    <dgm:pt modelId="{A0337E7C-ACF2-4DEE-8C90-BC81984273A8}" type="parTrans" cxnId="{BC277605-EA67-48AB-A0A1-2BA67A492093}">
      <dgm:prSet/>
      <dgm:spPr/>
      <dgm:t>
        <a:bodyPr/>
        <a:lstStyle/>
        <a:p>
          <a:endParaRPr lang="cs-CZ"/>
        </a:p>
      </dgm:t>
    </dgm:pt>
    <dgm:pt modelId="{0031B5AF-9440-46A4-9258-1D968823C282}" type="sibTrans" cxnId="{BC277605-EA67-48AB-A0A1-2BA67A492093}">
      <dgm:prSet/>
      <dgm:spPr/>
      <dgm:t>
        <a:bodyPr/>
        <a:lstStyle/>
        <a:p>
          <a:endParaRPr lang="cs-CZ"/>
        </a:p>
      </dgm:t>
    </dgm:pt>
    <dgm:pt modelId="{B19C99C7-C493-4E5E-ABA8-473C207B7505}">
      <dgm:prSet phldrT="[Text]" custT="1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POZITIVNÍ (VĚDĚCKÉ)  </a:t>
          </a:r>
          <a:r>
            <a:rPr lang="cs-CZ" sz="2000" dirty="0" smtClean="0"/>
            <a:t>skutečnost vysvětlována na základě faktů</a:t>
          </a:r>
          <a:endParaRPr lang="cs-CZ" sz="2000" dirty="0"/>
        </a:p>
      </dgm:t>
    </dgm:pt>
    <dgm:pt modelId="{ECE21996-E84F-491D-8214-5A7A202869E8}" type="parTrans" cxnId="{11E96B29-E239-4A1A-A195-7F3C8A272AAA}">
      <dgm:prSet/>
      <dgm:spPr/>
      <dgm:t>
        <a:bodyPr/>
        <a:lstStyle/>
        <a:p>
          <a:endParaRPr lang="cs-CZ"/>
        </a:p>
      </dgm:t>
    </dgm:pt>
    <dgm:pt modelId="{F5F787FF-07B8-436B-AF6C-2B23C0B8C377}" type="sibTrans" cxnId="{11E96B29-E239-4A1A-A195-7F3C8A272AAA}">
      <dgm:prSet/>
      <dgm:spPr/>
      <dgm:t>
        <a:bodyPr/>
        <a:lstStyle/>
        <a:p>
          <a:endParaRPr lang="cs-CZ"/>
        </a:p>
      </dgm:t>
    </dgm:pt>
    <dgm:pt modelId="{1AB12C95-CC2A-4E8B-A115-BF9F5DE82199}" type="pres">
      <dgm:prSet presAssocID="{7CEB808B-B9B8-45F9-B97C-FBB8B27EC7D6}" presName="CompostProcess" presStyleCnt="0">
        <dgm:presLayoutVars>
          <dgm:dir/>
          <dgm:resizeHandles val="exact"/>
        </dgm:presLayoutVars>
      </dgm:prSet>
      <dgm:spPr/>
    </dgm:pt>
    <dgm:pt modelId="{B0E825AC-9360-4B56-8714-91C0488AE023}" type="pres">
      <dgm:prSet presAssocID="{7CEB808B-B9B8-45F9-B97C-FBB8B27EC7D6}" presName="arrow" presStyleLbl="bgShp" presStyleIdx="0" presStyleCnt="1" custLinFactNeighborX="1305" custLinFactNeighborY="43015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</dgm:pt>
    <dgm:pt modelId="{AF50CB01-B51C-4C5C-B539-4804C2678A48}" type="pres">
      <dgm:prSet presAssocID="{7CEB808B-B9B8-45F9-B97C-FBB8B27EC7D6}" presName="linearProcess" presStyleCnt="0"/>
      <dgm:spPr/>
    </dgm:pt>
    <dgm:pt modelId="{CFD9C8D6-CDAA-42E0-B47E-3E86603B8580}" type="pres">
      <dgm:prSet presAssocID="{8EFB8C76-60A2-4049-8624-5430EC416963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860EAE-FEC6-4A52-BB2D-83C1B571D7A4}" type="pres">
      <dgm:prSet presAssocID="{354BFBE1-9C78-403F-A15D-64EE6EE32968}" presName="sibTrans" presStyleCnt="0"/>
      <dgm:spPr/>
    </dgm:pt>
    <dgm:pt modelId="{31224C33-0516-4F9A-BE29-9792813CB41E}" type="pres">
      <dgm:prSet presAssocID="{13902B0C-B178-43BA-A0EC-ABF5C80CCFF6}" presName="textNode" presStyleLbl="node1" presStyleIdx="1" presStyleCnt="3" custScaleX="106855" custScaleY="109786" custLinFactNeighborX="-10592" custLinFactNeighborY="36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9DA43-8AE9-4962-A7D5-758410BE7492}" type="pres">
      <dgm:prSet presAssocID="{0031B5AF-9440-46A4-9258-1D968823C282}" presName="sibTrans" presStyleCnt="0"/>
      <dgm:spPr/>
    </dgm:pt>
    <dgm:pt modelId="{96F1A5B4-FD08-4ED8-BEA5-FFBE861C76A1}" type="pres">
      <dgm:prSet presAssocID="{B19C99C7-C493-4E5E-ABA8-473C207B7505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F339D7-875F-4A76-BC3E-CB7C3419F7A0}" type="presOf" srcId="{8EFB8C76-60A2-4049-8624-5430EC416963}" destId="{CFD9C8D6-CDAA-42E0-B47E-3E86603B8580}" srcOrd="0" destOrd="0" presId="urn:microsoft.com/office/officeart/2005/8/layout/hProcess9"/>
    <dgm:cxn modelId="{5F9602CC-270D-4708-8834-D91F2119E355}" srcId="{7CEB808B-B9B8-45F9-B97C-FBB8B27EC7D6}" destId="{8EFB8C76-60A2-4049-8624-5430EC416963}" srcOrd="0" destOrd="0" parTransId="{233B8DEA-94DA-4F16-B464-30CFBE88FB1E}" sibTransId="{354BFBE1-9C78-403F-A15D-64EE6EE32968}"/>
    <dgm:cxn modelId="{5447B82F-15AF-4CC3-A3C5-61150AE7EA7B}" type="presOf" srcId="{7CEB808B-B9B8-45F9-B97C-FBB8B27EC7D6}" destId="{1AB12C95-CC2A-4E8B-A115-BF9F5DE82199}" srcOrd="0" destOrd="0" presId="urn:microsoft.com/office/officeart/2005/8/layout/hProcess9"/>
    <dgm:cxn modelId="{768CC95D-08E2-46C5-BCD5-53F9CF323D9B}" type="presOf" srcId="{13902B0C-B178-43BA-A0EC-ABF5C80CCFF6}" destId="{31224C33-0516-4F9A-BE29-9792813CB41E}" srcOrd="0" destOrd="0" presId="urn:microsoft.com/office/officeart/2005/8/layout/hProcess9"/>
    <dgm:cxn modelId="{BC277605-EA67-48AB-A0A1-2BA67A492093}" srcId="{7CEB808B-B9B8-45F9-B97C-FBB8B27EC7D6}" destId="{13902B0C-B178-43BA-A0EC-ABF5C80CCFF6}" srcOrd="1" destOrd="0" parTransId="{A0337E7C-ACF2-4DEE-8C90-BC81984273A8}" sibTransId="{0031B5AF-9440-46A4-9258-1D968823C282}"/>
    <dgm:cxn modelId="{E6B67F5D-1287-4742-8368-2B5A7483B914}" type="presOf" srcId="{B19C99C7-C493-4E5E-ABA8-473C207B7505}" destId="{96F1A5B4-FD08-4ED8-BEA5-FFBE861C76A1}" srcOrd="0" destOrd="0" presId="urn:microsoft.com/office/officeart/2005/8/layout/hProcess9"/>
    <dgm:cxn modelId="{11E96B29-E239-4A1A-A195-7F3C8A272AAA}" srcId="{7CEB808B-B9B8-45F9-B97C-FBB8B27EC7D6}" destId="{B19C99C7-C493-4E5E-ABA8-473C207B7505}" srcOrd="2" destOrd="0" parTransId="{ECE21996-E84F-491D-8214-5A7A202869E8}" sibTransId="{F5F787FF-07B8-436B-AF6C-2B23C0B8C377}"/>
    <dgm:cxn modelId="{45F6C4CF-7D8D-4713-9EBE-760454189909}" type="presParOf" srcId="{1AB12C95-CC2A-4E8B-A115-BF9F5DE82199}" destId="{B0E825AC-9360-4B56-8714-91C0488AE023}" srcOrd="0" destOrd="0" presId="urn:microsoft.com/office/officeart/2005/8/layout/hProcess9"/>
    <dgm:cxn modelId="{F89431AE-AC84-432D-8F34-B63E92B98449}" type="presParOf" srcId="{1AB12C95-CC2A-4E8B-A115-BF9F5DE82199}" destId="{AF50CB01-B51C-4C5C-B539-4804C2678A48}" srcOrd="1" destOrd="0" presId="urn:microsoft.com/office/officeart/2005/8/layout/hProcess9"/>
    <dgm:cxn modelId="{C1F6FCA6-28E6-453D-B1C5-DA3642EBF527}" type="presParOf" srcId="{AF50CB01-B51C-4C5C-B539-4804C2678A48}" destId="{CFD9C8D6-CDAA-42E0-B47E-3E86603B8580}" srcOrd="0" destOrd="0" presId="urn:microsoft.com/office/officeart/2005/8/layout/hProcess9"/>
    <dgm:cxn modelId="{48A8DC22-ABD5-43C8-870A-66CF0DCA0D8A}" type="presParOf" srcId="{AF50CB01-B51C-4C5C-B539-4804C2678A48}" destId="{9C860EAE-FEC6-4A52-BB2D-83C1B571D7A4}" srcOrd="1" destOrd="0" presId="urn:microsoft.com/office/officeart/2005/8/layout/hProcess9"/>
    <dgm:cxn modelId="{E87728D6-D996-4FDF-8451-3E63B457A068}" type="presParOf" srcId="{AF50CB01-B51C-4C5C-B539-4804C2678A48}" destId="{31224C33-0516-4F9A-BE29-9792813CB41E}" srcOrd="2" destOrd="0" presId="urn:microsoft.com/office/officeart/2005/8/layout/hProcess9"/>
    <dgm:cxn modelId="{25F95139-C264-4DD7-9068-72FE3203196C}" type="presParOf" srcId="{AF50CB01-B51C-4C5C-B539-4804C2678A48}" destId="{8689DA43-8AE9-4962-A7D5-758410BE7492}" srcOrd="3" destOrd="0" presId="urn:microsoft.com/office/officeart/2005/8/layout/hProcess9"/>
    <dgm:cxn modelId="{C6CDC9EE-1827-4A3B-82F5-5143CC728733}" type="presParOf" srcId="{AF50CB01-B51C-4C5C-B539-4804C2678A48}" destId="{96F1A5B4-FD08-4ED8-BEA5-FFBE861C76A1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0D6546-9A3D-41FA-8391-5A4935A1C07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11F5EE-C8BF-4918-BCC5-43446A9C0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356CF-AF36-4DF4-A02B-D964FE74C042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C5082-FA55-43FF-A23A-38B563FF4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473A00-D17D-4805-A86A-CCD91F967BD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36126C-E4EE-4F29-9030-BD9BA1266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ACFCD8-A6B2-4E4F-9D85-C4D914AAEF4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CB9176-1BA8-45C7-98B0-03C4D1F16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CCE363-E203-4F98-AFAB-F789B14D917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BC7720-B1E0-4ECD-BA08-22CE4F0AF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2EA4-452B-4E4C-94EE-42E8CAC2B95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310E6-6F73-4CE0-A2C3-459800339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523B52-B209-4DB5-A5DE-BDBEE1A626F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32353FC-C35C-406E-9B5B-99F693C30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C5ECA-643D-42DD-A301-DBE99DF0E6C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932C7-4233-4273-ABA5-2AA9588E0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53A632-7EE2-4468-86E4-8300E149653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0FBAFB-AE59-44AE-8BE1-02A26DAF2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1D6E1-E7F8-4127-9CDB-77BE2D6F7C8D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F5340-6206-41DF-BBA7-42444A8AF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BD1C8-A918-40D3-BAA2-D1A01F3E6D70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F5E7F-0DAD-4DB6-B057-3B5498772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7CB43C2-6D2F-455F-B478-447CB50D67DD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8B77191-BA3D-4224-973D-019B4D054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10" r:id="rId4"/>
    <p:sldLayoutId id="2147483711" r:id="rId5"/>
    <p:sldLayoutId id="2147483706" r:id="rId6"/>
    <p:sldLayoutId id="2147483712" r:id="rId7"/>
    <p:sldLayoutId id="2147483705" r:id="rId8"/>
    <p:sldLayoutId id="2147483713" r:id="rId9"/>
    <p:sldLayoutId id="2147483704" r:id="rId10"/>
    <p:sldLayoutId id="2147483703" r:id="rId11"/>
  </p:sldLayoutIdLst>
  <p:transition>
    <p:zoom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ohnStuartMill.JPG" TargetMode="External"/><Relationship Id="rId2" Type="http://schemas.openxmlformats.org/officeDocument/2006/relationships/hyperlink" Target="http://commons.wikimedia.org/wiki/File:Herbert_Spenc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Nietzsche1882.jpg" TargetMode="External"/><Relationship Id="rId4" Type="http://schemas.openxmlformats.org/officeDocument/2006/relationships/hyperlink" Target="http://commons.wikimedia.org/wiki/File:Schopenhau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1989138"/>
          <a:ext cx="7920038" cy="4679950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Pozitivismus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novopozitivismus a iracionalismus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přiblížit filozofické směry: pozitivismus, novopozitivismus a iracionalismus.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3345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638"/>
            <a:chOff x="0" y="0"/>
            <a:chExt cx="88837" cy="15314"/>
          </a:xfrm>
        </p:grpSpPr>
        <p:pic>
          <p:nvPicPr>
            <p:cNvPr id="13346" name="Obrázek 2" descr="Výřez obrazov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7" name="Obrázek 3" descr="loga soukrškolyvjpeg.jpg"/>
            <p:cNvPicPr>
              <a:picLocks noChangeAspect="1"/>
            </p:cNvPicPr>
            <p:nvPr/>
          </p:nvPicPr>
          <p:blipFill>
            <a:blip r:embed="rId3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8" name="Obrázek 4" descr="loga soukrškolyvjpeg.jpg"/>
            <p:cNvPicPr>
              <a:picLocks noChangeAspect="1"/>
            </p:cNvPicPr>
            <p:nvPr/>
          </p:nvPicPr>
          <p:blipFill>
            <a:blip r:embed="rId4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4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Pozitivismus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Filozofický směr 19.st.</a:t>
            </a:r>
          </a:p>
          <a:p>
            <a:r>
              <a:rPr lang="cs-CZ" smtClean="0"/>
              <a:t>Reaguje na spekulativní filozofii přelomu 18.a 19.st. A na rozvoj přírodních věd</a:t>
            </a:r>
          </a:p>
          <a:p>
            <a:r>
              <a:rPr lang="cs-CZ" smtClean="0"/>
              <a:t>3 fáze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214414" y="4071942"/>
          <a:ext cx="7500990" cy="2214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823B70-50F1-4EED-AD8C-5646072523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D5823B70-50F1-4EED-AD8C-5646072523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EC35F5-FF78-459C-AE5F-70A2ACC1D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62EC35F5-FF78-459C-AE5F-70A2ACC1DB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151A4-0E26-41C6-9C63-B8C23AEE96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619151A4-0E26-41C6-9C63-B8C23AEE96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35302F-E57E-4862-A404-C2B0BBD36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6E35302F-E57E-4862-A404-C2B0BBD369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07540F-846B-4B0A-BDE0-65ADB0148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EE07540F-846B-4B0A-BDE0-65ADB01482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C3325B-FBE9-4517-B478-9EBCEE06E8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9CC3325B-FBE9-4517-B478-9EBCEE06E8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Auguste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Comte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(1798-1857)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pic>
        <p:nvPicPr>
          <p:cNvPr id="6" name="Zástupný symbol pro obsah 5" descr="414px-Auguste_Comte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5813" y="1428750"/>
            <a:ext cx="3436937" cy="4973638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56138" y="1770063"/>
            <a:ext cx="4038600" cy="4525962"/>
          </a:xfrm>
        </p:spPr>
        <p:txBody>
          <a:bodyPr/>
          <a:lstStyle/>
          <a:p>
            <a:r>
              <a:rPr lang="cs-CZ" smtClean="0"/>
              <a:t>Francouzský filozof</a:t>
            </a:r>
          </a:p>
          <a:p>
            <a:r>
              <a:rPr lang="cs-CZ" smtClean="0"/>
              <a:t>Zakladatel pozitivismu </a:t>
            </a:r>
          </a:p>
          <a:p>
            <a:r>
              <a:rPr lang="cs-CZ" smtClean="0"/>
              <a:t>Poznání má být pozitivní, založeno jen na naší smyslové zkušenosti</a:t>
            </a:r>
          </a:p>
          <a:p>
            <a:r>
              <a:rPr lang="cs-CZ" smtClean="0"/>
              <a:t>Poznání má spočívat na vědeckých základech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Auguste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Comte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Zakládá empirickou sociologii </a:t>
            </a:r>
          </a:p>
          <a:p>
            <a:r>
              <a:rPr lang="cs-CZ" smtClean="0"/>
              <a:t>Zásady pozitivní vědy rozšířil i na oblast společenských jevů</a:t>
            </a:r>
          </a:p>
          <a:p>
            <a:r>
              <a:rPr lang="cs-CZ" smtClean="0"/>
              <a:t>3 stadia vývoje společnosti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285852" y="2857496"/>
          <a:ext cx="7572428" cy="46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0E825AC-9360-4B56-8714-91C0488AE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B0E825AC-9360-4B56-8714-91C0488AE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B0E825AC-9360-4B56-8714-91C0488AE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FD9C8D6-CDAA-42E0-B47E-3E86603B8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CFD9C8D6-CDAA-42E0-B47E-3E86603B8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CFD9C8D6-CDAA-42E0-B47E-3E86603B8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224C33-0516-4F9A-BE29-9792813CB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31224C33-0516-4F9A-BE29-9792813CB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graphicEl>
                                              <a:dgm id="{31224C33-0516-4F9A-BE29-9792813CB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6F1A5B4-FD08-4ED8-BEA5-FFBE861C76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graphicEl>
                                              <a:dgm id="{96F1A5B4-FD08-4ED8-BEA5-FFBE861C76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96F1A5B4-FD08-4ED8-BEA5-FFBE861C76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Herbert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Spencer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(1820 – 1903)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5138" y="1770063"/>
            <a:ext cx="4038600" cy="4525962"/>
          </a:xfrm>
        </p:spPr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Části reality se chovají jako „agregáty“, které se střídavě diferencují a integrují a vyvíjejí se od nerovnováhy k rovnováze, a posléze k dalšímu </a:t>
            </a:r>
            <a:r>
              <a:rPr lang="cs-CZ" dirty="0" err="1" smtClean="0"/>
              <a:t>ropadu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Vliv přírodovědeckého materialismu a evolucionismu (Darwin)</a:t>
            </a:r>
            <a:endParaRPr lang="cs-CZ" dirty="0"/>
          </a:p>
        </p:txBody>
      </p:sp>
      <p:pic>
        <p:nvPicPr>
          <p:cNvPr id="6" name="Zástupný symbol pro obsah 5" descr="Herbert_Spencer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07000" y="889000"/>
            <a:ext cx="3508375" cy="5407025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John Stuart Mill (1806 – 1873) a empirok</a:t>
            </a:r>
            <a:r>
              <a:rPr lang="cs-CZ" smtClean="0">
                <a:latin typeface="Arial" charset="0"/>
              </a:rPr>
              <a:t>r</a:t>
            </a:r>
            <a:r>
              <a:rPr lang="cs-CZ" smtClean="0"/>
              <a:t>iticismus</a:t>
            </a:r>
            <a:br>
              <a:rPr lang="cs-CZ" smtClean="0"/>
            </a:br>
            <a:endParaRPr lang="cs-CZ" smtClean="0"/>
          </a:p>
        </p:txBody>
      </p:sp>
      <p:pic>
        <p:nvPicPr>
          <p:cNvPr id="5" name="Zástupný symbol pro obsah 4" descr="JohnStuartMill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1857375"/>
            <a:ext cx="3786188" cy="45720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3" y="1770063"/>
            <a:ext cx="4286250" cy="4802187"/>
          </a:xfrm>
        </p:spPr>
        <p:txBody>
          <a:bodyPr>
            <a:normAutofit fontScale="925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Představitel pozitivismu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Zaměřen na logiku a etiku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EMPIROKRITICISMUS  opíral se jen o „čistou“ zkušenost- v ní nerozlišovat mezi fyzickými a duševními jevy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Představitel: Richard </a:t>
            </a:r>
            <a:r>
              <a:rPr lang="cs-CZ" dirty="0" err="1" smtClean="0"/>
              <a:t>Avenarius</a:t>
            </a:r>
            <a:r>
              <a:rPr lang="cs-CZ" dirty="0" smtClean="0"/>
              <a:t> (1843 -1896)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Novopozitivismus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= nebo také logický pozitivismus či logický empirismus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Navazoval na myšlenky pozitivismu v 20.st.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Omezil ještě výrazněji předmět filozofie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Vědecká filozofie jako analýza vědeckého vyjadřování </a:t>
            </a:r>
            <a:r>
              <a:rPr lang="cs-CZ" dirty="0" smtClean="0">
                <a:sym typeface="Wingdings" pitchFamily="2" charset="2"/>
              </a:rPr>
              <a:t> analýza jazyka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sym typeface="Wingdings" pitchFamily="2" charset="2"/>
              </a:rPr>
              <a:t>Význam: moderní logika a její aplikace na řešení filozofických </a:t>
            </a:r>
            <a:r>
              <a:rPr lang="cs-CZ" dirty="0" err="1" smtClean="0">
                <a:sym typeface="Wingdings" pitchFamily="2" charset="2"/>
              </a:rPr>
              <a:t>problemů</a:t>
            </a:r>
            <a:endParaRPr lang="cs-CZ" dirty="0" smtClean="0">
              <a:sym typeface="Wingdings" pitchFamily="2" charset="2"/>
            </a:endParaRP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sym typeface="Wingdings" pitchFamily="2" charset="2"/>
              </a:rPr>
              <a:t>Představitelé: tzv. Vídeňský kroužek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Problémy novopozitivismu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u="sng" smtClean="0"/>
              <a:t>Problém filozofie jako vědy </a:t>
            </a:r>
          </a:p>
          <a:p>
            <a:r>
              <a:rPr lang="cs-CZ" smtClean="0"/>
              <a:t>Nemůže být samostatnou vědou, pouze „pomocnice“ ostatních věd – analýza jimi používaného jazyka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u="sng" smtClean="0"/>
              <a:t>Problém vědy a vědeckého poznání obecně</a:t>
            </a:r>
          </a:p>
          <a:p>
            <a:pPr>
              <a:buFont typeface="Wingdings" pitchFamily="2" charset="2"/>
              <a:buChar char="§"/>
            </a:pPr>
            <a:r>
              <a:rPr lang="cs-CZ" smtClean="0"/>
              <a:t>Pouze vědecké poznání je schopno poskytnout přesný a spolehlivý popis světa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Ludwig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Wittgenstein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(1889-1951)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5138" y="1770063"/>
            <a:ext cx="4038600" cy="45259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smtClean="0"/>
              <a:t>Svět je souhrnem faktů, nikoliv věcí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Skutečnost se nám podává jako síť věcných stavů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Nevidím strom (věc), ale vidím, že strom je k</a:t>
            </a:r>
            <a:r>
              <a:rPr lang="cs-CZ" sz="2400" smtClean="0">
                <a:latin typeface="Arial" charset="0"/>
              </a:rPr>
              <a:t>i</a:t>
            </a:r>
            <a:r>
              <a:rPr lang="cs-CZ" sz="2400" smtClean="0"/>
              <a:t>ívý (fakt)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Fakta elementární či komplexní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Obrazem faktů jsou naše myšlenky, které vyjadřujeme pomocí vět</a:t>
            </a:r>
          </a:p>
        </p:txBody>
      </p:sp>
      <p:pic>
        <p:nvPicPr>
          <p:cNvPr id="6" name="Zástupný symbol pro obsah 5" descr="Ludwig_Wittgenstein_1910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25" y="1500188"/>
            <a:ext cx="3648075" cy="4652962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Rudolf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Carnap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(1891- 1970)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/>
              <a:t>Německý filozof, matematik a logik</a:t>
            </a:r>
          </a:p>
          <a:p>
            <a:r>
              <a:rPr lang="cs-CZ" sz="3600" smtClean="0"/>
              <a:t>Výroky je třeba převést na empiricky vykazatelné záznamy  = protokoly, jedině ty je možné verifikovat</a:t>
            </a:r>
          </a:p>
          <a:p>
            <a:r>
              <a:rPr lang="cs-CZ" sz="3600" smtClean="0"/>
              <a:t>Tzv. protokolární věty</a:t>
            </a:r>
          </a:p>
          <a:p>
            <a:r>
              <a:rPr lang="cs-CZ" sz="3600" smtClean="0"/>
              <a:t>Vědecký jazyk by mělo b</a:t>
            </a:r>
            <a:r>
              <a:rPr lang="cs-CZ" sz="3600" smtClean="0">
                <a:latin typeface="Arial" charset="0"/>
              </a:rPr>
              <a:t>ý</a:t>
            </a:r>
            <a:r>
              <a:rPr lang="cs-CZ" sz="3600" smtClean="0"/>
              <a:t>t možno převést na jazyk fyzikální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Iracionalismus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Označení pro filozofické směry, které neuspokojuje jednostranný způsob využití rozumu a to, co objevila novověká věda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Duchovní a citové poznání (x rozumové poznání)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Podstatou světa = mimozemský princip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Představitelé: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err="1" smtClean="0"/>
              <a:t>Arthur</a:t>
            </a:r>
            <a:r>
              <a:rPr lang="cs-CZ" dirty="0" smtClean="0"/>
              <a:t>  </a:t>
            </a:r>
            <a:r>
              <a:rPr lang="cs-CZ" dirty="0" err="1" smtClean="0"/>
              <a:t>Schopenhauer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Fridrich </a:t>
            </a:r>
            <a:r>
              <a:rPr lang="cs-CZ" dirty="0" err="1" smtClean="0"/>
              <a:t>Nietzsche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Arthur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Schopenhauer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(1788- 1860)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8" y="1770063"/>
            <a:ext cx="4146550" cy="4730750"/>
          </a:xfrm>
        </p:spPr>
        <p:txBody>
          <a:bodyPr>
            <a:normAutofit fontScale="700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Německý filozof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Základní životní princip = temný pud, neukojitelná trýzeň, vůle k životu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Podstatou vůle je neustále něco chtít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Člověk neustále něco chce, trápí se, když to nemá a trápí se i po získání předmětu své touhy, protože už ho nechce a chce něco jiného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utlumit trýzeň nelze hromaděním předmětů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Může ji pouze omezit = umělecká tvorba, filozofie či život v askezi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Dílo: Svět jako vůle a představa</a:t>
            </a:r>
            <a:endParaRPr lang="cs-CZ" dirty="0"/>
          </a:p>
        </p:txBody>
      </p:sp>
      <p:pic>
        <p:nvPicPr>
          <p:cNvPr id="7" name="Zástupný symbol pro obsah 6" descr="Schopenhauer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732338" y="1571625"/>
            <a:ext cx="4191000" cy="5000625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Fridrich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Nietzsche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(1844-1900)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pic>
        <p:nvPicPr>
          <p:cNvPr id="5" name="Zástupný symbol pro obsah 4" descr="449px-Nietzsche1882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1813" y="1428750"/>
            <a:ext cx="3649662" cy="486727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3" y="1500188"/>
            <a:ext cx="4194175" cy="4795837"/>
          </a:xfrm>
        </p:spPr>
        <p:txBody>
          <a:bodyPr/>
          <a:lstStyle/>
          <a:p>
            <a:r>
              <a:rPr lang="cs-CZ" smtClean="0"/>
              <a:t>Německý filozof</a:t>
            </a:r>
          </a:p>
          <a:p>
            <a:r>
              <a:rPr lang="cs-CZ" smtClean="0"/>
              <a:t>Inspiroval se Schopenhauerem</a:t>
            </a:r>
          </a:p>
          <a:p>
            <a:r>
              <a:rPr lang="cs-CZ" smtClean="0"/>
              <a:t>Vůle je pro něj pozitivní silou</a:t>
            </a:r>
          </a:p>
          <a:p>
            <a:r>
              <a:rPr lang="cs-CZ" smtClean="0"/>
              <a:t>Vůle k moci (agresivní a panovačná)</a:t>
            </a:r>
          </a:p>
          <a:p>
            <a:r>
              <a:rPr lang="cs-CZ" smtClean="0"/>
              <a:t>Vůle se potřebuje neustále něčeho zmocňovat</a:t>
            </a:r>
          </a:p>
          <a:p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Fridrich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Nietzsche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/>
              <a:t>Vůle si žádá, aby jí bylo vše podrobeno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/>
              <a:t>Sama sobě klade měřítko hodnot – dobré je to, co chce vůle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/>
              <a:t>Západní kultura vytvořila hierarchii hodnot, která je v rozporu s povahou vůle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/>
              <a:t>Křesťanství  a jeho ideál morálního jednání. Kdy je vnucována pokora a poslušnost = slabošství a otroctví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>
                <a:sym typeface="Wingdings" pitchFamily="2" charset="2"/>
              </a:rPr>
              <a:t>je třeba přehodnotit všechny hodnoty a zavést panskou morálku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>
                <a:sym typeface="Wingdings" pitchFamily="2" charset="2"/>
              </a:rPr>
              <a:t>Člověk by se měl zřeknout všeho, co ho brzdí – činí slabochem  nutno stát se nadčlověkem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100" dirty="0" smtClean="0">
                <a:sym typeface="Wingdings" pitchFamily="2" charset="2"/>
              </a:rPr>
              <a:t>Dílo: Tak pravit </a:t>
            </a:r>
            <a:r>
              <a:rPr lang="cs-CZ" sz="3100" dirty="0" err="1" smtClean="0">
                <a:sym typeface="Wingdings" pitchFamily="2" charset="2"/>
              </a:rPr>
              <a:t>Zarathustra</a:t>
            </a:r>
            <a:endParaRPr lang="cs-CZ" sz="31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Otázky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 dělíme pozitivismus?</a:t>
            </a:r>
          </a:p>
          <a:p>
            <a:r>
              <a:rPr lang="cs-CZ" smtClean="0"/>
              <a:t>Čím se lišil novopozitivismus od pozitivismu?</a:t>
            </a:r>
          </a:p>
          <a:p>
            <a:r>
              <a:rPr lang="cs-CZ" smtClean="0"/>
              <a:t>Čeho je zakladatel Auguste Comte?</a:t>
            </a:r>
          </a:p>
          <a:p>
            <a:r>
              <a:rPr lang="cs-CZ" smtClean="0"/>
              <a:t>Co je základním životním principem podle Schopenhauera?</a:t>
            </a:r>
          </a:p>
          <a:p>
            <a:r>
              <a:rPr lang="cs-CZ" smtClean="0"/>
              <a:t>Vysvětlete koncepci vůle podle Nietz</a:t>
            </a:r>
            <a:r>
              <a:rPr lang="cs-CZ" smtClean="0">
                <a:latin typeface="Arial" charset="0"/>
              </a:rPr>
              <a:t>s</a:t>
            </a:r>
            <a:r>
              <a:rPr lang="cs-CZ" smtClean="0"/>
              <a:t>cheho.</a:t>
            </a:r>
          </a:p>
          <a:p>
            <a:r>
              <a:rPr lang="cs-CZ" smtClean="0"/>
              <a:t>Uveďt</a:t>
            </a:r>
            <a:r>
              <a:rPr lang="cs-CZ" smtClean="0">
                <a:latin typeface="Arial" charset="0"/>
              </a:rPr>
              <a:t>e</a:t>
            </a:r>
            <a:r>
              <a:rPr lang="cs-CZ" smtClean="0"/>
              <a:t> dílo Fridricha Nietzscheho.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Zdroje 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smtClean="0"/>
              <a:t>BLECHA, Ivan. </a:t>
            </a:r>
            <a:r>
              <a:rPr lang="cs-CZ" sz="1200" i="1" smtClean="0"/>
              <a:t>Filosofie</a:t>
            </a:r>
            <a:r>
              <a:rPr lang="cs-CZ" sz="1200" smtClean="0"/>
              <a:t>. 4. opr. a rozš. vyd. Olomouc: Nakladatelství Olomouc, 2002, 279 s. ISBN 8071821470.</a:t>
            </a:r>
          </a:p>
          <a:p>
            <a:r>
              <a:rPr lang="cs-CZ" sz="1200" smtClean="0"/>
              <a:t>DVOŘÁK, Jan, a kol. Odmaturuj ze společenských věd. 1. vyd. Brno: Didaktis, 2008, 256 s. ISBN 978-80-7358-122-0</a:t>
            </a:r>
          </a:p>
          <a:p>
            <a:r>
              <a:rPr lang="cs-CZ" sz="1200" smtClean="0"/>
              <a:t>AUTOR NEUVEDEN. . </a:t>
            </a:r>
            <a:r>
              <a:rPr lang="pt-BR" sz="1200" i="1" smtClean="0"/>
              <a:t>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22.2.2014]. Dostupný na WWW</a:t>
            </a:r>
            <a:r>
              <a:rPr lang="cs-CZ" sz="1200" smtClean="0"/>
              <a:t>: </a:t>
            </a:r>
            <a:r>
              <a:rPr lang="cs-CZ" sz="1200" smtClean="0">
                <a:hlinkClick r:id="rId2"/>
              </a:rPr>
              <a:t>http://commons.wikimedia.org/wiki/File:Herbert_Spencer.jpg</a:t>
            </a:r>
            <a:endParaRPr lang="cs-CZ" sz="1200" smtClean="0"/>
          </a:p>
          <a:p>
            <a:r>
              <a:rPr lang="cs-CZ" sz="1200" smtClean="0"/>
              <a:t>AUTOR NEUVEDEN. . </a:t>
            </a:r>
            <a:r>
              <a:rPr lang="pt-BR" sz="1200" i="1" smtClean="0"/>
              <a:t>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22.2.2014]. Dostupný na WWW</a:t>
            </a:r>
            <a:r>
              <a:rPr lang="cs-CZ" sz="1200" smtClean="0"/>
              <a:t>: </a:t>
            </a:r>
            <a:r>
              <a:rPr lang="cs-CZ" sz="1200" smtClean="0">
                <a:hlinkClick r:id="rId3"/>
              </a:rPr>
              <a:t>http://commons.wikimedia.org/wiki/File:JohnStuartMill.JPG</a:t>
            </a:r>
            <a:endParaRPr lang="cs-CZ" sz="1200" smtClean="0"/>
          </a:p>
          <a:p>
            <a:r>
              <a:rPr lang="cs-CZ" sz="1200" smtClean="0"/>
              <a:t>AUTOR NEUVEDEN. . </a:t>
            </a:r>
            <a:r>
              <a:rPr lang="pt-BR" sz="1200" i="1" smtClean="0"/>
              <a:t>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22.2.2014]. Dostupný na WWW</a:t>
            </a:r>
            <a:r>
              <a:rPr lang="cs-CZ" sz="1200" smtClean="0"/>
              <a:t>: </a:t>
            </a:r>
            <a:r>
              <a:rPr lang="cs-CZ" sz="1200" smtClean="0">
                <a:hlinkClick r:id="rId4"/>
              </a:rPr>
              <a:t>http://commons.wikimedia.org/wiki/File:Schopenhauer.jpg</a:t>
            </a:r>
            <a:endParaRPr lang="cs-CZ" sz="1200" smtClean="0"/>
          </a:p>
          <a:p>
            <a:r>
              <a:rPr lang="cs-CZ" sz="1200" smtClean="0"/>
              <a:t>Gustav-Adolf Schultze. </a:t>
            </a:r>
            <a:r>
              <a:rPr lang="pt-BR" sz="1200" i="1" smtClean="0"/>
              <a:t>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22.2.2014]. Dostupný na WWW</a:t>
            </a:r>
            <a:r>
              <a:rPr lang="cs-CZ" sz="1200" smtClean="0"/>
              <a:t>: </a:t>
            </a:r>
            <a:r>
              <a:rPr lang="cs-CZ" sz="1200" smtClean="0">
                <a:hlinkClick r:id="rId5"/>
              </a:rPr>
              <a:t>http://commons.wikimedia.org/wiki/File:Nietzsche1882.jpg</a:t>
            </a:r>
            <a:endParaRPr lang="cs-CZ" sz="1200" smtClean="0"/>
          </a:p>
          <a:p>
            <a:r>
              <a:rPr lang="cs-CZ" sz="1200" smtClean="0"/>
              <a:t>AUTOR NEUVEDEN. . </a:t>
            </a:r>
            <a:r>
              <a:rPr lang="pt-BR" sz="1200" i="1" smtClean="0"/>
              <a:t>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22.2.2014]. Dostupný na WWW</a:t>
            </a:r>
            <a:r>
              <a:rPr lang="cs-CZ" sz="1200" smtClean="0"/>
              <a:t>: http://commons.wikimedia.org/wiki/File:Ludwig_Wittgenstein_1910.jpg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92</TotalTime>
  <Words>663</Words>
  <Application>Microsoft Office PowerPoint</Application>
  <PresentationFormat>On-screen Show (4:3)</PresentationFormat>
  <Paragraphs>109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16</vt:i4>
      </vt:variant>
    </vt:vector>
  </HeadingPairs>
  <TitlesOfParts>
    <vt:vector size="31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Times New Roman</vt:lpstr>
      <vt:lpstr>Metro</vt:lpstr>
      <vt:lpstr>Metro</vt:lpstr>
      <vt:lpstr>Metro</vt:lpstr>
      <vt:lpstr>Metro</vt:lpstr>
      <vt:lpstr>Metro</vt:lpstr>
      <vt:lpstr>Metro</vt:lpstr>
      <vt:lpstr>Metro</vt:lpstr>
      <vt:lpstr>Snímek 1</vt:lpstr>
      <vt:lpstr>Pozitivismus</vt:lpstr>
      <vt:lpstr>Auguste Comte (1798-1857)</vt:lpstr>
      <vt:lpstr>Auguste Comte</vt:lpstr>
      <vt:lpstr>Herbert Spencer  (1820 – 1903)</vt:lpstr>
      <vt:lpstr>John Stuart Mill (1806 – 1873) a empirokriticismus </vt:lpstr>
      <vt:lpstr>Novopozitivismus</vt:lpstr>
      <vt:lpstr>Problémy novopozitivismu</vt:lpstr>
      <vt:lpstr>Ludwig Wittgenstein  (1889-1951)</vt:lpstr>
      <vt:lpstr>Rudolf Carnap (1891- 1970)</vt:lpstr>
      <vt:lpstr>Iracionalismus</vt:lpstr>
      <vt:lpstr>Arthur Schopenhauer  (1788- 1860)</vt:lpstr>
      <vt:lpstr>Fridrich Nietzsche (1844-1900)</vt:lpstr>
      <vt:lpstr>Fridrich Nietzsche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18</cp:revision>
  <dcterms:created xsi:type="dcterms:W3CDTF">2014-03-23T15:18:13Z</dcterms:created>
  <dcterms:modified xsi:type="dcterms:W3CDTF">2014-05-19T08:35:19Z</dcterms:modified>
</cp:coreProperties>
</file>