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62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947090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 – 9. ročník 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VY_52_INOVACE_18_KVK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- okresy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Aleš Matějka 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938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Okresní města České republiky.</a:t>
            </a:r>
            <a:endParaRPr lang="cs-CZ" sz="2400" dirty="0"/>
          </a:p>
        </p:txBody>
      </p:sp>
      <p:pic>
        <p:nvPicPr>
          <p:cNvPr id="1026" name="Picture 2" descr="C:\Users\OEM\Pictures\slepá okm_small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019" y="1600200"/>
            <a:ext cx="682796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0662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Který je Karlovarský kraj?</a:t>
            </a:r>
            <a:endParaRPr lang="cs-CZ" sz="2400" dirty="0"/>
          </a:p>
        </p:txBody>
      </p:sp>
      <p:pic>
        <p:nvPicPr>
          <p:cNvPr id="2050" name="Picture 2" descr="C:\Users\OEM\Pictures\krajem s kr. městy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019" y="1600200"/>
            <a:ext cx="682796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7874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Pictures\krajec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4883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204864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81242" y="2332911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10013" y="476672"/>
            <a:ext cx="1210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Najdeš jej?</a:t>
            </a:r>
            <a:endParaRPr lang="cs-CZ" dirty="0"/>
          </a:p>
        </p:txBody>
      </p:sp>
      <p:pic>
        <p:nvPicPr>
          <p:cNvPr id="2050" name="Picture 2" descr="C:\Users\OEM\Pictures\Vý KV 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33021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Pictures\Vý HK 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569" y="4725144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10013" y="4365104"/>
            <a:ext cx="324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pic>
        <p:nvPicPr>
          <p:cNvPr id="2052" name="Picture 4" descr="C:\Users\OEM\Pictures\Vý Vys 1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575" y="2781804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0048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Správně je A.</a:t>
            </a:r>
            <a:endParaRPr lang="cs-CZ" sz="2400" dirty="0"/>
          </a:p>
        </p:txBody>
      </p:sp>
      <p:pic>
        <p:nvPicPr>
          <p:cNvPr id="4098" name="Picture 2" descr="C:\Users\OEM\Pictures\Vý KV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920" y="3291601"/>
            <a:ext cx="1324160" cy="114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Pictures\Vý KV 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140968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225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Karlovarský kraj má 3 okresy – Ch, KV, SO.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5122" name="Picture 2" descr="C:\Users\OEM\Pictures\Vý KV+OM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262" y="3301128"/>
            <a:ext cx="1257476" cy="112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572000" y="2852936"/>
            <a:ext cx="1296144" cy="61264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Okresní 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38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Okresní města Karlovarského kraje: </a:t>
            </a:r>
            <a:br>
              <a:rPr lang="cs-CZ" sz="2000" dirty="0" smtClean="0"/>
            </a:br>
            <a:r>
              <a:rPr lang="cs-CZ" sz="2000" dirty="0" smtClean="0"/>
              <a:t>Cheb, Karlovy Vary, Sokolov.</a:t>
            </a:r>
            <a:endParaRPr lang="cs-CZ" sz="2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Přiřaď k městu číslo.</a:t>
            </a:r>
          </a:p>
          <a:p>
            <a:r>
              <a:rPr lang="cs-CZ" dirty="0" smtClean="0"/>
              <a:t>CH                             KV                            SO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Kliknutím kontrola.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Karlovy Vary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Sokolov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Cheb</a:t>
            </a:r>
            <a:endParaRPr lang="cs-CZ" dirty="0"/>
          </a:p>
        </p:txBody>
      </p:sp>
      <p:pic>
        <p:nvPicPr>
          <p:cNvPr id="6146" name="Picture 2" descr="C:\Users\OEM\Pictures\Vý KV+OM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588465"/>
            <a:ext cx="2206440" cy="1972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lů 6"/>
          <p:cNvSpPr/>
          <p:nvPr/>
        </p:nvSpPr>
        <p:spPr>
          <a:xfrm rot="2538224">
            <a:off x="2905096" y="3013066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475656" y="46531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84976" y="411947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431712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311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6903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  <a:br>
              <a:rPr lang="cs-CZ" dirty="0"/>
            </a:br>
            <a:r>
              <a:rPr lang="cs-CZ" dirty="0"/>
              <a:t>vlastní</a:t>
            </a:r>
            <a:br>
              <a:rPr lang="cs-CZ" dirty="0"/>
            </a:br>
            <a:r>
              <a:rPr lang="cs-CZ" dirty="0"/>
              <a:t>zemepis.com</a:t>
            </a:r>
            <a:br>
              <a:rPr lang="cs-CZ" dirty="0"/>
            </a:br>
            <a:r>
              <a:rPr lang="cs-CZ" dirty="0"/>
              <a:t>wikipedia.org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6394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79</Words>
  <Application>Microsoft Office PowerPoint</Application>
  <PresentationFormat>Předvádění na obrazovce (4:3)</PresentationFormat>
  <Paragraphs>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Okresní města České republiky.</vt:lpstr>
      <vt:lpstr>Který je Karlovarský kraj?</vt:lpstr>
      <vt:lpstr>Prezentace aplikace PowerPoint</vt:lpstr>
      <vt:lpstr>Prezentace aplikace PowerPoint</vt:lpstr>
      <vt:lpstr>Správně je A.</vt:lpstr>
      <vt:lpstr>Karlovarský kraj má 3 okresy – Ch, KV, SO. </vt:lpstr>
      <vt:lpstr>Okresní města Karlovarského kraje:  Cheb, Karlovy Vary, Sokolov.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Okresní města České republiky.</dc:title>
  <dc:creator>OEM</dc:creator>
  <cp:lastModifiedBy>OEM</cp:lastModifiedBy>
  <cp:revision>8</cp:revision>
  <dcterms:created xsi:type="dcterms:W3CDTF">2011-09-18T08:03:39Z</dcterms:created>
  <dcterms:modified xsi:type="dcterms:W3CDTF">2011-09-20T06:47:39Z</dcterms:modified>
</cp:coreProperties>
</file>