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4B88DA-D9C2-4354-9E29-7A4DD85C02CF}" type="doc">
      <dgm:prSet loTypeId="urn:microsoft.com/office/officeart/2005/8/layout/vList5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1594E01-C6A0-4539-99EB-54DEFD22F729}">
      <dgm:prSet phldrT="[Text]"/>
      <dgm:spPr/>
      <dgm:t>
        <a:bodyPr/>
        <a:lstStyle/>
        <a:p>
          <a:r>
            <a:rPr lang="cs-CZ" dirty="0" smtClean="0"/>
            <a:t>Zřizovací smlouvy</a:t>
          </a:r>
          <a:endParaRPr lang="cs-CZ" dirty="0"/>
        </a:p>
      </dgm:t>
    </dgm:pt>
    <dgm:pt modelId="{FC2B50A3-E7EB-4491-BB1D-BFB929EE4714}" type="parTrans" cxnId="{603309F4-8BCA-44D5-871A-CCF81BB965A2}">
      <dgm:prSet/>
      <dgm:spPr/>
      <dgm:t>
        <a:bodyPr/>
        <a:lstStyle/>
        <a:p>
          <a:endParaRPr lang="cs-CZ"/>
        </a:p>
      </dgm:t>
    </dgm:pt>
    <dgm:pt modelId="{5BEBA92D-4544-4004-9CA9-EAA54D448D84}" type="sibTrans" cxnId="{603309F4-8BCA-44D5-871A-CCF81BB965A2}">
      <dgm:prSet/>
      <dgm:spPr/>
      <dgm:t>
        <a:bodyPr/>
        <a:lstStyle/>
        <a:p>
          <a:endParaRPr lang="cs-CZ"/>
        </a:p>
      </dgm:t>
    </dgm:pt>
    <dgm:pt modelId="{5B4020AA-32F7-4E08-96A5-E121DDAB64B2}">
      <dgm:prSet phldrT="[Text]"/>
      <dgm:spPr/>
      <dgm:t>
        <a:bodyPr/>
        <a:lstStyle/>
        <a:p>
          <a:r>
            <a:rPr lang="cs-CZ" dirty="0" smtClean="0"/>
            <a:t>Římská smlouva, Maastrichtská smlouva, </a:t>
          </a:r>
          <a:r>
            <a:rPr lang="cs-CZ" dirty="0" err="1" smtClean="0"/>
            <a:t>smlouva</a:t>
          </a:r>
          <a:r>
            <a:rPr lang="cs-CZ" dirty="0" smtClean="0"/>
            <a:t> z Nice..</a:t>
          </a:r>
          <a:endParaRPr lang="cs-CZ" dirty="0"/>
        </a:p>
      </dgm:t>
    </dgm:pt>
    <dgm:pt modelId="{332F65EE-392B-4C0F-B4CB-ED8ED6C01432}" type="parTrans" cxnId="{6B3B9E28-9901-4D84-9C23-77C5E110679E}">
      <dgm:prSet/>
      <dgm:spPr/>
      <dgm:t>
        <a:bodyPr/>
        <a:lstStyle/>
        <a:p>
          <a:endParaRPr lang="cs-CZ"/>
        </a:p>
      </dgm:t>
    </dgm:pt>
    <dgm:pt modelId="{275E4AC6-3BB6-4B01-9B0B-10F506B60545}" type="sibTrans" cxnId="{6B3B9E28-9901-4D84-9C23-77C5E110679E}">
      <dgm:prSet/>
      <dgm:spPr/>
      <dgm:t>
        <a:bodyPr/>
        <a:lstStyle/>
        <a:p>
          <a:endParaRPr lang="cs-CZ"/>
        </a:p>
      </dgm:t>
    </dgm:pt>
    <dgm:pt modelId="{1C200060-C036-44BB-92D0-9A8EF3164330}">
      <dgm:prSet phldrT="[Text]"/>
      <dgm:spPr/>
      <dgm:t>
        <a:bodyPr/>
        <a:lstStyle/>
        <a:p>
          <a:r>
            <a:rPr lang="cs-CZ" dirty="0" smtClean="0"/>
            <a:t>Právní základ Unie</a:t>
          </a:r>
          <a:endParaRPr lang="cs-CZ" dirty="0"/>
        </a:p>
      </dgm:t>
    </dgm:pt>
    <dgm:pt modelId="{4DA7CB50-966C-492A-BA54-4A6685198CD7}" type="parTrans" cxnId="{0D351E67-6653-46A7-B1FC-A2032E0E209A}">
      <dgm:prSet/>
      <dgm:spPr/>
      <dgm:t>
        <a:bodyPr/>
        <a:lstStyle/>
        <a:p>
          <a:endParaRPr lang="cs-CZ"/>
        </a:p>
      </dgm:t>
    </dgm:pt>
    <dgm:pt modelId="{E2A64CC6-2B6B-43FE-B600-42114351808E}" type="sibTrans" cxnId="{0D351E67-6653-46A7-B1FC-A2032E0E209A}">
      <dgm:prSet/>
      <dgm:spPr/>
      <dgm:t>
        <a:bodyPr/>
        <a:lstStyle/>
        <a:p>
          <a:endParaRPr lang="cs-CZ"/>
        </a:p>
      </dgm:t>
    </dgm:pt>
    <dgm:pt modelId="{21304939-4EBF-4EAC-B34E-B6D13A95925E}">
      <dgm:prSet phldrT="[Text]"/>
      <dgm:spPr/>
      <dgm:t>
        <a:bodyPr/>
        <a:lstStyle/>
        <a:p>
          <a:r>
            <a:rPr lang="cs-CZ" dirty="0" smtClean="0"/>
            <a:t>Subsidiární smlouvy</a:t>
          </a:r>
          <a:endParaRPr lang="cs-CZ" dirty="0"/>
        </a:p>
      </dgm:t>
    </dgm:pt>
    <dgm:pt modelId="{601BF7B2-50DE-424C-9C5A-27398ACA9FDC}" type="parTrans" cxnId="{3EA5CD91-26A4-4036-A415-5D019506CBAB}">
      <dgm:prSet/>
      <dgm:spPr/>
      <dgm:t>
        <a:bodyPr/>
        <a:lstStyle/>
        <a:p>
          <a:endParaRPr lang="cs-CZ"/>
        </a:p>
      </dgm:t>
    </dgm:pt>
    <dgm:pt modelId="{1DC8CE5B-4E6A-43DE-B1EA-123638606B4B}" type="sibTrans" cxnId="{3EA5CD91-26A4-4036-A415-5D019506CBAB}">
      <dgm:prSet/>
      <dgm:spPr/>
      <dgm:t>
        <a:bodyPr/>
        <a:lstStyle/>
        <a:p>
          <a:endParaRPr lang="cs-CZ"/>
        </a:p>
      </dgm:t>
    </dgm:pt>
    <dgm:pt modelId="{74973A4B-5643-4FCA-8F6A-B9F3AA736F37}">
      <dgm:prSet phldrT="[Text]"/>
      <dgm:spPr/>
      <dgm:t>
        <a:bodyPr/>
        <a:lstStyle/>
        <a:p>
          <a:r>
            <a:rPr lang="cs-CZ" dirty="0" smtClean="0"/>
            <a:t>Smlouvy sjednání na půdě Unie výhradně mezi členskými státy</a:t>
          </a:r>
          <a:endParaRPr lang="cs-CZ" dirty="0"/>
        </a:p>
      </dgm:t>
    </dgm:pt>
    <dgm:pt modelId="{21444118-80EF-4079-8D24-9D586C4CBEB1}" type="parTrans" cxnId="{EF56899B-EF3A-433F-98DB-D0A5DF0886AA}">
      <dgm:prSet/>
      <dgm:spPr/>
      <dgm:t>
        <a:bodyPr/>
        <a:lstStyle/>
        <a:p>
          <a:endParaRPr lang="cs-CZ"/>
        </a:p>
      </dgm:t>
    </dgm:pt>
    <dgm:pt modelId="{9E511F5D-274D-4B86-8E8C-C4D2D6AF8D24}" type="sibTrans" cxnId="{EF56899B-EF3A-433F-98DB-D0A5DF0886AA}">
      <dgm:prSet/>
      <dgm:spPr/>
      <dgm:t>
        <a:bodyPr/>
        <a:lstStyle/>
        <a:p>
          <a:endParaRPr lang="cs-CZ"/>
        </a:p>
      </dgm:t>
    </dgm:pt>
    <dgm:pt modelId="{1E56BAA6-DB33-4E9D-A4B0-157B9F5B0C87}">
      <dgm:prSet phldrT="[Text]"/>
      <dgm:spPr/>
      <dgm:t>
        <a:bodyPr/>
        <a:lstStyle/>
        <a:p>
          <a:r>
            <a:rPr lang="cs-CZ" dirty="0" smtClean="0"/>
            <a:t>Nepatří do pravomoci společenství, ale jsou důležité k jejich činnosti, dnes už téměř nahrazeny nařízeními</a:t>
          </a:r>
          <a:endParaRPr lang="cs-CZ" dirty="0"/>
        </a:p>
      </dgm:t>
    </dgm:pt>
    <dgm:pt modelId="{916E53F3-DE04-44AC-8FC9-7B22D3A8C452}" type="parTrans" cxnId="{B136D8BB-872B-41BE-8F22-FA5A808079B1}">
      <dgm:prSet/>
      <dgm:spPr/>
      <dgm:t>
        <a:bodyPr/>
        <a:lstStyle/>
        <a:p>
          <a:endParaRPr lang="cs-CZ"/>
        </a:p>
      </dgm:t>
    </dgm:pt>
    <dgm:pt modelId="{E0A674A8-FD1C-4BC3-B6F5-23433CD6D855}" type="sibTrans" cxnId="{B136D8BB-872B-41BE-8F22-FA5A808079B1}">
      <dgm:prSet/>
      <dgm:spPr/>
      <dgm:t>
        <a:bodyPr/>
        <a:lstStyle/>
        <a:p>
          <a:endParaRPr lang="cs-CZ"/>
        </a:p>
      </dgm:t>
    </dgm:pt>
    <dgm:pt modelId="{70A1D0E5-D4F6-4CE7-91A1-5D4D429A1443}">
      <dgm:prSet phldrT="[Text]"/>
      <dgm:spPr/>
      <dgm:t>
        <a:bodyPr/>
        <a:lstStyle/>
        <a:p>
          <a:r>
            <a:rPr lang="cs-CZ" dirty="0" smtClean="0"/>
            <a:t>Akty zástupců členských států</a:t>
          </a:r>
          <a:endParaRPr lang="cs-CZ" dirty="0"/>
        </a:p>
      </dgm:t>
    </dgm:pt>
    <dgm:pt modelId="{310183DA-4D97-484B-8A7E-C4D21D2A05AD}" type="parTrans" cxnId="{0F73A61B-3BA8-40C8-AC7C-6C81B030427A}">
      <dgm:prSet/>
      <dgm:spPr/>
      <dgm:t>
        <a:bodyPr/>
        <a:lstStyle/>
        <a:p>
          <a:endParaRPr lang="cs-CZ"/>
        </a:p>
      </dgm:t>
    </dgm:pt>
    <dgm:pt modelId="{EAC047AE-B062-4ECA-AC9C-2E915551D5D6}" type="sibTrans" cxnId="{0F73A61B-3BA8-40C8-AC7C-6C81B030427A}">
      <dgm:prSet/>
      <dgm:spPr/>
      <dgm:t>
        <a:bodyPr/>
        <a:lstStyle/>
        <a:p>
          <a:endParaRPr lang="cs-CZ"/>
        </a:p>
      </dgm:t>
    </dgm:pt>
    <dgm:pt modelId="{FF1B13DE-D4FA-402A-AC32-2FC4A932D1BB}">
      <dgm:prSet phldrT="[Text]"/>
      <dgm:spPr/>
      <dgm:t>
        <a:bodyPr/>
        <a:lstStyle/>
        <a:p>
          <a:r>
            <a:rPr lang="cs-CZ" dirty="0" smtClean="0"/>
            <a:t>Rozhodnutí zástupců členských států, kteří se sešli v radě</a:t>
          </a:r>
          <a:endParaRPr lang="cs-CZ" dirty="0"/>
        </a:p>
      </dgm:t>
    </dgm:pt>
    <dgm:pt modelId="{043B3C91-DF02-4CEB-B9AB-86C92C658870}" type="parTrans" cxnId="{B1E442B6-197C-484F-ABB5-4CD5E8BA17DE}">
      <dgm:prSet/>
      <dgm:spPr/>
      <dgm:t>
        <a:bodyPr/>
        <a:lstStyle/>
        <a:p>
          <a:endParaRPr lang="cs-CZ"/>
        </a:p>
      </dgm:t>
    </dgm:pt>
    <dgm:pt modelId="{0E105C6B-86D9-407C-A9ED-F7DB34CECB50}" type="sibTrans" cxnId="{B1E442B6-197C-484F-ABB5-4CD5E8BA17DE}">
      <dgm:prSet/>
      <dgm:spPr/>
      <dgm:t>
        <a:bodyPr/>
        <a:lstStyle/>
        <a:p>
          <a:endParaRPr lang="cs-CZ"/>
        </a:p>
      </dgm:t>
    </dgm:pt>
    <dgm:pt modelId="{8E9CC238-EE3E-44BB-B252-10F015990151}">
      <dgm:prSet phldrT="[Text]"/>
      <dgm:spPr/>
      <dgm:t>
        <a:bodyPr/>
        <a:lstStyle/>
        <a:p>
          <a:r>
            <a:rPr lang="cs-CZ" dirty="0" smtClean="0"/>
            <a:t>Mezinárodní smlouvy sjednaných ve zjednodušené formě, právně nezávislá stanoviska…</a:t>
          </a:r>
          <a:endParaRPr lang="cs-CZ" dirty="0"/>
        </a:p>
      </dgm:t>
    </dgm:pt>
    <dgm:pt modelId="{9FDCAFEC-1FAF-4B75-857F-CA5981BC547B}" type="parTrans" cxnId="{1C6715A9-300B-433E-A742-0974E2E86DE1}">
      <dgm:prSet/>
      <dgm:spPr/>
      <dgm:t>
        <a:bodyPr/>
        <a:lstStyle/>
        <a:p>
          <a:endParaRPr lang="cs-CZ"/>
        </a:p>
      </dgm:t>
    </dgm:pt>
    <dgm:pt modelId="{C4EE075A-BB55-46DC-A2DA-415353E15752}" type="sibTrans" cxnId="{1C6715A9-300B-433E-A742-0974E2E86DE1}">
      <dgm:prSet/>
      <dgm:spPr/>
      <dgm:t>
        <a:bodyPr/>
        <a:lstStyle/>
        <a:p>
          <a:endParaRPr lang="cs-CZ"/>
        </a:p>
      </dgm:t>
    </dgm:pt>
    <dgm:pt modelId="{3BF286B8-BC5B-4FB8-9411-9C17B145A7BF}" type="pres">
      <dgm:prSet presAssocID="{9A4B88DA-D9C2-4354-9E29-7A4DD85C02C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CF7A74-4A29-4386-885F-284A656CE940}" type="pres">
      <dgm:prSet presAssocID="{B1594E01-C6A0-4539-99EB-54DEFD22F729}" presName="linNode" presStyleCnt="0"/>
      <dgm:spPr/>
    </dgm:pt>
    <dgm:pt modelId="{C1EEE1C8-A1E2-4088-9DF3-EFA4040FB967}" type="pres">
      <dgm:prSet presAssocID="{B1594E01-C6A0-4539-99EB-54DEFD22F72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3056E8-302F-4FD3-8726-93E1DC9B3182}" type="pres">
      <dgm:prSet presAssocID="{B1594E01-C6A0-4539-99EB-54DEFD22F72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E2A6CF-41A7-4A8B-85E9-6E088621144F}" type="pres">
      <dgm:prSet presAssocID="{5BEBA92D-4544-4004-9CA9-EAA54D448D84}" presName="sp" presStyleCnt="0"/>
      <dgm:spPr/>
    </dgm:pt>
    <dgm:pt modelId="{8CBCB413-E860-46A1-AF63-72AE5872904F}" type="pres">
      <dgm:prSet presAssocID="{21304939-4EBF-4EAC-B34E-B6D13A95925E}" presName="linNode" presStyleCnt="0"/>
      <dgm:spPr/>
    </dgm:pt>
    <dgm:pt modelId="{7CEBAF1C-B174-4839-8FD8-44C27BC784EF}" type="pres">
      <dgm:prSet presAssocID="{21304939-4EBF-4EAC-B34E-B6D13A95925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701FB-6ADA-4F61-8863-272CB50EED7D}" type="pres">
      <dgm:prSet presAssocID="{21304939-4EBF-4EAC-B34E-B6D13A95925E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7B14E4-28AB-49F7-8E57-CB7815E44227}" type="pres">
      <dgm:prSet presAssocID="{1DC8CE5B-4E6A-43DE-B1EA-123638606B4B}" presName="sp" presStyleCnt="0"/>
      <dgm:spPr/>
    </dgm:pt>
    <dgm:pt modelId="{FA8D745A-6549-49C6-BF44-D5A242BFFD57}" type="pres">
      <dgm:prSet presAssocID="{70A1D0E5-D4F6-4CE7-91A1-5D4D429A1443}" presName="linNode" presStyleCnt="0"/>
      <dgm:spPr/>
    </dgm:pt>
    <dgm:pt modelId="{81F85EDA-D84B-4965-9282-009E71D676A0}" type="pres">
      <dgm:prSet presAssocID="{70A1D0E5-D4F6-4CE7-91A1-5D4D429A1443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386B0C-F36B-4BD6-9BF0-A6460522ACA7}" type="pres">
      <dgm:prSet presAssocID="{70A1D0E5-D4F6-4CE7-91A1-5D4D429A1443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3309F4-8BCA-44D5-871A-CCF81BB965A2}" srcId="{9A4B88DA-D9C2-4354-9E29-7A4DD85C02CF}" destId="{B1594E01-C6A0-4539-99EB-54DEFD22F729}" srcOrd="0" destOrd="0" parTransId="{FC2B50A3-E7EB-4491-BB1D-BFB929EE4714}" sibTransId="{5BEBA92D-4544-4004-9CA9-EAA54D448D84}"/>
    <dgm:cxn modelId="{B136D8BB-872B-41BE-8F22-FA5A808079B1}" srcId="{21304939-4EBF-4EAC-B34E-B6D13A95925E}" destId="{1E56BAA6-DB33-4E9D-A4B0-157B9F5B0C87}" srcOrd="1" destOrd="0" parTransId="{916E53F3-DE04-44AC-8FC9-7B22D3A8C452}" sibTransId="{E0A674A8-FD1C-4BC3-B6F5-23433CD6D855}"/>
    <dgm:cxn modelId="{BC7B40A9-2550-478A-8CED-DC97DACD7558}" type="presOf" srcId="{B1594E01-C6A0-4539-99EB-54DEFD22F729}" destId="{C1EEE1C8-A1E2-4088-9DF3-EFA4040FB967}" srcOrd="0" destOrd="0" presId="urn:microsoft.com/office/officeart/2005/8/layout/vList5"/>
    <dgm:cxn modelId="{66E65638-7C3F-4278-87E8-D0228E1190E3}" type="presOf" srcId="{9A4B88DA-D9C2-4354-9E29-7A4DD85C02CF}" destId="{3BF286B8-BC5B-4FB8-9411-9C17B145A7BF}" srcOrd="0" destOrd="0" presId="urn:microsoft.com/office/officeart/2005/8/layout/vList5"/>
    <dgm:cxn modelId="{6B3B9E28-9901-4D84-9C23-77C5E110679E}" srcId="{B1594E01-C6A0-4539-99EB-54DEFD22F729}" destId="{5B4020AA-32F7-4E08-96A5-E121DDAB64B2}" srcOrd="0" destOrd="0" parTransId="{332F65EE-392B-4C0F-B4CB-ED8ED6C01432}" sibTransId="{275E4AC6-3BB6-4B01-9B0B-10F506B60545}"/>
    <dgm:cxn modelId="{3EA5CD91-26A4-4036-A415-5D019506CBAB}" srcId="{9A4B88DA-D9C2-4354-9E29-7A4DD85C02CF}" destId="{21304939-4EBF-4EAC-B34E-B6D13A95925E}" srcOrd="1" destOrd="0" parTransId="{601BF7B2-50DE-424C-9C5A-27398ACA9FDC}" sibTransId="{1DC8CE5B-4E6A-43DE-B1EA-123638606B4B}"/>
    <dgm:cxn modelId="{0D351E67-6653-46A7-B1FC-A2032E0E209A}" srcId="{B1594E01-C6A0-4539-99EB-54DEFD22F729}" destId="{1C200060-C036-44BB-92D0-9A8EF3164330}" srcOrd="1" destOrd="0" parTransId="{4DA7CB50-966C-492A-BA54-4A6685198CD7}" sibTransId="{E2A64CC6-2B6B-43FE-B600-42114351808E}"/>
    <dgm:cxn modelId="{EF56899B-EF3A-433F-98DB-D0A5DF0886AA}" srcId="{21304939-4EBF-4EAC-B34E-B6D13A95925E}" destId="{74973A4B-5643-4FCA-8F6A-B9F3AA736F37}" srcOrd="0" destOrd="0" parTransId="{21444118-80EF-4079-8D24-9D586C4CBEB1}" sibTransId="{9E511F5D-274D-4B86-8E8C-C4D2D6AF8D24}"/>
    <dgm:cxn modelId="{1C6715A9-300B-433E-A742-0974E2E86DE1}" srcId="{70A1D0E5-D4F6-4CE7-91A1-5D4D429A1443}" destId="{8E9CC238-EE3E-44BB-B252-10F015990151}" srcOrd="1" destOrd="0" parTransId="{9FDCAFEC-1FAF-4B75-857F-CA5981BC547B}" sibTransId="{C4EE075A-BB55-46DC-A2DA-415353E15752}"/>
    <dgm:cxn modelId="{4C75C81C-6928-411D-ABE8-25750B2EEB4E}" type="presOf" srcId="{21304939-4EBF-4EAC-B34E-B6D13A95925E}" destId="{7CEBAF1C-B174-4839-8FD8-44C27BC784EF}" srcOrd="0" destOrd="0" presId="urn:microsoft.com/office/officeart/2005/8/layout/vList5"/>
    <dgm:cxn modelId="{0F73A61B-3BA8-40C8-AC7C-6C81B030427A}" srcId="{9A4B88DA-D9C2-4354-9E29-7A4DD85C02CF}" destId="{70A1D0E5-D4F6-4CE7-91A1-5D4D429A1443}" srcOrd="2" destOrd="0" parTransId="{310183DA-4D97-484B-8A7E-C4D21D2A05AD}" sibTransId="{EAC047AE-B062-4ECA-AC9C-2E915551D5D6}"/>
    <dgm:cxn modelId="{6A9D6705-8C3A-4C25-8401-DF8F4543B5DC}" type="presOf" srcId="{1E56BAA6-DB33-4E9D-A4B0-157B9F5B0C87}" destId="{F9F701FB-6ADA-4F61-8863-272CB50EED7D}" srcOrd="0" destOrd="1" presId="urn:microsoft.com/office/officeart/2005/8/layout/vList5"/>
    <dgm:cxn modelId="{B1E442B6-197C-484F-ABB5-4CD5E8BA17DE}" srcId="{70A1D0E5-D4F6-4CE7-91A1-5D4D429A1443}" destId="{FF1B13DE-D4FA-402A-AC32-2FC4A932D1BB}" srcOrd="0" destOrd="0" parTransId="{043B3C91-DF02-4CEB-B9AB-86C92C658870}" sibTransId="{0E105C6B-86D9-407C-A9ED-F7DB34CECB50}"/>
    <dgm:cxn modelId="{76677C83-85B3-4AF2-BFF4-C515DCEAE204}" type="presOf" srcId="{FF1B13DE-D4FA-402A-AC32-2FC4A932D1BB}" destId="{83386B0C-F36B-4BD6-9BF0-A6460522ACA7}" srcOrd="0" destOrd="0" presId="urn:microsoft.com/office/officeart/2005/8/layout/vList5"/>
    <dgm:cxn modelId="{2344A150-075E-4626-8862-18BF479BDE62}" type="presOf" srcId="{1C200060-C036-44BB-92D0-9A8EF3164330}" destId="{F53056E8-302F-4FD3-8726-93E1DC9B3182}" srcOrd="0" destOrd="1" presId="urn:microsoft.com/office/officeart/2005/8/layout/vList5"/>
    <dgm:cxn modelId="{9CDD61B4-3A84-4761-9EC8-8EB57129FCD3}" type="presOf" srcId="{74973A4B-5643-4FCA-8F6A-B9F3AA736F37}" destId="{F9F701FB-6ADA-4F61-8863-272CB50EED7D}" srcOrd="0" destOrd="0" presId="urn:microsoft.com/office/officeart/2005/8/layout/vList5"/>
    <dgm:cxn modelId="{6D90264F-C393-4F64-9BF6-A777E6AB34C6}" type="presOf" srcId="{5B4020AA-32F7-4E08-96A5-E121DDAB64B2}" destId="{F53056E8-302F-4FD3-8726-93E1DC9B3182}" srcOrd="0" destOrd="0" presId="urn:microsoft.com/office/officeart/2005/8/layout/vList5"/>
    <dgm:cxn modelId="{03C5E8C1-E034-484B-AC0A-E42B517665E6}" type="presOf" srcId="{8E9CC238-EE3E-44BB-B252-10F015990151}" destId="{83386B0C-F36B-4BD6-9BF0-A6460522ACA7}" srcOrd="0" destOrd="1" presId="urn:microsoft.com/office/officeart/2005/8/layout/vList5"/>
    <dgm:cxn modelId="{13C633FE-9E27-42DB-8ADD-94183203C949}" type="presOf" srcId="{70A1D0E5-D4F6-4CE7-91A1-5D4D429A1443}" destId="{81F85EDA-D84B-4965-9282-009E71D676A0}" srcOrd="0" destOrd="0" presId="urn:microsoft.com/office/officeart/2005/8/layout/vList5"/>
    <dgm:cxn modelId="{135AC70C-31AC-40C9-A212-8883AF61E4D5}" type="presParOf" srcId="{3BF286B8-BC5B-4FB8-9411-9C17B145A7BF}" destId="{EDCF7A74-4A29-4386-885F-284A656CE940}" srcOrd="0" destOrd="0" presId="urn:microsoft.com/office/officeart/2005/8/layout/vList5"/>
    <dgm:cxn modelId="{40C429B9-ED09-4186-8C23-BAAE99B4E85D}" type="presParOf" srcId="{EDCF7A74-4A29-4386-885F-284A656CE940}" destId="{C1EEE1C8-A1E2-4088-9DF3-EFA4040FB967}" srcOrd="0" destOrd="0" presId="urn:microsoft.com/office/officeart/2005/8/layout/vList5"/>
    <dgm:cxn modelId="{88ACDA1A-B332-4162-B1D0-B805868DC440}" type="presParOf" srcId="{EDCF7A74-4A29-4386-885F-284A656CE940}" destId="{F53056E8-302F-4FD3-8726-93E1DC9B3182}" srcOrd="1" destOrd="0" presId="urn:microsoft.com/office/officeart/2005/8/layout/vList5"/>
    <dgm:cxn modelId="{2BF47C70-C070-49CB-9BC8-967D2D7BBF94}" type="presParOf" srcId="{3BF286B8-BC5B-4FB8-9411-9C17B145A7BF}" destId="{03E2A6CF-41A7-4A8B-85E9-6E088621144F}" srcOrd="1" destOrd="0" presId="urn:microsoft.com/office/officeart/2005/8/layout/vList5"/>
    <dgm:cxn modelId="{3A81233D-6A8F-4D89-82E0-50607C892875}" type="presParOf" srcId="{3BF286B8-BC5B-4FB8-9411-9C17B145A7BF}" destId="{8CBCB413-E860-46A1-AF63-72AE5872904F}" srcOrd="2" destOrd="0" presId="urn:microsoft.com/office/officeart/2005/8/layout/vList5"/>
    <dgm:cxn modelId="{35EDB623-03B3-4F7E-8914-C436892D08E5}" type="presParOf" srcId="{8CBCB413-E860-46A1-AF63-72AE5872904F}" destId="{7CEBAF1C-B174-4839-8FD8-44C27BC784EF}" srcOrd="0" destOrd="0" presId="urn:microsoft.com/office/officeart/2005/8/layout/vList5"/>
    <dgm:cxn modelId="{5A63BD7C-0C4F-4D6D-B15D-2F09B129B791}" type="presParOf" srcId="{8CBCB413-E860-46A1-AF63-72AE5872904F}" destId="{F9F701FB-6ADA-4F61-8863-272CB50EED7D}" srcOrd="1" destOrd="0" presId="urn:microsoft.com/office/officeart/2005/8/layout/vList5"/>
    <dgm:cxn modelId="{C6BC8D97-5C5B-4103-BAD6-DB231918FC99}" type="presParOf" srcId="{3BF286B8-BC5B-4FB8-9411-9C17B145A7BF}" destId="{407B14E4-28AB-49F7-8E57-CB7815E44227}" srcOrd="3" destOrd="0" presId="urn:microsoft.com/office/officeart/2005/8/layout/vList5"/>
    <dgm:cxn modelId="{DD4011F6-B211-427A-858B-8C0883CCB6E1}" type="presParOf" srcId="{3BF286B8-BC5B-4FB8-9411-9C17B145A7BF}" destId="{FA8D745A-6549-49C6-BF44-D5A242BFFD57}" srcOrd="4" destOrd="0" presId="urn:microsoft.com/office/officeart/2005/8/layout/vList5"/>
    <dgm:cxn modelId="{87D2AD6D-BFEE-4329-B96B-F0CFD319D5CF}" type="presParOf" srcId="{FA8D745A-6549-49C6-BF44-D5A242BFFD57}" destId="{81F85EDA-D84B-4965-9282-009E71D676A0}" srcOrd="0" destOrd="0" presId="urn:microsoft.com/office/officeart/2005/8/layout/vList5"/>
    <dgm:cxn modelId="{0B2B98E6-4C1C-4622-9D9A-6F3265F3832B}" type="presParOf" srcId="{FA8D745A-6549-49C6-BF44-D5A242BFFD57}" destId="{83386B0C-F36B-4BD6-9BF0-A6460522ACA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98F436-FB57-4DB5-87E0-4AE55EFE6458}" type="doc">
      <dgm:prSet loTypeId="urn:microsoft.com/office/officeart/2005/8/layout/default" loCatId="list" qsTypeId="urn:microsoft.com/office/officeart/2005/8/quickstyle/3d3" qsCatId="3D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9746AA6C-75A3-4445-B6FB-DC920EEC0320}">
      <dgm:prSet phldrT="[Text]"/>
      <dgm:spPr/>
      <dgm:t>
        <a:bodyPr/>
        <a:lstStyle/>
        <a:p>
          <a:r>
            <a:rPr lang="cs-CZ" dirty="0" smtClean="0"/>
            <a:t>Nařízení</a:t>
          </a:r>
          <a:endParaRPr lang="cs-CZ" dirty="0"/>
        </a:p>
      </dgm:t>
    </dgm:pt>
    <dgm:pt modelId="{7E0829CC-D8D0-499E-A17A-369D21725DF2}" type="parTrans" cxnId="{78852773-CAE9-4E10-A432-9495700D2F2E}">
      <dgm:prSet/>
      <dgm:spPr/>
      <dgm:t>
        <a:bodyPr/>
        <a:lstStyle/>
        <a:p>
          <a:endParaRPr lang="cs-CZ"/>
        </a:p>
      </dgm:t>
    </dgm:pt>
    <dgm:pt modelId="{221ED027-4FBB-482B-9BE3-26C67BF04EF3}" type="sibTrans" cxnId="{78852773-CAE9-4E10-A432-9495700D2F2E}">
      <dgm:prSet/>
      <dgm:spPr/>
      <dgm:t>
        <a:bodyPr/>
        <a:lstStyle/>
        <a:p>
          <a:endParaRPr lang="cs-CZ"/>
        </a:p>
      </dgm:t>
    </dgm:pt>
    <dgm:pt modelId="{0F40F288-0C79-4B44-B352-8DBF01672F0E}">
      <dgm:prSet phldrT="[Text]"/>
      <dgm:spPr/>
      <dgm:t>
        <a:bodyPr/>
        <a:lstStyle/>
        <a:p>
          <a:r>
            <a:rPr lang="cs-CZ" dirty="0" smtClean="0"/>
            <a:t>Směrnice</a:t>
          </a:r>
          <a:endParaRPr lang="cs-CZ" dirty="0"/>
        </a:p>
      </dgm:t>
    </dgm:pt>
    <dgm:pt modelId="{D3E9ECB1-ADD8-4B3F-BF74-2991B63B7A38}" type="parTrans" cxnId="{9FA2DE28-1B81-4A13-89AA-28C9BF37FDBE}">
      <dgm:prSet/>
      <dgm:spPr/>
      <dgm:t>
        <a:bodyPr/>
        <a:lstStyle/>
        <a:p>
          <a:endParaRPr lang="cs-CZ"/>
        </a:p>
      </dgm:t>
    </dgm:pt>
    <dgm:pt modelId="{D8B0C987-2197-4F4A-85F9-028AB3DBFA8E}" type="sibTrans" cxnId="{9FA2DE28-1B81-4A13-89AA-28C9BF37FDBE}">
      <dgm:prSet/>
      <dgm:spPr/>
      <dgm:t>
        <a:bodyPr/>
        <a:lstStyle/>
        <a:p>
          <a:endParaRPr lang="cs-CZ"/>
        </a:p>
      </dgm:t>
    </dgm:pt>
    <dgm:pt modelId="{D2E1725F-69E3-466F-AECA-E38CBA7D5E99}">
      <dgm:prSet phldrT="[Text]"/>
      <dgm:spPr/>
      <dgm:t>
        <a:bodyPr/>
        <a:lstStyle/>
        <a:p>
          <a:r>
            <a:rPr lang="cs-CZ" dirty="0" smtClean="0"/>
            <a:t>Rozhodnutí</a:t>
          </a:r>
          <a:endParaRPr lang="cs-CZ" dirty="0"/>
        </a:p>
      </dgm:t>
    </dgm:pt>
    <dgm:pt modelId="{BB30E0BE-A97D-40BD-BA76-DA67A2FDF0F2}" type="parTrans" cxnId="{8C12EA27-AE90-4F76-B68E-BA9C88FCEC03}">
      <dgm:prSet/>
      <dgm:spPr/>
      <dgm:t>
        <a:bodyPr/>
        <a:lstStyle/>
        <a:p>
          <a:endParaRPr lang="cs-CZ"/>
        </a:p>
      </dgm:t>
    </dgm:pt>
    <dgm:pt modelId="{66A4C38E-C7DB-43E6-A475-4C05B33F9F06}" type="sibTrans" cxnId="{8C12EA27-AE90-4F76-B68E-BA9C88FCEC03}">
      <dgm:prSet/>
      <dgm:spPr/>
      <dgm:t>
        <a:bodyPr/>
        <a:lstStyle/>
        <a:p>
          <a:endParaRPr lang="cs-CZ"/>
        </a:p>
      </dgm:t>
    </dgm:pt>
    <dgm:pt modelId="{90148AEF-5C06-4D42-96B0-A16CFF5F9EDD}">
      <dgm:prSet phldrT="[Text]"/>
      <dgm:spPr/>
      <dgm:t>
        <a:bodyPr/>
        <a:lstStyle/>
        <a:p>
          <a:r>
            <a:rPr lang="cs-CZ" dirty="0" smtClean="0"/>
            <a:t>Doporučení</a:t>
          </a:r>
          <a:endParaRPr lang="cs-CZ" dirty="0"/>
        </a:p>
      </dgm:t>
    </dgm:pt>
    <dgm:pt modelId="{A46B1475-5D4D-4107-92FD-D73D066BFD0F}" type="parTrans" cxnId="{E11508DF-42EC-412B-AC53-9805F50C5530}">
      <dgm:prSet/>
      <dgm:spPr/>
      <dgm:t>
        <a:bodyPr/>
        <a:lstStyle/>
        <a:p>
          <a:endParaRPr lang="cs-CZ"/>
        </a:p>
      </dgm:t>
    </dgm:pt>
    <dgm:pt modelId="{9C28FE72-F9E6-4E62-A106-CE02886B67B8}" type="sibTrans" cxnId="{E11508DF-42EC-412B-AC53-9805F50C5530}">
      <dgm:prSet/>
      <dgm:spPr/>
      <dgm:t>
        <a:bodyPr/>
        <a:lstStyle/>
        <a:p>
          <a:endParaRPr lang="cs-CZ"/>
        </a:p>
      </dgm:t>
    </dgm:pt>
    <dgm:pt modelId="{C152BA28-509E-4F62-838A-4B16424243CA}">
      <dgm:prSet phldrT="[Text]"/>
      <dgm:spPr/>
      <dgm:t>
        <a:bodyPr/>
        <a:lstStyle/>
        <a:p>
          <a:r>
            <a:rPr lang="cs-CZ" dirty="0" smtClean="0"/>
            <a:t>Stanoviska</a:t>
          </a:r>
          <a:endParaRPr lang="cs-CZ" dirty="0"/>
        </a:p>
      </dgm:t>
    </dgm:pt>
    <dgm:pt modelId="{64A7C7B6-8D51-4D37-8D2C-1B7ADC8ED6BD}" type="parTrans" cxnId="{0403F81C-C049-412D-AC7C-0E48D4B1ECAD}">
      <dgm:prSet/>
      <dgm:spPr/>
      <dgm:t>
        <a:bodyPr/>
        <a:lstStyle/>
        <a:p>
          <a:endParaRPr lang="cs-CZ"/>
        </a:p>
      </dgm:t>
    </dgm:pt>
    <dgm:pt modelId="{6B80D38A-B9A8-4CB1-8A38-C3DBE367E13A}" type="sibTrans" cxnId="{0403F81C-C049-412D-AC7C-0E48D4B1ECAD}">
      <dgm:prSet/>
      <dgm:spPr/>
      <dgm:t>
        <a:bodyPr/>
        <a:lstStyle/>
        <a:p>
          <a:endParaRPr lang="cs-CZ"/>
        </a:p>
      </dgm:t>
    </dgm:pt>
    <dgm:pt modelId="{7F1050CD-A6E5-4B36-8059-C1F6F6C3BAF5}" type="pres">
      <dgm:prSet presAssocID="{2F98F436-FB57-4DB5-87E0-4AE55EFE645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4270DC-2C81-4BEE-87F7-D028EB2DCD84}" type="pres">
      <dgm:prSet presAssocID="{9746AA6C-75A3-4445-B6FB-DC920EEC032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5B86F0-4CE2-47B2-8AFF-D5851ADEE8C3}" type="pres">
      <dgm:prSet presAssocID="{221ED027-4FBB-482B-9BE3-26C67BF04EF3}" presName="sibTrans" presStyleCnt="0"/>
      <dgm:spPr/>
    </dgm:pt>
    <dgm:pt modelId="{B8171F88-66FD-4287-847D-D1CB84C5AEC6}" type="pres">
      <dgm:prSet presAssocID="{0F40F288-0C79-4B44-B352-8DBF01672F0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C02AE3-6ACC-4CD3-983E-83641AEF85F6}" type="pres">
      <dgm:prSet presAssocID="{D8B0C987-2197-4F4A-85F9-028AB3DBFA8E}" presName="sibTrans" presStyleCnt="0"/>
      <dgm:spPr/>
    </dgm:pt>
    <dgm:pt modelId="{F6433415-E82A-4FF7-8BCF-06D43DFAEF2D}" type="pres">
      <dgm:prSet presAssocID="{D2E1725F-69E3-466F-AECA-E38CBA7D5E9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18BFE5-C331-4868-A215-19CF90DB4D0F}" type="pres">
      <dgm:prSet presAssocID="{66A4C38E-C7DB-43E6-A475-4C05B33F9F06}" presName="sibTrans" presStyleCnt="0"/>
      <dgm:spPr/>
    </dgm:pt>
    <dgm:pt modelId="{84B7971F-F5A9-4A86-AAA3-ED97D3A1729F}" type="pres">
      <dgm:prSet presAssocID="{90148AEF-5C06-4D42-96B0-A16CFF5F9ED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D72560-AC97-498F-9A38-7AAE2C4BBAB9}" type="pres">
      <dgm:prSet presAssocID="{9C28FE72-F9E6-4E62-A106-CE02886B67B8}" presName="sibTrans" presStyleCnt="0"/>
      <dgm:spPr/>
    </dgm:pt>
    <dgm:pt modelId="{22B5BDC1-4134-4C7E-9EFD-67A5E8E17498}" type="pres">
      <dgm:prSet presAssocID="{C152BA28-509E-4F62-838A-4B16424243C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852773-CAE9-4E10-A432-9495700D2F2E}" srcId="{2F98F436-FB57-4DB5-87E0-4AE55EFE6458}" destId="{9746AA6C-75A3-4445-B6FB-DC920EEC0320}" srcOrd="0" destOrd="0" parTransId="{7E0829CC-D8D0-499E-A17A-369D21725DF2}" sibTransId="{221ED027-4FBB-482B-9BE3-26C67BF04EF3}"/>
    <dgm:cxn modelId="{E11508DF-42EC-412B-AC53-9805F50C5530}" srcId="{2F98F436-FB57-4DB5-87E0-4AE55EFE6458}" destId="{90148AEF-5C06-4D42-96B0-A16CFF5F9EDD}" srcOrd="3" destOrd="0" parTransId="{A46B1475-5D4D-4107-92FD-D73D066BFD0F}" sibTransId="{9C28FE72-F9E6-4E62-A106-CE02886B67B8}"/>
    <dgm:cxn modelId="{173416E9-5FA4-4F2A-9A73-74F5EDC03A22}" type="presOf" srcId="{C152BA28-509E-4F62-838A-4B16424243CA}" destId="{22B5BDC1-4134-4C7E-9EFD-67A5E8E17498}" srcOrd="0" destOrd="0" presId="urn:microsoft.com/office/officeart/2005/8/layout/default"/>
    <dgm:cxn modelId="{814DAE1A-3363-405A-94B9-90C78ADCC24C}" type="presOf" srcId="{2F98F436-FB57-4DB5-87E0-4AE55EFE6458}" destId="{7F1050CD-A6E5-4B36-8059-C1F6F6C3BAF5}" srcOrd="0" destOrd="0" presId="urn:microsoft.com/office/officeart/2005/8/layout/default"/>
    <dgm:cxn modelId="{0403F81C-C049-412D-AC7C-0E48D4B1ECAD}" srcId="{2F98F436-FB57-4DB5-87E0-4AE55EFE6458}" destId="{C152BA28-509E-4F62-838A-4B16424243CA}" srcOrd="4" destOrd="0" parTransId="{64A7C7B6-8D51-4D37-8D2C-1B7ADC8ED6BD}" sibTransId="{6B80D38A-B9A8-4CB1-8A38-C3DBE367E13A}"/>
    <dgm:cxn modelId="{32C52430-DEC7-4B8F-B5B6-F84E639D49A8}" type="presOf" srcId="{0F40F288-0C79-4B44-B352-8DBF01672F0E}" destId="{B8171F88-66FD-4287-847D-D1CB84C5AEC6}" srcOrd="0" destOrd="0" presId="urn:microsoft.com/office/officeart/2005/8/layout/default"/>
    <dgm:cxn modelId="{8C12EA27-AE90-4F76-B68E-BA9C88FCEC03}" srcId="{2F98F436-FB57-4DB5-87E0-4AE55EFE6458}" destId="{D2E1725F-69E3-466F-AECA-E38CBA7D5E99}" srcOrd="2" destOrd="0" parTransId="{BB30E0BE-A97D-40BD-BA76-DA67A2FDF0F2}" sibTransId="{66A4C38E-C7DB-43E6-A475-4C05B33F9F06}"/>
    <dgm:cxn modelId="{4794E67C-520C-4843-B94A-C4650FC18B00}" type="presOf" srcId="{9746AA6C-75A3-4445-B6FB-DC920EEC0320}" destId="{954270DC-2C81-4BEE-87F7-D028EB2DCD84}" srcOrd="0" destOrd="0" presId="urn:microsoft.com/office/officeart/2005/8/layout/default"/>
    <dgm:cxn modelId="{57DB20C8-D2FC-4581-9AD9-7E097D436CD1}" type="presOf" srcId="{90148AEF-5C06-4D42-96B0-A16CFF5F9EDD}" destId="{84B7971F-F5A9-4A86-AAA3-ED97D3A1729F}" srcOrd="0" destOrd="0" presId="urn:microsoft.com/office/officeart/2005/8/layout/default"/>
    <dgm:cxn modelId="{9FA2DE28-1B81-4A13-89AA-28C9BF37FDBE}" srcId="{2F98F436-FB57-4DB5-87E0-4AE55EFE6458}" destId="{0F40F288-0C79-4B44-B352-8DBF01672F0E}" srcOrd="1" destOrd="0" parTransId="{D3E9ECB1-ADD8-4B3F-BF74-2991B63B7A38}" sibTransId="{D8B0C987-2197-4F4A-85F9-028AB3DBFA8E}"/>
    <dgm:cxn modelId="{20AD8D05-4C3E-4814-947E-20ECB710F244}" type="presOf" srcId="{D2E1725F-69E3-466F-AECA-E38CBA7D5E99}" destId="{F6433415-E82A-4FF7-8BCF-06D43DFAEF2D}" srcOrd="0" destOrd="0" presId="urn:microsoft.com/office/officeart/2005/8/layout/default"/>
    <dgm:cxn modelId="{67718CCF-617A-45D3-B2CB-3A3B272FAE29}" type="presParOf" srcId="{7F1050CD-A6E5-4B36-8059-C1F6F6C3BAF5}" destId="{954270DC-2C81-4BEE-87F7-D028EB2DCD84}" srcOrd="0" destOrd="0" presId="urn:microsoft.com/office/officeart/2005/8/layout/default"/>
    <dgm:cxn modelId="{1D01FD17-AF6A-4EEA-BCE6-E01976D27E3C}" type="presParOf" srcId="{7F1050CD-A6E5-4B36-8059-C1F6F6C3BAF5}" destId="{A35B86F0-4CE2-47B2-8AFF-D5851ADEE8C3}" srcOrd="1" destOrd="0" presId="urn:microsoft.com/office/officeart/2005/8/layout/default"/>
    <dgm:cxn modelId="{B72FB2B2-9D0A-4F2A-A1BA-67D736CF9C6B}" type="presParOf" srcId="{7F1050CD-A6E5-4B36-8059-C1F6F6C3BAF5}" destId="{B8171F88-66FD-4287-847D-D1CB84C5AEC6}" srcOrd="2" destOrd="0" presId="urn:microsoft.com/office/officeart/2005/8/layout/default"/>
    <dgm:cxn modelId="{D67B3FFF-F7E0-4368-8DC0-6BAE7BADFA15}" type="presParOf" srcId="{7F1050CD-A6E5-4B36-8059-C1F6F6C3BAF5}" destId="{44C02AE3-6ACC-4CD3-983E-83641AEF85F6}" srcOrd="3" destOrd="0" presId="urn:microsoft.com/office/officeart/2005/8/layout/default"/>
    <dgm:cxn modelId="{32B8577F-A0D0-4F22-B5E7-AD06A5DFB430}" type="presParOf" srcId="{7F1050CD-A6E5-4B36-8059-C1F6F6C3BAF5}" destId="{F6433415-E82A-4FF7-8BCF-06D43DFAEF2D}" srcOrd="4" destOrd="0" presId="urn:microsoft.com/office/officeart/2005/8/layout/default"/>
    <dgm:cxn modelId="{BB57553C-B4E8-4307-9152-788A76DDE578}" type="presParOf" srcId="{7F1050CD-A6E5-4B36-8059-C1F6F6C3BAF5}" destId="{FA18BFE5-C331-4868-A215-19CF90DB4D0F}" srcOrd="5" destOrd="0" presId="urn:microsoft.com/office/officeart/2005/8/layout/default"/>
    <dgm:cxn modelId="{2813C602-0720-40A4-A030-157DBA1C28A0}" type="presParOf" srcId="{7F1050CD-A6E5-4B36-8059-C1F6F6C3BAF5}" destId="{84B7971F-F5A9-4A86-AAA3-ED97D3A1729F}" srcOrd="6" destOrd="0" presId="urn:microsoft.com/office/officeart/2005/8/layout/default"/>
    <dgm:cxn modelId="{983249A9-D33D-4879-B75E-D85086DEDE03}" type="presParOf" srcId="{7F1050CD-A6E5-4B36-8059-C1F6F6C3BAF5}" destId="{7BD72560-AC97-498F-9A38-7AAE2C4BBAB9}" srcOrd="7" destOrd="0" presId="urn:microsoft.com/office/officeart/2005/8/layout/default"/>
    <dgm:cxn modelId="{89EC2D5B-4930-47F9-AAF9-54F2701A9257}" type="presParOf" srcId="{7F1050CD-A6E5-4B36-8059-C1F6F6C3BAF5}" destId="{22B5BDC1-4134-4C7E-9EFD-67A5E8E1749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BE81E43-0A67-4EA1-B13C-30BA8D31D369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850EC20-A1B2-4DA0-B137-960E9234C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79274B-B5C5-47C1-9792-B669857AC0C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1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8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39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40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41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bdélník 55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64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5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66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C0A85E6-7BA7-49EB-98CF-3918F3BCCE91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B81E80-3274-4948-B0AB-C940FAF39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0FBD7-2697-4FB8-8703-57AAF3C14035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7B3BF-AA17-41CD-9DE1-7E0B8AB1C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1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2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24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7" name="Volný tvar 25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6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bdélník 7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bdélník 8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Obdélník 9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bdélník 10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Obdélník 11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32D23E-91DF-4ADB-B443-2DC6A1C24322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DE43C3-643F-4E2A-9A46-14B74E892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89E71CA-58D0-4BEF-96AA-A0B9D3C68078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0B50A69-2F9D-47D9-97AA-C0909E84E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24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5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bdélník 16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17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8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9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20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21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8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29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615FF70-38A0-4C87-ABA9-523F411D8AE5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7E0091D-4566-4378-BCC1-4A415AA3DF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D45CF-D6DB-4C06-A511-40E5BC436653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A003B-B039-4636-AE44-A796E731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01BF50A-0486-4E1A-8E9B-1AEF997AA9F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871D9A-1616-4345-8307-67D800809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B484C-6957-4FB1-B0BF-8E88D2A2361B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DC1F8-4BB7-4BF9-85CA-0EB6CDC8D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14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15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16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10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1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2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18"/>
            <p:cNvCxnSpPr/>
            <p:nvPr/>
          </p:nvCxnSpPr>
          <p:spPr>
            <a:xfrm rot="16200000">
              <a:off x="6663592" y="13003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9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 flipH="1">
              <a:off x="6744512" y="12993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80A0EB-2A46-4144-8CC8-67D5FDEF9A0C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421D92-E0D8-4CB8-A316-7B97FCB74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D83A5-FE39-472E-8E80-20BFC9C18765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5892-7431-4353-A227-C76A8111B7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79E43-CCAB-4D57-8EA5-2DC5065AF418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74964-A996-49B3-B746-E3E9B29A77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12185F45-DB4C-4F48-8170-D622F9985593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169A341-8DD2-4075-9F66-13D3D4794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2" r:id="rId1"/>
    <p:sldLayoutId id="2147483731" r:id="rId2"/>
    <p:sldLayoutId id="2147483733" r:id="rId3"/>
    <p:sldLayoutId id="2147483734" r:id="rId4"/>
    <p:sldLayoutId id="2147483735" r:id="rId5"/>
    <p:sldLayoutId id="2147483730" r:id="rId6"/>
    <p:sldLayoutId id="2147483736" r:id="rId7"/>
    <p:sldLayoutId id="2147483729" r:id="rId8"/>
    <p:sldLayoutId id="2147483737" r:id="rId9"/>
    <p:sldLayoutId id="2147483728" r:id="rId10"/>
    <p:sldLayoutId id="2147483727" r:id="rId11"/>
  </p:sldLayoutIdLst>
  <p:transition spd="med"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fontAlgn="base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es_trois_pr&#233;sidents_2011-11-30.jpg?uselang=cs" TargetMode="External"/><Relationship Id="rId2" Type="http://schemas.openxmlformats.org/officeDocument/2006/relationships/hyperlink" Target="http://office.microsoft.com/cs-cz/images/results.aspx?qu=evropsk&#225;+unie&amp;ex=1&amp;origin=EC0101413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legislativa&amp;ex=1" TargetMode="External"/><Relationship Id="rId5" Type="http://schemas.openxmlformats.org/officeDocument/2006/relationships/hyperlink" Target="http://office.microsoft.com/cs-cz/images/results.aspx?qu=z&#225;kon&amp;ex=1" TargetMode="External"/><Relationship Id="rId4" Type="http://schemas.openxmlformats.org/officeDocument/2006/relationships/hyperlink" Target="http://office.microsoft.com/cs-cz/images/results.aspx?qu=&#269;esk&#225;+republi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Skupina 10"/>
          <p:cNvGrpSpPr>
            <a:grpSpLocks/>
          </p:cNvGrpSpPr>
          <p:nvPr/>
        </p:nvGrpSpPr>
        <p:grpSpPr bwMode="auto">
          <a:xfrm>
            <a:off x="214313" y="214313"/>
            <a:ext cx="8748712" cy="1439862"/>
            <a:chOff x="0" y="0"/>
            <a:chExt cx="88837" cy="16120"/>
          </a:xfrm>
        </p:grpSpPr>
        <p:pic>
          <p:nvPicPr>
            <p:cNvPr id="14370" name="Obrázek 2" descr="Výřez obrazov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4371" name="Obrázek 3" descr="loga soukrškolyvjpeg.jpg"/>
            <p:cNvPicPr>
              <a:picLocks noChangeAspect="1"/>
            </p:cNvPicPr>
            <p:nvPr/>
          </p:nvPicPr>
          <p:blipFill>
            <a:blip r:embed="rId3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4372" name="Obrázek 4" descr="loga soukrškolyvjpeg.jpg"/>
            <p:cNvPicPr>
              <a:picLocks noChangeAspect="1"/>
            </p:cNvPicPr>
            <p:nvPr/>
          </p:nvPicPr>
          <p:blipFill>
            <a:blip r:embed="rId4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73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00063" y="1900238"/>
          <a:ext cx="7959725" cy="4529137"/>
        </p:xfrm>
        <a:graphic>
          <a:graphicData uri="http://schemas.openxmlformats.org/drawingml/2006/table">
            <a:tbl>
              <a:tblPr/>
              <a:tblGrid>
                <a:gridCol w="2056866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Právní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akty EU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rozlišit právní akty EU a objasnit jejich způsob přijímání.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20. </a:t>
                      </a: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Pojem práva EU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EU dostala od států pravomoc vytvářet právní normy, které jsou závazné nejenom pro samotné státy, ale i pro jejich občany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Unie má vlastní právní systém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Právo EU je autonomní právní systém odlišný od mezinárodního či vnitrostátního práva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Na systém práva EU nahlížíme z několika hledisek: 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Přístup strukturální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Dle hierarchie norem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/>
          </a:p>
        </p:txBody>
      </p:sp>
      <p:pic>
        <p:nvPicPr>
          <p:cNvPr id="15363" name="Obrázek 3" descr="MC900440392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15113" y="4572000"/>
            <a:ext cx="2528887" cy="252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Strukturální pohled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Právo primární- základní smlouvy EU ( Smlouva o fungování EU, akty členských států)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Právo sekundární- normy vytvářené orgány unie na základě zmocnění práva primárního (směrnice, nařízení)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Mezinárodní smlouvy uzavírané mezi EU a nečlenskými státy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Obecné zásady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Judikatura Evropského soudního dvora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Dle hierarchie norem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„ústava Unie“- Smlouva o fungování EU, Smlouva o Evropské unii, smlouva o založení EUROATOMu a další smlouvy je měnící a doplňující</a:t>
            </a:r>
          </a:p>
          <a:p>
            <a:r>
              <a:rPr lang="cs-CZ" smtClean="0"/>
              <a:t>Ostatní právní akty, které musí být s „ústavou“ v souladu</a:t>
            </a:r>
          </a:p>
        </p:txBody>
      </p:sp>
      <p:pic>
        <p:nvPicPr>
          <p:cNvPr id="18435" name="Picture 2" descr="C:\Users\Martan\AppData\Local\Microsoft\Windows\Temporary Internet Files\Content.IE5\5VILEJ21\MC9002925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75" y="4144963"/>
            <a:ext cx="2428875" cy="246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Primární právní akty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14400" y="178356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Sekundární právní akty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graphicFrame>
        <p:nvGraphicFramePr>
          <p:cNvPr id="19" name="Zástupný symbol pro obsah 18"/>
          <p:cNvGraphicFramePr>
            <a:graphicFrameLocks noGrp="1"/>
          </p:cNvGraphicFramePr>
          <p:nvPr>
            <p:ph idx="1"/>
          </p:nvPr>
        </p:nvGraphicFramePr>
        <p:xfrm>
          <a:off x="914400" y="178356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954270DC-2C81-4BEE-87F7-D028EB2DCD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>
                                            <p:graphicEl>
                                              <a:dgm id="{954270DC-2C81-4BEE-87F7-D028EB2DCD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B8171F88-66FD-4287-847D-D1CB84C5AE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>
                                            <p:graphicEl>
                                              <a:dgm id="{B8171F88-66FD-4287-847D-D1CB84C5AE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F6433415-E82A-4FF7-8BCF-06D43DFAEF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>
                                            <p:graphicEl>
                                              <a:dgm id="{F6433415-E82A-4FF7-8BCF-06D43DFAEF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84B7971F-F5A9-4A86-AAA3-ED97D3A172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9">
                                            <p:graphicEl>
                                              <a:dgm id="{84B7971F-F5A9-4A86-AAA3-ED97D3A172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22B5BDC1-4134-4C7E-9EFD-67A5E8E17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9">
                                            <p:graphicEl>
                                              <a:dgm id="{22B5BDC1-4134-4C7E-9EFD-67A5E8E174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Nařízení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Závazný akt normativní povahy</a:t>
            </a:r>
          </a:p>
          <a:p>
            <a:r>
              <a:rPr lang="cs-CZ" smtClean="0"/>
              <a:t>Závazné jak na úrovni Unie, tak na úrovni členských států</a:t>
            </a:r>
          </a:p>
          <a:p>
            <a:r>
              <a:rPr lang="cs-CZ" smtClean="0"/>
              <a:t>Zavazuje tedy přímo členské státy i jednotlivce</a:t>
            </a:r>
          </a:p>
          <a:p>
            <a:r>
              <a:rPr lang="cs-CZ" smtClean="0"/>
              <a:t>Nemusí se nijak vkládat do národního práva- pro jednotlivce je už nařízení závazné hned po vydání</a:t>
            </a:r>
          </a:p>
        </p:txBody>
      </p:sp>
      <p:pic>
        <p:nvPicPr>
          <p:cNvPr id="21507" name="Obrázek 3" descr="MC900339254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688" y="357188"/>
            <a:ext cx="1928812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Směrnice 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Nemá obecnou závaznost směrem k jednotlivcům</a:t>
            </a:r>
          </a:p>
          <a:p>
            <a:pPr>
              <a:lnSpc>
                <a:spcPct val="90000"/>
              </a:lnSpc>
            </a:pPr>
            <a:r>
              <a:rPr lang="cs-CZ" smtClean="0"/>
              <a:t>Předepisuje jen výsledek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jehož má být dosaženo</a:t>
            </a:r>
          </a:p>
          <a:p>
            <a:pPr>
              <a:lnSpc>
                <a:spcPct val="90000"/>
              </a:lnSpc>
            </a:pPr>
            <a:r>
              <a:rPr lang="cs-CZ" smtClean="0"/>
              <a:t>Obsahuje obecné pravidlo a na státu je, aby si je zařadil do svého právního řádu a na ostatních podrobnostech</a:t>
            </a:r>
          </a:p>
          <a:p>
            <a:pPr>
              <a:lnSpc>
                <a:spcPct val="90000"/>
              </a:lnSpc>
            </a:pPr>
            <a:r>
              <a:rPr lang="cs-CZ" smtClean="0"/>
              <a:t>Jedince tedy zavazuje až ve chvíli, kdy je směrnice implementována členským státem do jeho právního řádu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Rozhodnutí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Individuální právní akt- zavazuje jen ty, kterým bylo přímo adresováno (na rozdíl od nařízení a směrnic)</a:t>
            </a:r>
          </a:p>
          <a:p>
            <a:r>
              <a:rPr lang="cs-CZ" smtClean="0"/>
              <a:t>Například rozhodnutí komise</a:t>
            </a:r>
          </a:p>
          <a:p>
            <a:r>
              <a:rPr lang="cs-CZ" smtClean="0"/>
              <a:t>Mohou být určená pro členské státy, instituce i jedince</a:t>
            </a:r>
          </a:p>
          <a:p>
            <a:r>
              <a:rPr lang="cs-CZ" smtClean="0"/>
              <a:t>Může mít i normativní dopad (např. rozhodnutí Rady o založení tribunálu)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Doporučení a stanoviska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Nejsou právními akty</a:t>
            </a:r>
          </a:p>
          <a:p>
            <a:r>
              <a:rPr lang="cs-CZ" smtClean="0"/>
              <a:t>Jsou nezávazná</a:t>
            </a:r>
          </a:p>
          <a:p>
            <a:r>
              <a:rPr lang="cs-CZ" smtClean="0"/>
              <a:t>Nerespektování nelze právně sankcionovat</a:t>
            </a:r>
          </a:p>
          <a:p>
            <a:r>
              <a:rPr lang="cs-CZ" smtClean="0"/>
              <a:t>EU jimi jen v podstatě říká svůj názor na věc, ale jak se členské státy či jednotlivci zachovají, je na nich</a:t>
            </a:r>
          </a:p>
        </p:txBody>
      </p:sp>
      <p:pic>
        <p:nvPicPr>
          <p:cNvPr id="24579" name="Obrázek 3" descr="MC900056784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3" y="4441825"/>
            <a:ext cx="2551112" cy="241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Postup při přijímání aktů EU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Pravomoci k tomu, který orgán je zmocněn vydat právní akt je uveden ve zřizovacích smlouvách- dle toho se liší i postup pro jejich přijímání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Akty sekundárního práva vydávají tyto orgány: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Rada společně s Evropským parlamentem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Rada samostatně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Komise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Evropská centrální banka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763"/>
            <a:ext cx="8229600" cy="914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Řádný legislativní postup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5138" y="1770063"/>
            <a:ext cx="4038600" cy="4525962"/>
          </a:xfrm>
        </p:spPr>
        <p:txBody>
          <a:bodyPr>
            <a:normAutofit fontScale="925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Komise předloží Radě a Evropskému parlamentu návrh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b="1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b="1" dirty="0" smtClean="0"/>
              <a:t>1. čtení: </a:t>
            </a:r>
            <a:r>
              <a:rPr lang="cs-CZ" dirty="0" smtClean="0"/>
              <a:t>Evropský parlament zaujme postoj a předá jej Radě</a:t>
            </a:r>
            <a:endParaRPr lang="en-US" dirty="0" smtClean="0"/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 -</a:t>
            </a:r>
            <a:r>
              <a:rPr lang="en-US" dirty="0" smtClean="0"/>
              <a:t>&gt;</a:t>
            </a:r>
            <a:r>
              <a:rPr lang="cs-CZ" dirty="0" smtClean="0"/>
              <a:t> Rada buď postoj přijme a akt je schválen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b="1" dirty="0" smtClean="0"/>
              <a:t>-</a:t>
            </a:r>
            <a:r>
              <a:rPr lang="en-US" b="1" dirty="0" smtClean="0"/>
              <a:t>&gt;</a:t>
            </a:r>
            <a:r>
              <a:rPr lang="cs-CZ" b="1" dirty="0" smtClean="0"/>
              <a:t> </a:t>
            </a:r>
            <a:r>
              <a:rPr lang="cs-CZ" dirty="0" smtClean="0"/>
              <a:t>Rada nepřijme</a:t>
            </a:r>
            <a:r>
              <a:rPr lang="en-US" dirty="0" smtClean="0"/>
              <a:t>, </a:t>
            </a:r>
            <a:r>
              <a:rPr lang="cs-CZ" dirty="0" smtClean="0"/>
              <a:t>zaujme vlastní názor a s jeho vysvětlením pošle zpět Parlamentu</a:t>
            </a:r>
          </a:p>
          <a:p>
            <a:pPr marL="740664" lvl="1" fontAlgn="auto">
              <a:spcAft>
                <a:spcPts val="0"/>
              </a:spcAft>
              <a:buFont typeface="Wingdings"/>
              <a:buNone/>
              <a:defRPr/>
            </a:pPr>
            <a:endParaRPr lang="cs-CZ" sz="3000" b="1" dirty="0" smtClean="0"/>
          </a:p>
          <a:p>
            <a:pPr marL="740664" lvl="1" fontAlgn="auto">
              <a:spcAft>
                <a:spcPts val="0"/>
              </a:spcAft>
              <a:buFont typeface="Wingdings"/>
              <a:buNone/>
              <a:defRPr/>
            </a:pPr>
            <a:endParaRPr lang="cs-CZ" b="1" dirty="0" smtClean="0"/>
          </a:p>
        </p:txBody>
      </p:sp>
      <p:pic>
        <p:nvPicPr>
          <p:cNvPr id="26627" name="Zástupný symbol pro obsah 5" descr="800px-Les_trois_présidents_2011-11-30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56138" y="2519363"/>
            <a:ext cx="4038600" cy="3028950"/>
          </a:xfrm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Řádný legislativní postup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b="1" dirty="0" smtClean="0"/>
              <a:t>2. čtení: </a:t>
            </a:r>
            <a:r>
              <a:rPr lang="cs-CZ" dirty="0" smtClean="0"/>
              <a:t>EP buď schválí (akt je schválen), odmítne a nebo navrhne svou většinou změnu stanoviska Rady -</a:t>
            </a:r>
            <a:r>
              <a:rPr lang="en-US" dirty="0" smtClean="0"/>
              <a:t>&gt;</a:t>
            </a:r>
            <a:r>
              <a:rPr lang="cs-CZ" dirty="0" smtClean="0"/>
              <a:t> Rada jednomyslně schválí změny (akt je přijat) nebo neschválí (v tom případě se svolává dohodovací výbor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b="1" dirty="0" smtClean="0"/>
              <a:t>Dohodovací výbor: </a:t>
            </a:r>
            <a:r>
              <a:rPr lang="cs-CZ" dirty="0" smtClean="0"/>
              <a:t>stejný počet členů Rady i Parlamentu schválí nový návrh kvalifikovanou většinou- akt jde do 3. čtení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b="1" dirty="0" smtClean="0"/>
              <a:t>3. čtení- </a:t>
            </a:r>
            <a:r>
              <a:rPr lang="cs-CZ" dirty="0" smtClean="0"/>
              <a:t>rozhoduje se o návrhu od dohodovacího výboru: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Parlament nadpoloviční většinou odevzdaných hlasů</a:t>
            </a:r>
          </a:p>
          <a:p>
            <a:pPr marL="740664" lvl="1" fontAlgn="auto">
              <a:spcAft>
                <a:spcPts val="0"/>
              </a:spcAft>
              <a:buFont typeface="Wingdings"/>
              <a:buChar char=""/>
              <a:defRPr/>
            </a:pPr>
            <a:r>
              <a:rPr lang="cs-CZ" dirty="0" smtClean="0"/>
              <a:t>Rada kvalifikovanou většinou- pokud ani tady shoda- akt se považuje za </a:t>
            </a:r>
            <a:r>
              <a:rPr lang="cs-CZ" b="1" dirty="0" smtClean="0"/>
              <a:t>nepřijatý</a:t>
            </a:r>
            <a:endParaRPr lang="cs-CZ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Zvláštní legislativní postup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Tento postup se může pro jednotlivé případy lišit</a:t>
            </a:r>
          </a:p>
          <a:p>
            <a:r>
              <a:rPr lang="cs-CZ" smtClean="0"/>
              <a:t>Obvykle rozhoduje Rada jednomyslně a Evropský parlament je jen konzultován</a:t>
            </a:r>
          </a:p>
          <a:p>
            <a:r>
              <a:rPr lang="cs-CZ" smtClean="0"/>
              <a:t>Nebo se požaduje i souhlas Evropského parlamentu, ale mimo proceduru uvedenou u řádného postupu</a:t>
            </a:r>
          </a:p>
          <a:p>
            <a:r>
              <a:rPr lang="cs-CZ" smtClean="0"/>
              <a:t>Rychlejší a snadnější než řádný postup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Otázky 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Co patří do primárního práva EU?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 čem se liší směrnice od doporučení?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Nanejvýš kolik čtení může proběhnout v rámci řádného legislativního postupu?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Může nařízení zavazovat i jednotlivce?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Vyjmenuj všech 5 sekundárních právních aktů.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dirty="0" smtClean="0"/>
              <a:t>Musí být sekundární právní akty v souladu s „ústavou“ EU?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 smtClean="0"/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/>
          </a:p>
        </p:txBody>
      </p:sp>
      <p:pic>
        <p:nvPicPr>
          <p:cNvPr id="29699" name="Picture 2" descr="C:\Users\Martan\AppData\Local\Microsoft\Windows\Temporary Internet Files\Content.IE5\6YN50DPY\MC9004415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688" y="357188"/>
            <a:ext cx="187325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400" u="sng" dirty="0" smtClean="0"/>
              <a:t>TÝČ, Vladimír. Základy práva Evropské unie pro ekonomy. 6.vyd. Praha: </a:t>
            </a:r>
            <a:r>
              <a:rPr lang="cs-CZ" sz="3400" u="sng" dirty="0" err="1" smtClean="0"/>
              <a:t>Leges</a:t>
            </a:r>
            <a:r>
              <a:rPr lang="cs-CZ" sz="3400" u="sng" dirty="0" smtClean="0"/>
              <a:t>, 2010, 304 s. ISBN 978-80-87212-60-8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400" u="sng" dirty="0" smtClean="0"/>
              <a:t>DVOŘÁK, Jan, a kol. Odmaturuj ze společenských věd. 1. </a:t>
            </a:r>
            <a:r>
              <a:rPr lang="cs-CZ" sz="3400" u="sng" dirty="0" err="1" smtClean="0"/>
              <a:t>vyd</a:t>
            </a:r>
            <a:r>
              <a:rPr lang="cs-CZ" sz="3400" u="sng" dirty="0" smtClean="0"/>
              <a:t>. Brno: </a:t>
            </a:r>
            <a:r>
              <a:rPr lang="cs-CZ" sz="3400" u="sng" dirty="0" err="1" smtClean="0"/>
              <a:t>Didaktis</a:t>
            </a:r>
            <a:r>
              <a:rPr lang="cs-CZ" sz="3400" u="sng" dirty="0" smtClean="0"/>
              <a:t>, 2008, 256 s. ISBN 978-80-7358-122-0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400" u="sng" dirty="0" smtClean="0"/>
              <a:t>AUTOR NEZNÁMÝ </a:t>
            </a:r>
            <a:r>
              <a:rPr lang="pt-BR" sz="3400" u="sng" dirty="0" smtClean="0"/>
              <a:t>. </a:t>
            </a:r>
            <a:r>
              <a:rPr lang="pt-BR" sz="3400" i="1" u="sng" dirty="0" smtClean="0"/>
              <a:t>http://office.microsoft.com/</a:t>
            </a:r>
            <a:r>
              <a:rPr lang="pt-BR" sz="3400" u="sng" dirty="0" smtClean="0"/>
              <a:t> [online]. [cit. </a:t>
            </a:r>
            <a:r>
              <a:rPr lang="cs-CZ" sz="3400" u="sng" dirty="0" smtClean="0"/>
              <a:t>20</a:t>
            </a:r>
            <a:r>
              <a:rPr lang="pt-BR" sz="3400" u="sng" dirty="0" smtClean="0"/>
              <a:t>.</a:t>
            </a:r>
            <a:r>
              <a:rPr lang="cs-CZ" sz="3400" u="sng" dirty="0" smtClean="0"/>
              <a:t>2</a:t>
            </a:r>
            <a:r>
              <a:rPr lang="pt-BR" sz="3400" u="sng" dirty="0" smtClean="0"/>
              <a:t>.2014]. Dostupný </a:t>
            </a:r>
            <a:r>
              <a:rPr lang="cs-CZ" sz="3400" u="sng" dirty="0" smtClean="0"/>
              <a:t>na WWW. </a:t>
            </a:r>
            <a:r>
              <a:rPr lang="cs-CZ" sz="3400" u="sng" dirty="0" smtClean="0">
                <a:hlinkClick r:id="rId2"/>
              </a:rPr>
              <a:t>http://office.</a:t>
            </a:r>
            <a:r>
              <a:rPr lang="cs-CZ" sz="3400" u="sng" dirty="0" err="1" smtClean="0">
                <a:hlinkClick r:id="rId2"/>
              </a:rPr>
              <a:t>microsoft.com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cs</a:t>
            </a:r>
            <a:r>
              <a:rPr lang="cs-CZ" sz="3400" u="sng" dirty="0" smtClean="0">
                <a:hlinkClick r:id="rId2"/>
              </a:rPr>
              <a:t>-</a:t>
            </a:r>
            <a:r>
              <a:rPr lang="cs-CZ" sz="3400" u="sng" dirty="0" err="1" smtClean="0">
                <a:hlinkClick r:id="rId2"/>
              </a:rPr>
              <a:t>cz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images</a:t>
            </a:r>
            <a:r>
              <a:rPr lang="cs-CZ" sz="3400" u="sng" dirty="0" smtClean="0">
                <a:hlinkClick r:id="rId2"/>
              </a:rPr>
              <a:t>/</a:t>
            </a:r>
            <a:r>
              <a:rPr lang="cs-CZ" sz="3400" u="sng" dirty="0" err="1" smtClean="0">
                <a:hlinkClick r:id="rId2"/>
              </a:rPr>
              <a:t>results.aspx</a:t>
            </a:r>
            <a:r>
              <a:rPr lang="cs-CZ" sz="3400" u="sng" dirty="0" smtClean="0">
                <a:hlinkClick r:id="rId2"/>
              </a:rPr>
              <a:t>?</a:t>
            </a:r>
            <a:r>
              <a:rPr lang="cs-CZ" sz="3400" u="sng" dirty="0" err="1" smtClean="0">
                <a:hlinkClick r:id="rId2"/>
              </a:rPr>
              <a:t>qu</a:t>
            </a:r>
            <a:r>
              <a:rPr lang="cs-CZ" sz="3400" u="sng" dirty="0" smtClean="0">
                <a:hlinkClick r:id="rId2"/>
              </a:rPr>
              <a:t>=evropská+unie&amp;ex=1&amp;</a:t>
            </a:r>
            <a:r>
              <a:rPr lang="cs-CZ" sz="3400" u="sng" dirty="0" err="1" smtClean="0">
                <a:hlinkClick r:id="rId2"/>
              </a:rPr>
              <a:t>origin</a:t>
            </a:r>
            <a:r>
              <a:rPr lang="cs-CZ" sz="3400" u="sng" dirty="0" smtClean="0">
                <a:hlinkClick r:id="rId2"/>
              </a:rPr>
              <a:t>=EC010141330#</a:t>
            </a:r>
            <a:r>
              <a:rPr lang="cs-CZ" sz="3400" u="sng" dirty="0" err="1" smtClean="0">
                <a:hlinkClick r:id="rId2"/>
              </a:rPr>
              <a:t>ai</a:t>
            </a:r>
            <a:r>
              <a:rPr lang="cs-CZ" sz="3400" u="sng" dirty="0" smtClean="0">
                <a:hlinkClick r:id="rId2"/>
              </a:rPr>
              <a:t>:MC900440392|</a:t>
            </a:r>
            <a:r>
              <a:rPr lang="cs-CZ" sz="3400" u="sng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400" dirty="0" smtClean="0"/>
              <a:t>BLAHUŠ, Marek. </a:t>
            </a:r>
            <a:r>
              <a:rPr lang="pt-BR" sz="3400" i="1" dirty="0" smtClean="0"/>
              <a:t>http://</a:t>
            </a:r>
            <a:r>
              <a:rPr lang="cs-CZ" sz="3400" i="1" dirty="0" err="1" smtClean="0"/>
              <a:t>commons.wikimedia.org</a:t>
            </a:r>
            <a:r>
              <a:rPr lang="pt-BR" sz="3400" dirty="0" smtClean="0"/>
              <a:t> [online]. [cit. </a:t>
            </a:r>
            <a:r>
              <a:rPr lang="cs-CZ" sz="3400" dirty="0" smtClean="0"/>
              <a:t>20</a:t>
            </a:r>
            <a:r>
              <a:rPr lang="pt-BR" sz="3400" dirty="0" smtClean="0"/>
              <a:t>.</a:t>
            </a:r>
            <a:r>
              <a:rPr lang="cs-CZ" sz="3400" dirty="0" smtClean="0"/>
              <a:t>2</a:t>
            </a:r>
            <a:r>
              <a:rPr lang="pt-BR" sz="3400" dirty="0" smtClean="0"/>
              <a:t>.2014]. Dostupný na WWW</a:t>
            </a:r>
            <a:r>
              <a:rPr lang="cs-CZ" sz="3400" dirty="0" smtClean="0"/>
              <a:t>: </a:t>
            </a:r>
            <a:r>
              <a:rPr lang="cs-CZ" sz="3400" dirty="0" smtClean="0">
                <a:hlinkClick r:id="rId3"/>
              </a:rPr>
              <a:t>http://commons.wikimedia.org/wiki/File:Les_trois_présidents_2011-11-30.jpg?uselang=cs</a:t>
            </a:r>
            <a:r>
              <a:rPr lang="cs-CZ" sz="3400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400" u="sng" dirty="0" smtClean="0"/>
              <a:t>AUTOR NEZNÁMÝ </a:t>
            </a:r>
            <a:r>
              <a:rPr lang="pt-BR" sz="3400" u="sng" dirty="0" smtClean="0"/>
              <a:t>. </a:t>
            </a:r>
            <a:r>
              <a:rPr lang="pt-BR" sz="3400" i="1" u="sng" dirty="0" smtClean="0"/>
              <a:t>http://office.microsoft.com/</a:t>
            </a:r>
            <a:r>
              <a:rPr lang="pt-BR" sz="3400" u="sng" dirty="0" smtClean="0"/>
              <a:t> [online]. [cit. </a:t>
            </a:r>
            <a:r>
              <a:rPr lang="cs-CZ" sz="3400" u="sng" dirty="0" smtClean="0"/>
              <a:t>20</a:t>
            </a:r>
            <a:r>
              <a:rPr lang="pt-BR" sz="3400" u="sng" dirty="0" smtClean="0"/>
              <a:t>.</a:t>
            </a:r>
            <a:r>
              <a:rPr lang="cs-CZ" sz="3400" u="sng" dirty="0" smtClean="0"/>
              <a:t>2</a:t>
            </a:r>
            <a:r>
              <a:rPr lang="pt-BR" sz="3400" u="sng" dirty="0" smtClean="0"/>
              <a:t>.2014]. Dostupný </a:t>
            </a:r>
            <a:r>
              <a:rPr lang="cs-CZ" sz="3400" u="sng" dirty="0" smtClean="0"/>
              <a:t>na WWW. </a:t>
            </a:r>
            <a:r>
              <a:rPr lang="cs-CZ" sz="3400" u="sng" dirty="0" smtClean="0">
                <a:hlinkClick r:id="rId4"/>
              </a:rPr>
              <a:t>http://office.</a:t>
            </a:r>
            <a:r>
              <a:rPr lang="cs-CZ" sz="3400" u="sng" dirty="0" err="1" smtClean="0">
                <a:hlinkClick r:id="rId4"/>
              </a:rPr>
              <a:t>microsoft.com</a:t>
            </a:r>
            <a:r>
              <a:rPr lang="cs-CZ" sz="3400" u="sng" dirty="0" smtClean="0">
                <a:hlinkClick r:id="rId4"/>
              </a:rPr>
              <a:t>/</a:t>
            </a:r>
            <a:r>
              <a:rPr lang="cs-CZ" sz="3400" u="sng" dirty="0" err="1" smtClean="0">
                <a:hlinkClick r:id="rId4"/>
              </a:rPr>
              <a:t>cs</a:t>
            </a:r>
            <a:r>
              <a:rPr lang="cs-CZ" sz="3400" u="sng" dirty="0" smtClean="0">
                <a:hlinkClick r:id="rId4"/>
              </a:rPr>
              <a:t>-</a:t>
            </a:r>
            <a:r>
              <a:rPr lang="cs-CZ" sz="3400" u="sng" dirty="0" err="1" smtClean="0">
                <a:hlinkClick r:id="rId4"/>
              </a:rPr>
              <a:t>cz</a:t>
            </a:r>
            <a:r>
              <a:rPr lang="cs-CZ" sz="3400" u="sng" dirty="0" smtClean="0">
                <a:hlinkClick r:id="rId4"/>
              </a:rPr>
              <a:t>/</a:t>
            </a:r>
            <a:r>
              <a:rPr lang="cs-CZ" sz="3400" u="sng" dirty="0" err="1" smtClean="0">
                <a:hlinkClick r:id="rId4"/>
              </a:rPr>
              <a:t>images</a:t>
            </a:r>
            <a:r>
              <a:rPr lang="cs-CZ" sz="3400" u="sng" dirty="0" smtClean="0">
                <a:hlinkClick r:id="rId4"/>
              </a:rPr>
              <a:t>/</a:t>
            </a:r>
            <a:r>
              <a:rPr lang="cs-CZ" sz="3400" u="sng" dirty="0" err="1" smtClean="0">
                <a:hlinkClick r:id="rId4"/>
              </a:rPr>
              <a:t>results.aspx</a:t>
            </a:r>
            <a:r>
              <a:rPr lang="cs-CZ" sz="3400" u="sng" dirty="0" smtClean="0">
                <a:hlinkClick r:id="rId4"/>
              </a:rPr>
              <a:t>?</a:t>
            </a:r>
            <a:r>
              <a:rPr lang="cs-CZ" sz="3400" u="sng" dirty="0" err="1" smtClean="0">
                <a:hlinkClick r:id="rId4"/>
              </a:rPr>
              <a:t>qu</a:t>
            </a:r>
            <a:r>
              <a:rPr lang="cs-CZ" sz="3400" u="sng" dirty="0" smtClean="0">
                <a:hlinkClick r:id="rId4"/>
              </a:rPr>
              <a:t>=justice&amp;ex=1#</a:t>
            </a:r>
            <a:r>
              <a:rPr lang="cs-CZ" sz="3400" u="sng" dirty="0" err="1" smtClean="0">
                <a:hlinkClick r:id="rId4"/>
              </a:rPr>
              <a:t>ai</a:t>
            </a:r>
            <a:r>
              <a:rPr lang="cs-CZ" sz="3400" u="sng" dirty="0" smtClean="0">
                <a:hlinkClick r:id="rId4"/>
              </a:rPr>
              <a:t>:MC900292574||</a:t>
            </a:r>
            <a:r>
              <a:rPr lang="cs-CZ" sz="3400" u="sng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400" u="sng" dirty="0" smtClean="0"/>
              <a:t>AUTOR NEZNÁMÝ </a:t>
            </a:r>
            <a:r>
              <a:rPr lang="pt-BR" sz="3400" u="sng" dirty="0" smtClean="0"/>
              <a:t>. </a:t>
            </a:r>
            <a:r>
              <a:rPr lang="pt-BR" sz="3400" i="1" u="sng" dirty="0" smtClean="0"/>
              <a:t>http://office.microsoft.com/</a:t>
            </a:r>
            <a:r>
              <a:rPr lang="pt-BR" sz="3400" u="sng" dirty="0" smtClean="0"/>
              <a:t> [online]. [cit. </a:t>
            </a:r>
            <a:r>
              <a:rPr lang="cs-CZ" sz="3400" u="sng" dirty="0" smtClean="0"/>
              <a:t>20</a:t>
            </a:r>
            <a:r>
              <a:rPr lang="pt-BR" sz="3400" u="sng" dirty="0" smtClean="0"/>
              <a:t>.</a:t>
            </a:r>
            <a:r>
              <a:rPr lang="cs-CZ" sz="3400" u="sng" dirty="0" smtClean="0"/>
              <a:t>2</a:t>
            </a:r>
            <a:r>
              <a:rPr lang="pt-BR" sz="3400" u="sng" dirty="0" smtClean="0"/>
              <a:t>.2014]. Dostupný </a:t>
            </a:r>
            <a:r>
              <a:rPr lang="cs-CZ" sz="3400" u="sng" dirty="0" smtClean="0"/>
              <a:t>na WWW. </a:t>
            </a:r>
            <a:r>
              <a:rPr lang="cs-CZ" sz="3400" u="sng" dirty="0" smtClean="0">
                <a:hlinkClick r:id="rId5"/>
              </a:rPr>
              <a:t>http://office.</a:t>
            </a:r>
            <a:r>
              <a:rPr lang="cs-CZ" sz="3400" u="sng" dirty="0" err="1" smtClean="0">
                <a:hlinkClick r:id="rId5"/>
              </a:rPr>
              <a:t>microsoft.com</a:t>
            </a:r>
            <a:r>
              <a:rPr lang="cs-CZ" sz="3400" u="sng" dirty="0" smtClean="0">
                <a:hlinkClick r:id="rId5"/>
              </a:rPr>
              <a:t>/</a:t>
            </a:r>
            <a:r>
              <a:rPr lang="cs-CZ" sz="3400" u="sng" dirty="0" err="1" smtClean="0">
                <a:hlinkClick r:id="rId5"/>
              </a:rPr>
              <a:t>cs</a:t>
            </a:r>
            <a:r>
              <a:rPr lang="cs-CZ" sz="3400" u="sng" dirty="0" smtClean="0">
                <a:hlinkClick r:id="rId5"/>
              </a:rPr>
              <a:t>-</a:t>
            </a:r>
            <a:r>
              <a:rPr lang="cs-CZ" sz="3400" u="sng" dirty="0" err="1" smtClean="0">
                <a:hlinkClick r:id="rId5"/>
              </a:rPr>
              <a:t>cz</a:t>
            </a:r>
            <a:r>
              <a:rPr lang="cs-CZ" sz="3400" u="sng" dirty="0" smtClean="0">
                <a:hlinkClick r:id="rId5"/>
              </a:rPr>
              <a:t>/</a:t>
            </a:r>
            <a:r>
              <a:rPr lang="cs-CZ" sz="3400" u="sng" dirty="0" err="1" smtClean="0">
                <a:hlinkClick r:id="rId5"/>
              </a:rPr>
              <a:t>images</a:t>
            </a:r>
            <a:r>
              <a:rPr lang="cs-CZ" sz="3400" u="sng" dirty="0" smtClean="0">
                <a:hlinkClick r:id="rId5"/>
              </a:rPr>
              <a:t>/</a:t>
            </a:r>
            <a:r>
              <a:rPr lang="cs-CZ" sz="3400" u="sng" dirty="0" err="1" smtClean="0">
                <a:hlinkClick r:id="rId5"/>
              </a:rPr>
              <a:t>results.aspx</a:t>
            </a:r>
            <a:r>
              <a:rPr lang="cs-CZ" sz="3400" u="sng" dirty="0" smtClean="0">
                <a:hlinkClick r:id="rId5"/>
              </a:rPr>
              <a:t>?</a:t>
            </a:r>
            <a:r>
              <a:rPr lang="cs-CZ" sz="3400" u="sng" dirty="0" err="1" smtClean="0">
                <a:hlinkClick r:id="rId5"/>
              </a:rPr>
              <a:t>qu</a:t>
            </a:r>
            <a:r>
              <a:rPr lang="cs-CZ" sz="3400" u="sng" dirty="0" smtClean="0">
                <a:hlinkClick r:id="rId5"/>
              </a:rPr>
              <a:t>=zákon&amp;ex=1#</a:t>
            </a:r>
            <a:r>
              <a:rPr lang="cs-CZ" sz="3400" u="sng" dirty="0" err="1" smtClean="0">
                <a:hlinkClick r:id="rId5"/>
              </a:rPr>
              <a:t>ai</a:t>
            </a:r>
            <a:r>
              <a:rPr lang="cs-CZ" sz="3400" u="sng" dirty="0" smtClean="0">
                <a:hlinkClick r:id="rId5"/>
              </a:rPr>
              <a:t>:MC900339254|</a:t>
            </a:r>
            <a:r>
              <a:rPr lang="cs-CZ" sz="3400" u="sng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400" u="sng" dirty="0" smtClean="0"/>
              <a:t>AUTOR NEZNÁMÝ </a:t>
            </a:r>
            <a:r>
              <a:rPr lang="pt-BR" sz="3400" u="sng" dirty="0" smtClean="0"/>
              <a:t>. </a:t>
            </a:r>
            <a:r>
              <a:rPr lang="pt-BR" sz="3400" i="1" u="sng" dirty="0" smtClean="0"/>
              <a:t>http://office.microsoft.com/</a:t>
            </a:r>
            <a:r>
              <a:rPr lang="pt-BR" sz="3400" u="sng" dirty="0" smtClean="0"/>
              <a:t> [online]. [cit. </a:t>
            </a:r>
            <a:r>
              <a:rPr lang="cs-CZ" sz="3400" u="sng" dirty="0" smtClean="0"/>
              <a:t>20</a:t>
            </a:r>
            <a:r>
              <a:rPr lang="pt-BR" sz="3400" u="sng" dirty="0" smtClean="0"/>
              <a:t>.</a:t>
            </a:r>
            <a:r>
              <a:rPr lang="cs-CZ" sz="3400" u="sng" smtClean="0"/>
              <a:t>2</a:t>
            </a:r>
            <a:r>
              <a:rPr lang="pt-BR" sz="3400" u="sng" smtClean="0"/>
              <a:t>.2014</a:t>
            </a:r>
            <a:r>
              <a:rPr lang="pt-BR" sz="3400" u="sng" dirty="0" smtClean="0"/>
              <a:t>]. Dostupný </a:t>
            </a:r>
            <a:r>
              <a:rPr lang="cs-CZ" sz="3400" u="sng" dirty="0" smtClean="0"/>
              <a:t>na WWW. </a:t>
            </a:r>
            <a:r>
              <a:rPr lang="cs-CZ" sz="3400" u="sng" dirty="0" smtClean="0">
                <a:hlinkClick r:id="rId6"/>
              </a:rPr>
              <a:t>http://office.</a:t>
            </a:r>
            <a:r>
              <a:rPr lang="cs-CZ" sz="3400" u="sng" dirty="0" err="1" smtClean="0">
                <a:hlinkClick r:id="rId6"/>
              </a:rPr>
              <a:t>microsoft.com</a:t>
            </a:r>
            <a:r>
              <a:rPr lang="cs-CZ" sz="3400" u="sng" dirty="0" smtClean="0">
                <a:hlinkClick r:id="rId6"/>
              </a:rPr>
              <a:t>/</a:t>
            </a:r>
            <a:r>
              <a:rPr lang="cs-CZ" sz="3400" u="sng" dirty="0" err="1" smtClean="0">
                <a:hlinkClick r:id="rId6"/>
              </a:rPr>
              <a:t>cs</a:t>
            </a:r>
            <a:r>
              <a:rPr lang="cs-CZ" sz="3400" u="sng" dirty="0" smtClean="0">
                <a:hlinkClick r:id="rId6"/>
              </a:rPr>
              <a:t>-</a:t>
            </a:r>
            <a:r>
              <a:rPr lang="cs-CZ" sz="3400" u="sng" dirty="0" err="1" smtClean="0">
                <a:hlinkClick r:id="rId6"/>
              </a:rPr>
              <a:t>cz</a:t>
            </a:r>
            <a:r>
              <a:rPr lang="cs-CZ" sz="3400" u="sng" dirty="0" smtClean="0">
                <a:hlinkClick r:id="rId6"/>
              </a:rPr>
              <a:t>/</a:t>
            </a:r>
            <a:r>
              <a:rPr lang="cs-CZ" sz="3400" u="sng" dirty="0" err="1" smtClean="0">
                <a:hlinkClick r:id="rId6"/>
              </a:rPr>
              <a:t>images</a:t>
            </a:r>
            <a:r>
              <a:rPr lang="cs-CZ" sz="3400" u="sng" dirty="0" smtClean="0">
                <a:hlinkClick r:id="rId6"/>
              </a:rPr>
              <a:t>/</a:t>
            </a:r>
            <a:r>
              <a:rPr lang="cs-CZ" sz="3400" u="sng" dirty="0" err="1" smtClean="0">
                <a:hlinkClick r:id="rId6"/>
              </a:rPr>
              <a:t>results.aspx</a:t>
            </a:r>
            <a:r>
              <a:rPr lang="cs-CZ" sz="3400" u="sng" dirty="0" smtClean="0">
                <a:hlinkClick r:id="rId6"/>
              </a:rPr>
              <a:t>?</a:t>
            </a:r>
            <a:r>
              <a:rPr lang="cs-CZ" sz="3400" u="sng" dirty="0" err="1" smtClean="0">
                <a:hlinkClick r:id="rId6"/>
              </a:rPr>
              <a:t>qu</a:t>
            </a:r>
            <a:r>
              <a:rPr lang="cs-CZ" sz="3400" u="sng" dirty="0" smtClean="0">
                <a:hlinkClick r:id="rId6"/>
              </a:rPr>
              <a:t>=legislativa&amp;ex=1#</a:t>
            </a:r>
            <a:r>
              <a:rPr lang="cs-CZ" sz="3400" u="sng" dirty="0" err="1" smtClean="0">
                <a:hlinkClick r:id="rId6"/>
              </a:rPr>
              <a:t>ai</a:t>
            </a:r>
            <a:r>
              <a:rPr lang="cs-CZ" sz="3400" u="sng" dirty="0" smtClean="0">
                <a:hlinkClick r:id="rId6"/>
              </a:rPr>
              <a:t>:MC900056784|</a:t>
            </a:r>
            <a:r>
              <a:rPr lang="cs-CZ" sz="3400" u="sng" dirty="0" smtClean="0"/>
              <a:t> 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3226</TotalTime>
  <Words>711</Words>
  <Application>Microsoft Office PowerPoint</Application>
  <PresentationFormat>On-screen Show (4:3)</PresentationFormat>
  <Paragraphs>98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16</vt:i4>
      </vt:variant>
    </vt:vector>
  </HeadingPairs>
  <TitlesOfParts>
    <vt:vector size="31" baseType="lpstr">
      <vt:lpstr>Corbel</vt:lpstr>
      <vt:lpstr>Arial</vt:lpstr>
      <vt:lpstr>Consolas</vt:lpstr>
      <vt:lpstr>Wingdings</vt:lpstr>
      <vt:lpstr>Wingdings 2</vt:lpstr>
      <vt:lpstr>Wingdings 3</vt:lpstr>
      <vt:lpstr>Calibri</vt:lpstr>
      <vt:lpstr>Times New Roman</vt:lpstr>
      <vt:lpstr>Metro</vt:lpstr>
      <vt:lpstr>Metro</vt:lpstr>
      <vt:lpstr>Metro</vt:lpstr>
      <vt:lpstr>Metro</vt:lpstr>
      <vt:lpstr>Metro</vt:lpstr>
      <vt:lpstr>Metro</vt:lpstr>
      <vt:lpstr>Metro</vt:lpstr>
      <vt:lpstr>Snímek 1</vt:lpstr>
      <vt:lpstr>Pojem práva EU</vt:lpstr>
      <vt:lpstr>Strukturální pohled</vt:lpstr>
      <vt:lpstr>Dle hierarchie norem</vt:lpstr>
      <vt:lpstr>Primární právní akty</vt:lpstr>
      <vt:lpstr>Sekundární právní akty</vt:lpstr>
      <vt:lpstr>Nařízení</vt:lpstr>
      <vt:lpstr>Směrnice </vt:lpstr>
      <vt:lpstr>Rozhodnutí</vt:lpstr>
      <vt:lpstr>Doporučení a stanoviska</vt:lpstr>
      <vt:lpstr>Postup při přijímání aktů EU</vt:lpstr>
      <vt:lpstr>Řádný legislativní postup</vt:lpstr>
      <vt:lpstr>Řádný legislativní postup</vt:lpstr>
      <vt:lpstr>Zvláštní legislativní postup</vt:lpstr>
      <vt:lpstr>Otázky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DUM</cp:lastModifiedBy>
  <cp:revision>17</cp:revision>
  <dcterms:created xsi:type="dcterms:W3CDTF">2014-04-27T13:09:41Z</dcterms:created>
  <dcterms:modified xsi:type="dcterms:W3CDTF">2014-05-19T08:23:03Z</dcterms:modified>
</cp:coreProperties>
</file>