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8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VY_32_INOVACE_04_SOUHLÁSKY_PSANÍ Y-Ý PO TVRDÝCH SOUHLÁSKÁCH III.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Psaní y-ý po tvrdých souhláskách III.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CD0FE25-6EAA-495F-B11F-4E044892F448}" type="presParOf" srcId="{333A1088-737F-45CB-B68E-254E46348037}" destId="{AED2198E-93D5-4001-81B4-73124B309672}" srcOrd="15" destOrd="0" presId="urn:microsoft.com/office/officeart/2005/8/layout/target3"/>
    <dgm:cxn modelId="{0C92C671-C775-4BE2-AA77-D6CC8D49E0A7}" type="presParOf" srcId="{333A1088-737F-45CB-B68E-254E46348037}" destId="{2BE915AB-18AA-4053-B92C-3BFC9ED204BB}" srcOrd="16" destOrd="0" presId="urn:microsoft.com/office/officeart/2005/8/layout/target3"/>
    <dgm:cxn modelId="{3B6146DE-31A5-434D-8705-C771541957F8}" type="presParOf" srcId="{333A1088-737F-45CB-B68E-254E46348037}" destId="{6BB5E863-4638-4E1D-BFDE-399D028AC4ED}" srcOrd="17" destOrd="0" presId="urn:microsoft.com/office/officeart/2005/8/layout/target3"/>
    <dgm:cxn modelId="{12639699-95A5-433B-A634-52C303237A5E}" type="presParOf" srcId="{333A1088-737F-45CB-B68E-254E46348037}" destId="{5A5FFA88-C948-4069-8E93-59FA12366E83}" srcOrd="18" destOrd="0" presId="urn:microsoft.com/office/officeart/2005/8/layout/target3"/>
    <dgm:cxn modelId="{1F593C37-452D-4B47-A629-E931FC33C0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VY_32_INOVACE_04_SOUHLÁSKY_PSANÍ Y-Ý PO TVRDÝCH SOUHLÁSKÁCH III.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Psaní y-ý po tvrdých souhláskách III.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PSANÍ Y-Ý PO TVRDÝCH SOUHLÁSKÁCH III.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Kočičky se pokusily psát věty o řemeslech. Všechno </a:t>
            </a:r>
            <a:r>
              <a:rPr lang="cs-CZ" sz="1800" smtClean="0"/>
              <a:t>ale </a:t>
            </a:r>
            <a:r>
              <a:rPr lang="cs-CZ" sz="1800" smtClean="0"/>
              <a:t>popletly </a:t>
            </a:r>
            <a:r>
              <a:rPr lang="cs-CZ" sz="1800" dirty="0" smtClean="0"/>
              <a:t>dohromady. Přepište věty tak, jak mají být správně.</a:t>
            </a:r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Krejčí šije boty.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Švec zalévá kytky.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Kovář peče rohlíky.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Pekař dělá podkovy.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Kuchař mele různé druhy mouky.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Mlynář vaří polévky.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Zahradník spravuje kabáty.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Marcela\AppData\Local\Microsoft\Windows\Temporary Internet Files\Content.IE5\L9NQ16BA\MP9004464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92896"/>
            <a:ext cx="2614441" cy="1914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Zkontroluj si, zda jsi šikovnější než naši popletové.</a:t>
            </a:r>
          </a:p>
          <a:p>
            <a:pPr lvl="1">
              <a:buNone/>
            </a:pPr>
            <a:endParaRPr lang="cs-CZ" sz="1800" dirty="0" smtClean="0"/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Švec šije boty.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Zahradník zalévá kytky.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Pekař peče rohlíky.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Kovář dělá podkovy.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Mlynář mele různé druhy mouky.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Kuchař vaří polévky. </a:t>
            </a:r>
          </a:p>
          <a:p>
            <a:pPr lvl="1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Krejčí spravuje kabáty.</a:t>
            </a:r>
            <a:endParaRPr lang="cs-CZ" sz="1800" dirty="0"/>
          </a:p>
        </p:txBody>
      </p:sp>
      <p:pic>
        <p:nvPicPr>
          <p:cNvPr id="2050" name="Picture 2" descr="C:\Users\Marcela\AppData\Local\Microsoft\Windows\Temporary Internet Files\Content.IE5\O0MZE86X\MP9004464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420888"/>
            <a:ext cx="1581542" cy="22847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  Baví mě zimní                                      . </a:t>
            </a:r>
          </a:p>
          <a:p>
            <a:pPr>
              <a:buNone/>
            </a:pPr>
            <a:r>
              <a:rPr lang="cs-CZ" dirty="0" smtClean="0"/>
              <a:t>  Na                                      jezdím se                               </a:t>
            </a:r>
          </a:p>
          <a:p>
            <a:pPr>
              <a:buNone/>
            </a:pPr>
            <a:r>
              <a:rPr lang="cs-CZ" dirty="0" smtClean="0"/>
              <a:t>  a jeho synem                                      .</a:t>
            </a:r>
          </a:p>
          <a:p>
            <a:pPr>
              <a:buNone/>
            </a:pPr>
            <a:r>
              <a:rPr lang="cs-CZ" dirty="0" smtClean="0"/>
              <a:t>  Vezmu si s sebou i                                    .</a:t>
            </a:r>
          </a:p>
          <a:p>
            <a:pPr>
              <a:buNone/>
            </a:pPr>
            <a:r>
              <a:rPr lang="cs-CZ" dirty="0" smtClean="0"/>
              <a:t>                                       asi necháme                         </a:t>
            </a:r>
          </a:p>
          <a:p>
            <a:pPr>
              <a:buNone/>
            </a:pPr>
            <a:r>
              <a:rPr lang="cs-CZ" dirty="0" smtClean="0"/>
              <a:t>  jídlo.</a:t>
            </a:r>
          </a:p>
          <a:p>
            <a:pPr>
              <a:buNone/>
            </a:pPr>
            <a:r>
              <a:rPr lang="cs-CZ" dirty="0" smtClean="0"/>
              <a:t>  Doufám, že zamrzne                                      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1556792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sporti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5976" y="1556792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sporty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2060848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hory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99792" y="2060848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hori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1988840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strýcem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64288" y="1988840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strícem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2492896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Hinkem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9952" y="2492896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Hynkem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848" y="2996952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běžky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2996952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běžki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3568" y="3501008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Maminki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95736" y="3501008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Maminky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80112" y="3501008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chystat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92280" y="3501008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chistat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07904" y="4437112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rybník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20072" y="4437112"/>
            <a:ext cx="1440160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ribník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120</TotalTime>
  <Words>169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PSANÍ Y-Ý PO TVRDÝCH SOUHLÁSKÁCH III.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VY_32_INOVACE_04_SOUHLÁSKY_PSANÍ    Y-Ý PO TVRDÝCH SOUHLÁSKÁCH III.</dc:title>
  <dc:creator>Marcela</dc:creator>
  <cp:lastModifiedBy>Marcela</cp:lastModifiedBy>
  <cp:revision>22</cp:revision>
  <dcterms:created xsi:type="dcterms:W3CDTF">2011-08-12T09:31:00Z</dcterms:created>
  <dcterms:modified xsi:type="dcterms:W3CDTF">2012-04-04T15:42:21Z</dcterms:modified>
</cp:coreProperties>
</file>