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sldIdLst>
    <p:sldId id="257" r:id="rId2"/>
    <p:sldId id="258" r:id="rId3"/>
    <p:sldId id="260" r:id="rId4"/>
    <p:sldId id="266" r:id="rId5"/>
    <p:sldId id="267" r:id="rId6"/>
    <p:sldId id="268" r:id="rId7"/>
    <p:sldId id="269" r:id="rId8"/>
    <p:sldId id="270" r:id="rId9"/>
    <p:sldId id="271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85BE263C-DBD7-4A20-BB59-AAB30ACAA65A}" styleName="Střední styl 3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3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1" y="1916832"/>
            <a:ext cx="7023600" cy="3915797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3x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51273" y="332656"/>
            <a:ext cx="7024744" cy="1143000"/>
          </a:xfrm>
        </p:spPr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51845" y="1514406"/>
            <a:ext cx="7023600" cy="1080000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5"/>
          </p:nvPr>
        </p:nvSpPr>
        <p:spPr>
          <a:xfrm>
            <a:off x="1042416" y="2633155"/>
            <a:ext cx="3419856" cy="349300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0" name="Content Placeholder 10"/>
          <p:cNvSpPr>
            <a:spLocks noGrp="1"/>
          </p:cNvSpPr>
          <p:nvPr>
            <p:ph sz="quarter" idx="16"/>
          </p:nvPr>
        </p:nvSpPr>
        <p:spPr>
          <a:xfrm>
            <a:off x="4645152" y="2633155"/>
            <a:ext cx="3419856" cy="349300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0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3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54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55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333375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702468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4" r:id="rId2"/>
    <p:sldLayoutId id="2147483673" r:id="rId3"/>
    <p:sldLayoutId id="2147483672" r:id="rId4"/>
    <p:sldLayoutId id="2147483671" r:id="rId5"/>
    <p:sldLayoutId id="2147483670" r:id="rId6"/>
    <p:sldLayoutId id="2147483669" r:id="rId7"/>
    <p:sldLayoutId id="2147483676" r:id="rId8"/>
    <p:sldLayoutId id="2147483677" r:id="rId9"/>
    <p:sldLayoutId id="2147483668" r:id="rId10"/>
    <p:sldLayoutId id="2147483667" r:id="rId11"/>
    <p:sldLayoutId id="2147483666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wmf"/><Relationship Id="rId7" Type="http://schemas.openxmlformats.org/officeDocument/2006/relationships/image" Target="../media/image10.gif"/><Relationship Id="rId12" Type="http://schemas.openxmlformats.org/officeDocument/2006/relationships/image" Target="../media/image1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gif"/><Relationship Id="rId11" Type="http://schemas.openxmlformats.org/officeDocument/2006/relationships/image" Target="../media/image14.jpeg"/><Relationship Id="rId5" Type="http://schemas.openxmlformats.org/officeDocument/2006/relationships/image" Target="../media/image8.gif"/><Relationship Id="rId10" Type="http://schemas.openxmlformats.org/officeDocument/2006/relationships/image" Target="../media/image13.jpeg"/><Relationship Id="rId4" Type="http://schemas.openxmlformats.org/officeDocument/2006/relationships/image" Target="../media/image7.wmf"/><Relationship Id="rId9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Rastrov%C3%A1_grafika" TargetMode="External"/><Relationship Id="rId2" Type="http://schemas.openxmlformats.org/officeDocument/2006/relationships/hyperlink" Target="http://office.microsoft.com/cs-cz/novice/co-je-klipart-HA010270417.aspx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office.microsoft.com/cs-cz/images/kreslene-postavicky-CM079001908.aspx" TargetMode="External"/><Relationship Id="rId4" Type="http://schemas.openxmlformats.org/officeDocument/2006/relationships/hyperlink" Target="http://cs.wikipedia.org/wiki/Vektorov%C3%A1_grafik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042988" y="836613"/>
            <a:ext cx="6985000" cy="15843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476375" y="2852738"/>
          <a:ext cx="6096000" cy="1274762"/>
        </p:xfrm>
        <a:graphic>
          <a:graphicData uri="http://schemas.openxmlformats.org/drawingml/2006/table">
            <a:tbl>
              <a:tblPr/>
              <a:tblGrid>
                <a:gridCol w="1307868"/>
                <a:gridCol w="532015"/>
                <a:gridCol w="532015"/>
                <a:gridCol w="532015"/>
                <a:gridCol w="532015"/>
                <a:gridCol w="532015"/>
                <a:gridCol w="532015"/>
                <a:gridCol w="532015"/>
                <a:gridCol w="532015"/>
                <a:gridCol w="532015"/>
              </a:tblGrid>
              <a:tr h="509905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9"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>
                          <a:solidFill>
                            <a:srgbClr val="4F81BD"/>
                          </a:solidFill>
                          <a:latin typeface="Arial" pitchFamily="34" charset="0"/>
                          <a:cs typeface="Arial" pitchFamily="34" charset="0"/>
                        </a:rPr>
                        <a:t>Evropská obchodní akademie, Děčín I, Komenského náměstí 2, příspěvková organizace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09905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rgbClr val="4F81BD"/>
                          </a:solidFill>
                          <a:latin typeface="Arial" pitchFamily="34" charset="0"/>
                          <a:cs typeface="Arial" pitchFamily="34" charset="0"/>
                        </a:rPr>
                        <a:t>IČ 47274611 tel. 412 516 127 email: skola@oadc.cz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952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070" name="Picture 3" descr="EOA-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3068638"/>
            <a:ext cx="647700" cy="50482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/>
            <a:ext uri="{91240B29-F687-4F45-9708-019B960494DF}"/>
          </a:extLst>
        </p:spPr>
      </p:pic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20725" y="4076700"/>
          <a:ext cx="7704138" cy="2160588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592046"/>
                <a:gridCol w="5112091"/>
              </a:tblGrid>
              <a:tr h="540147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Reg.č. projektu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1" marR="91431" marT="45727" marB="45727" anchor="ctr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CZ.1.07/1.5.00/34.0999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1" marR="91431" marT="45727" marB="45727" anchor="ctr"/>
                </a:tc>
              </a:tr>
              <a:tr h="540147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projektu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1" marR="91431" marT="45727" marB="45727" anchor="ctr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ZLEPŠENÍ PODMÍNEK</a:t>
                      </a:r>
                      <a:r>
                        <a:rPr lang="cs-CZ" sz="1400" baseline="0" dirty="0" smtClean="0"/>
                        <a:t> PRO VZDĚLÁVÁNÍ NA EOA</a:t>
                      </a:r>
                      <a:endParaRPr lang="cs-CZ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1" marR="91431" marT="45727" marB="45727" anchor="ctr"/>
                </a:tc>
              </a:tr>
              <a:tr h="540147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Šablona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1" marR="91431" marT="45727" marB="45727" anchor="ctr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III/2</a:t>
                      </a:r>
                      <a:r>
                        <a:rPr lang="cs-CZ" sz="1400" baseline="0" dirty="0" smtClean="0"/>
                        <a:t> Inovace a zkvalitnění výuky prostřednictvím ICT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1" marR="91431" marT="45727" marB="45727" anchor="ctr"/>
                </a:tc>
              </a:tr>
              <a:tr h="540147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1" marR="91431" marT="45727" marB="45727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Informační technologie 2. ročník</a:t>
                      </a:r>
                    </a:p>
                  </a:txBody>
                  <a:tcPr marL="91431" marR="91431" marT="45727" marB="45727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611188" y="547688"/>
          <a:ext cx="7921625" cy="5762625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664013"/>
                <a:gridCol w="5256025"/>
              </a:tblGrid>
              <a:tr h="765551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materiálu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0" marR="91430" marT="45723" marB="45723" anchor="ctr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MS</a:t>
                      </a:r>
                      <a:r>
                        <a:rPr lang="cs-CZ" sz="1800" baseline="0" dirty="0" smtClean="0"/>
                        <a:t> Word – vkládané objekty II - kliparty</a:t>
                      </a:r>
                      <a:endParaRPr lang="cs-CZ" sz="1800" dirty="0"/>
                    </a:p>
                  </a:txBody>
                  <a:tcPr marL="91430" marR="91430" marT="45723" marB="45723" anchor="ctr"/>
                </a:tc>
              </a:tr>
              <a:tr h="765551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Číslo materiálu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0" marR="91430" marT="45723" marB="45723" anchor="ctr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VY_32_INOVACE_20_01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0" marR="91430" marT="45723" marB="45723" anchor="ctr"/>
                </a:tc>
              </a:tr>
              <a:tr h="59870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 materiálu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0" marR="91430" marT="45723" marB="45723" anchor="ctr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Ing. Jan Mejstřík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0" marR="91430" marT="45723" marB="45723" anchor="ctr"/>
                </a:tc>
              </a:tr>
              <a:tr h="2047742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Anotace a metodický pokyn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0" marR="91430" marT="45723" marB="45723" anchor="ctr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 je určena</a:t>
                      </a:r>
                      <a:r>
                        <a:rPr lang="cs-CZ" sz="1400" baseline="0" dirty="0" smtClean="0"/>
                        <a:t> jako podklad při výuce předmětu, která je vedena vyučujícím. Prezentaci lze využít i při samostatné práci na PC na základě výkladu a pokynů vyučujícího.</a:t>
                      </a:r>
                    </a:p>
                    <a:p>
                      <a:r>
                        <a:rPr lang="cs-CZ" sz="1400" baseline="0" dirty="0" smtClean="0"/>
                        <a:t>Pokud není uvedeno jinak, použitý materiál je z vlastních zdrojů autora.</a:t>
                      </a:r>
                    </a:p>
                    <a:p>
                      <a:r>
                        <a:rPr lang="cs-CZ" sz="1400" baseline="0" dirty="0" smtClean="0">
                          <a:latin typeface="Arial" pitchFamily="34" charset="0"/>
                          <a:cs typeface="Arial" pitchFamily="34" charset="0"/>
                        </a:rPr>
                        <a:t>Prezentace se zabývá kliparty v aplikaci Word a prací s obrázky.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0" marR="91430" marT="45723" marB="45723" anchor="ctr"/>
                </a:tc>
              </a:tr>
              <a:tr h="648116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Datum tvorby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0" marR="91430" marT="45723" marB="45723" anchor="ctr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21. 8.</a:t>
                      </a:r>
                      <a:r>
                        <a:rPr lang="cs-CZ" sz="1800" baseline="0" dirty="0" smtClean="0"/>
                        <a:t> 2013</a:t>
                      </a:r>
                      <a:endParaRPr lang="cs-CZ" sz="1800" dirty="0"/>
                    </a:p>
                  </a:txBody>
                  <a:tcPr marL="91430" marR="91430" marT="45723" marB="45723" anchor="ctr"/>
                </a:tc>
              </a:tr>
              <a:tr h="576103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Datum ověření ve výuce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0" marR="91430" marT="45723" marB="45723" anchor="ctr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9. 9. 2013</a:t>
                      </a:r>
                      <a:endParaRPr lang="cs-CZ" sz="1800" dirty="0"/>
                    </a:p>
                  </a:txBody>
                  <a:tcPr marL="91430" marR="91430" marT="45723" marB="45723" anchor="ctr"/>
                </a:tc>
              </a:tr>
              <a:tr h="36086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Třída</a:t>
                      </a:r>
                      <a:endParaRPr lang="cs-CZ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0" marR="91430" marT="45723" marB="45723" anchor="ctr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2. S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0" marR="91430" marT="45723" marB="45723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1050925" y="333375"/>
            <a:ext cx="7024688" cy="1143000"/>
          </a:xfrm>
        </p:spPr>
        <p:txBody>
          <a:bodyPr/>
          <a:lstStyle/>
          <a:p>
            <a:r>
              <a:rPr lang="cs-CZ" smtClean="0"/>
              <a:t>Pás karet - Vložení</a:t>
            </a:r>
          </a:p>
        </p:txBody>
      </p:sp>
      <p:pic>
        <p:nvPicPr>
          <p:cNvPr id="1638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74763" y="1514475"/>
            <a:ext cx="6578600" cy="1079500"/>
          </a:xfrm>
        </p:spPr>
      </p:pic>
      <p:sp>
        <p:nvSpPr>
          <p:cNvPr id="8" name="Zástupný symbol pro obsah 7"/>
          <p:cNvSpPr>
            <a:spLocks noGrp="1"/>
          </p:cNvSpPr>
          <p:nvPr>
            <p:ph sz="quarter" idx="15"/>
          </p:nvPr>
        </p:nvSpPr>
        <p:spPr>
          <a:xfrm>
            <a:off x="1042988" y="2633663"/>
            <a:ext cx="3419475" cy="3492500"/>
          </a:xfrm>
        </p:spPr>
        <p:txBody>
          <a:bodyPr rtlCol="0">
            <a:normAutofit fontScale="92500" lnSpcReduction="10000"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ilustrace</a:t>
            </a:r>
          </a:p>
          <a:p>
            <a:pPr marL="640080" lvl="1" indent="-274320" fontAlgn="auto">
              <a:spcAft>
                <a:spcPts val="0"/>
              </a:spcAft>
              <a:defRPr/>
            </a:pPr>
            <a:r>
              <a:rPr lang="cs-CZ" smtClean="0"/>
              <a:t>obrázky</a:t>
            </a:r>
          </a:p>
          <a:p>
            <a:pPr marL="640080" lvl="1" indent="-274320" fontAlgn="auto">
              <a:spcAft>
                <a:spcPts val="0"/>
              </a:spcAft>
              <a:defRPr/>
            </a:pPr>
            <a:r>
              <a:rPr lang="cs-CZ" smtClean="0"/>
              <a:t>kliparty</a:t>
            </a:r>
          </a:p>
          <a:p>
            <a:pPr marL="640080" lvl="1" indent="-274320" fontAlgn="auto">
              <a:spcAft>
                <a:spcPts val="0"/>
              </a:spcAft>
              <a:defRPr/>
            </a:pPr>
            <a:r>
              <a:rPr lang="cs-CZ" smtClean="0"/>
              <a:t>obrazce</a:t>
            </a:r>
          </a:p>
          <a:p>
            <a:pPr marL="640080" lvl="1" indent="-274320" fontAlgn="auto">
              <a:spcAft>
                <a:spcPts val="0"/>
              </a:spcAft>
              <a:defRPr/>
            </a:pPr>
            <a:r>
              <a:rPr lang="cs-CZ" smtClean="0"/>
              <a:t>smartart (organizační diagramy, schémata)</a:t>
            </a:r>
          </a:p>
          <a:p>
            <a:pPr marL="640080" lvl="1" indent="-274320" fontAlgn="auto">
              <a:spcAft>
                <a:spcPts val="0"/>
              </a:spcAft>
              <a:defRPr/>
            </a:pPr>
            <a:r>
              <a:rPr lang="cs-CZ" smtClean="0"/>
              <a:t>graf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záhlaví a zápatí</a:t>
            </a:r>
          </a:p>
          <a:p>
            <a:pPr indent="-274320" fontAlgn="auto">
              <a:spcAft>
                <a:spcPts val="0"/>
              </a:spcAft>
              <a:defRPr/>
            </a:pPr>
            <a:endParaRPr lang="cs-CZ" smtClean="0"/>
          </a:p>
          <a:p>
            <a:pPr indent="-274320" fontAlgn="auto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6"/>
          </p:nvPr>
        </p:nvSpPr>
        <p:spPr>
          <a:xfrm>
            <a:off x="4645025" y="2633663"/>
            <a:ext cx="3419475" cy="3492500"/>
          </a:xfrm>
        </p:spPr>
        <p:txBody>
          <a:bodyPr rtlCol="0">
            <a:normAutofit fontScale="92500" lnSpcReduction="10000"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tabulky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hypertextové odkazy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text</a:t>
            </a:r>
          </a:p>
          <a:p>
            <a:pPr marL="640080" lvl="1" indent="-274320" fontAlgn="auto">
              <a:spcAft>
                <a:spcPts val="0"/>
              </a:spcAft>
              <a:defRPr/>
            </a:pPr>
            <a:r>
              <a:rPr lang="cs-CZ" smtClean="0"/>
              <a:t>textové pole</a:t>
            </a:r>
          </a:p>
          <a:p>
            <a:pPr marL="640080" lvl="1" indent="-274320" fontAlgn="auto">
              <a:spcAft>
                <a:spcPts val="0"/>
              </a:spcAft>
              <a:defRPr/>
            </a:pPr>
            <a:r>
              <a:rPr lang="cs-CZ" smtClean="0"/>
              <a:t>rychlé části</a:t>
            </a:r>
          </a:p>
          <a:p>
            <a:pPr marL="640080" lvl="1" indent="-274320" fontAlgn="auto">
              <a:spcAft>
                <a:spcPts val="0"/>
              </a:spcAft>
              <a:defRPr/>
            </a:pPr>
            <a:r>
              <a:rPr lang="cs-CZ" smtClean="0"/>
              <a:t>wordart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rovnice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symboly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 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1835150" y="1557338"/>
            <a:ext cx="649288" cy="287337"/>
          </a:xfrm>
          <a:prstGeom prst="ellipse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Klipart</a:t>
            </a:r>
          </a:p>
        </p:txBody>
      </p:sp>
      <p:sp>
        <p:nvSpPr>
          <p:cNvPr id="17410" name="Zástupný symbol pro obsah 8"/>
          <p:cNvSpPr>
            <a:spLocks noGrp="1"/>
          </p:cNvSpPr>
          <p:nvPr>
            <p:ph idx="1"/>
          </p:nvPr>
        </p:nvSpPr>
        <p:spPr>
          <a:xfrm>
            <a:off x="1042988" y="1916113"/>
            <a:ext cx="7024687" cy="3916362"/>
          </a:xfrm>
        </p:spPr>
        <p:txBody>
          <a:bodyPr/>
          <a:lstStyle/>
          <a:p>
            <a:r>
              <a:rPr lang="cs-CZ" smtClean="0"/>
              <a:t>klipart je obecný název pro mediální soubory, například ilustrace, fotografie, zvuky, animace nebo filmy, dostupné v sadě Microsoft Office. Nejčastěji se používá pro označení ilustrací, fotografií a ostatních obrázků</a:t>
            </a:r>
          </a:p>
          <a:p>
            <a:r>
              <a:rPr lang="cs-CZ" smtClean="0"/>
              <a:t>při použití klipartů můžete vytvořit opravdu přitažlivé a zábavné dokumenty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9" descr="C:\Users\Honza\AppData\Local\Microsoft\Windows\Temporary Internet Files\Content.IE5\9VKUS3KJ\MP900448521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7050" y="404813"/>
            <a:ext cx="2676525" cy="195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Ukázky klipartů</a:t>
            </a:r>
          </a:p>
        </p:txBody>
      </p:sp>
      <p:pic>
        <p:nvPicPr>
          <p:cNvPr id="18435" name="Picture 4" descr="C:\Users\Honza\AppData\Local\Microsoft\Windows\Temporary Internet Files\Content.IE5\9VKUS3KJ\MC90007880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2138363"/>
            <a:ext cx="1757363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Users\Honza\AppData\Local\Microsoft\Windows\Temporary Internet Files\Content.IE5\7FGPIWBH\MC900078734[1].wmf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732240" y="832182"/>
            <a:ext cx="1668213" cy="1270700"/>
          </a:xfrm>
          <a:prstGeom prst="rect">
            <a:avLst/>
          </a:prstGeom>
          <a:noFill/>
          <a:extLst>
            <a:ext uri="{909E8E84-426E-40DD-AFC4-6F175D3DCCD1}"/>
          </a:extLst>
        </p:spPr>
      </p:pic>
      <p:pic>
        <p:nvPicPr>
          <p:cNvPr id="18437" name="Picture 6" descr="C:\Users\Honza\AppData\Local\Microsoft\Windows\Temporary Internet Files\Content.IE5\F9IB61FK\MM900395779[1]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3341688"/>
            <a:ext cx="9525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8" descr="C:\Users\Honza\AppData\Local\Temp\MM900236445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1900" y="1230313"/>
            <a:ext cx="1709738" cy="171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10" descr="Zobrazit podrobnost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46888" y="4695825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11" descr="C:\Users\Honza\AppData\Local\Microsoft\Windows\Temporary Internet Files\Content.IE5\34SHBP8Y\MM900395705[1]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11738" y="1628775"/>
            <a:ext cx="952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12" descr="C:\Users\Honza\AppData\Local\Microsoft\Windows\Temporary Internet Files\Content.IE5\F9IB61FK\MM900395777[1]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913438" y="5300663"/>
            <a:ext cx="8191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13" descr="C:\Users\Honza\AppData\Local\Microsoft\Windows\Temporary Internet Files\Content.IE5\F9IB61FK\MP900399797[1]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516688" y="2351088"/>
            <a:ext cx="1884362" cy="282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14" descr="C:\Users\Honza\AppData\Local\Microsoft\Windows\Temporary Internet Files\Content.IE5\7FGPIWBH\MP900442374[1]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852738" y="4508500"/>
            <a:ext cx="2871787" cy="185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15" descr="C:\Users\Honza\AppData\Local\Microsoft\Windows\Temporary Internet Files\Content.IE5\9VKUS3KJ\MP900442474[1]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58800" y="2862263"/>
            <a:ext cx="2106613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5" name="TextovéPole 3"/>
          <p:cNvSpPr txBox="1">
            <a:spLocks noChangeArrowheads="1"/>
          </p:cNvSpPr>
          <p:nvPr/>
        </p:nvSpPr>
        <p:spPr bwMode="auto">
          <a:xfrm>
            <a:off x="1084263" y="6092825"/>
            <a:ext cx="9144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800">
                <a:latin typeface="Century Gothic" pitchFamily="34" charset="0"/>
              </a:rPr>
              <a:t>„šnorchlování“</a:t>
            </a:r>
          </a:p>
        </p:txBody>
      </p:sp>
      <p:sp>
        <p:nvSpPr>
          <p:cNvPr id="18446" name="TextovéPole 4"/>
          <p:cNvSpPr txBox="1">
            <a:spLocks noChangeArrowheads="1"/>
          </p:cNvSpPr>
          <p:nvPr/>
        </p:nvSpPr>
        <p:spPr bwMode="auto">
          <a:xfrm>
            <a:off x="4643438" y="1457325"/>
            <a:ext cx="16160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800">
                <a:latin typeface="Century Gothic" pitchFamily="34" charset="0"/>
              </a:rPr>
              <a:t>„začátek webové animace“</a:t>
            </a:r>
          </a:p>
        </p:txBody>
      </p:sp>
      <p:sp>
        <p:nvSpPr>
          <p:cNvPr id="18447" name="TextovéPole 5"/>
          <p:cNvSpPr txBox="1">
            <a:spLocks noChangeArrowheads="1"/>
          </p:cNvSpPr>
          <p:nvPr/>
        </p:nvSpPr>
        <p:spPr bwMode="auto">
          <a:xfrm>
            <a:off x="7437438" y="928688"/>
            <a:ext cx="9604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800">
                <a:latin typeface="Century Gothic" pitchFamily="34" charset="0"/>
              </a:rPr>
              <a:t>„screen beans“</a:t>
            </a:r>
          </a:p>
        </p:txBody>
      </p:sp>
      <p:sp>
        <p:nvSpPr>
          <p:cNvPr id="18448" name="TextovéPole 6"/>
          <p:cNvSpPr txBox="1">
            <a:spLocks noChangeArrowheads="1"/>
          </p:cNvSpPr>
          <p:nvPr/>
        </p:nvSpPr>
        <p:spPr bwMode="auto">
          <a:xfrm>
            <a:off x="6659563" y="5300663"/>
            <a:ext cx="1012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800">
                <a:latin typeface="Century Gothic" pitchFamily="34" charset="0"/>
              </a:rPr>
              <a:t>„drhnutí toalety“</a:t>
            </a:r>
          </a:p>
        </p:txBody>
      </p:sp>
      <p:sp>
        <p:nvSpPr>
          <p:cNvPr id="18449" name="Obdélník 7"/>
          <p:cNvSpPr>
            <a:spLocks noChangeArrowheads="1"/>
          </p:cNvSpPr>
          <p:nvPr/>
        </p:nvSpPr>
        <p:spPr bwMode="auto">
          <a:xfrm>
            <a:off x="3805238" y="6310313"/>
            <a:ext cx="968375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800">
                <a:latin typeface="Century Gothic" pitchFamily="34" charset="0"/>
              </a:rPr>
              <a:t>„žena ve vaně“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>Rastrová (bitmapová) grafika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42988" y="2312988"/>
            <a:ext cx="3419475" cy="3494087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sz="2000" smtClean="0"/>
              <a:t>Bitmapová grafika popisuje obrázek pomocí barevných bodů (pixelů)</a:t>
            </a:r>
          </a:p>
          <a:p>
            <a:pPr>
              <a:lnSpc>
                <a:spcPct val="80000"/>
              </a:lnSpc>
            </a:pPr>
            <a:r>
              <a:rPr lang="cs-CZ" sz="2000" smtClean="0"/>
              <a:t>Body jsou uspořádány do mřížky a každý bod má přesnou barvu a umí</a:t>
            </a:r>
            <a:r>
              <a:rPr lang="cs-CZ" sz="2000" smtClean="0">
                <a:latin typeface="Arial" charset="0"/>
              </a:rPr>
              <a:t>s</a:t>
            </a:r>
            <a:r>
              <a:rPr lang="cs-CZ" sz="2000" smtClean="0"/>
              <a:t>tění</a:t>
            </a:r>
          </a:p>
          <a:p>
            <a:pPr>
              <a:lnSpc>
                <a:spcPct val="80000"/>
              </a:lnSpc>
            </a:pPr>
            <a:r>
              <a:rPr lang="cs-CZ" sz="2000" smtClean="0"/>
              <a:t>Použití: digitální fotoaparát, televize</a:t>
            </a:r>
          </a:p>
          <a:p>
            <a:pPr>
              <a:lnSpc>
                <a:spcPct val="80000"/>
              </a:lnSpc>
            </a:pPr>
            <a:r>
              <a:rPr lang="cs-CZ" sz="2000" smtClean="0"/>
              <a:t>Kvalita dána rozlišením, barevnou hloubkou a kompresí obrázku</a:t>
            </a:r>
          </a:p>
          <a:p>
            <a:pPr>
              <a:lnSpc>
                <a:spcPct val="80000"/>
              </a:lnSpc>
            </a:pPr>
            <a:endParaRPr lang="cs-CZ" sz="200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645025" y="2312988"/>
            <a:ext cx="3419475" cy="3494087"/>
          </a:xfrm>
        </p:spPr>
        <p:txBody>
          <a:bodyPr rtlCol="0">
            <a:normAutofit fontScale="92500"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Nevýhody:</a:t>
            </a:r>
          </a:p>
          <a:p>
            <a:pPr marL="640080" lvl="1" indent="-274320" fontAlgn="auto">
              <a:spcAft>
                <a:spcPts val="0"/>
              </a:spcAft>
              <a:defRPr/>
            </a:pPr>
            <a:r>
              <a:rPr lang="cs-CZ" smtClean="0"/>
              <a:t>velké nároky na paměťové zdroje</a:t>
            </a:r>
          </a:p>
          <a:p>
            <a:pPr marL="640080" lvl="1" indent="-274320" fontAlgn="auto">
              <a:spcAft>
                <a:spcPts val="0"/>
              </a:spcAft>
              <a:defRPr/>
            </a:pPr>
            <a:r>
              <a:rPr lang="cs-CZ" smtClean="0"/>
              <a:t>Zvětšováním dochází ke zhoršení kvality obrázku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Výhody:</a:t>
            </a:r>
          </a:p>
          <a:p>
            <a:pPr marL="640080" lvl="1" indent="-274320" fontAlgn="auto">
              <a:spcAft>
                <a:spcPts val="0"/>
              </a:spcAft>
              <a:defRPr/>
            </a:pPr>
            <a:r>
              <a:rPr lang="cs-CZ" smtClean="0"/>
              <a:t>Snadné pořízení (skener, mobil s foťákem, …)</a:t>
            </a:r>
            <a:endParaRPr lang="cs-CZ" dirty="0" smtClean="0"/>
          </a:p>
        </p:txBody>
      </p:sp>
      <p:pic>
        <p:nvPicPr>
          <p:cNvPr id="6" name="Picture 5" descr="C:\Dokumenty\Projekt - Říha\Corel Draw - vekto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092700" y="1484313"/>
            <a:ext cx="2524125" cy="773112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74" name="Picture 2" descr="http://upload.wikimedia.org/wikipedia/commons/thumb/c/ca/Rastervrp.png/220px-Rastervr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04975" y="1581150"/>
            <a:ext cx="2095500" cy="581025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Vektorová grafika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42988" y="2312988"/>
            <a:ext cx="3419475" cy="3494087"/>
          </a:xfrm>
        </p:spPr>
        <p:txBody>
          <a:bodyPr/>
          <a:lstStyle/>
          <a:p>
            <a:r>
              <a:rPr lang="cs-CZ" smtClean="0"/>
              <a:t>obrázek vytvořen ze základních entit, úseček, křivek, přímek, kružnic, bodů</a:t>
            </a:r>
          </a:p>
          <a:p>
            <a:r>
              <a:rPr lang="cs-CZ" smtClean="0"/>
              <a:t>například:</a:t>
            </a:r>
          </a:p>
          <a:p>
            <a:endParaRPr lang="cs-CZ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645025" y="2312988"/>
            <a:ext cx="3419475" cy="3494087"/>
          </a:xfrm>
        </p:spPr>
        <p:txBody>
          <a:bodyPr rtlCol="0">
            <a:normAutofit fontScale="70000" lnSpcReduction="20000"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cs-CZ" dirty="0"/>
              <a:t>v</a:t>
            </a:r>
            <a:r>
              <a:rPr lang="cs-CZ" dirty="0" smtClean="0"/>
              <a:t>ýhody:</a:t>
            </a:r>
          </a:p>
          <a:p>
            <a:pPr marL="640080" lvl="1" indent="-274320" fontAlgn="auto">
              <a:spcAft>
                <a:spcPts val="0"/>
              </a:spcAft>
              <a:defRPr/>
            </a:pPr>
            <a:r>
              <a:rPr lang="cs-CZ" dirty="0" smtClean="0"/>
              <a:t>libovolné zvětšování obrázku bez vlivu na kvalitu (třeba na velikost paneláku)</a:t>
            </a:r>
          </a:p>
          <a:p>
            <a:pPr marL="640080" lvl="1" indent="-274320" fontAlgn="auto">
              <a:spcAft>
                <a:spcPts val="0"/>
              </a:spcAft>
              <a:defRPr/>
            </a:pPr>
            <a:r>
              <a:rPr lang="cs-CZ" dirty="0" smtClean="0"/>
              <a:t>možnost pracovat s jednotlivými objekty</a:t>
            </a:r>
          </a:p>
          <a:p>
            <a:pPr marL="640080" lvl="1" indent="-274320" fontAlgn="auto">
              <a:spcAft>
                <a:spcPts val="0"/>
              </a:spcAft>
              <a:defRPr/>
            </a:pPr>
            <a:r>
              <a:rPr lang="cs-CZ" dirty="0" smtClean="0"/>
              <a:t>nižší paměťová náročnost oproti rastrové grafice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dirty="0"/>
              <a:t>n</a:t>
            </a:r>
            <a:r>
              <a:rPr lang="cs-CZ" dirty="0" smtClean="0"/>
              <a:t>evýhody:</a:t>
            </a:r>
          </a:p>
          <a:p>
            <a:pPr marL="640080" lvl="1" indent="-274320" fontAlgn="auto">
              <a:spcAft>
                <a:spcPts val="0"/>
              </a:spcAft>
              <a:defRPr/>
            </a:pPr>
            <a:r>
              <a:rPr lang="cs-CZ" dirty="0" smtClean="0"/>
              <a:t>složitější možnost pořízení</a:t>
            </a:r>
          </a:p>
          <a:p>
            <a:pPr marL="640080" lvl="1" indent="-274320" fontAlgn="auto">
              <a:spcAft>
                <a:spcPts val="0"/>
              </a:spcAft>
              <a:defRPr/>
            </a:pPr>
            <a:r>
              <a:rPr lang="cs-CZ" dirty="0"/>
              <a:t>n</a:t>
            </a:r>
            <a:r>
              <a:rPr lang="cs-CZ" dirty="0" smtClean="0"/>
              <a:t>evhodná pro fotografie a složité obrázky (náročnost pro CPU a RAM)</a:t>
            </a:r>
          </a:p>
          <a:p>
            <a:pPr marL="640080" lvl="1" indent="-274320" fontAlgn="auto">
              <a:spcAft>
                <a:spcPts val="0"/>
              </a:spcAft>
              <a:defRPr/>
            </a:pPr>
            <a:endParaRPr lang="cs-CZ" dirty="0" smtClean="0"/>
          </a:p>
          <a:p>
            <a:pPr marL="640080" lvl="1" indent="-274320" fontAlgn="auto">
              <a:spcAft>
                <a:spcPts val="0"/>
              </a:spcAft>
              <a:defRPr/>
            </a:pPr>
            <a:endParaRPr lang="cs-CZ" dirty="0" smtClean="0"/>
          </a:p>
          <a:p>
            <a:pPr marL="640080" lvl="1" indent="-274320" fontAlgn="auto">
              <a:spcAft>
                <a:spcPts val="0"/>
              </a:spcAft>
              <a:defRPr/>
            </a:pPr>
            <a:endParaRPr lang="cs-CZ" dirty="0"/>
          </a:p>
        </p:txBody>
      </p:sp>
      <p:pic>
        <p:nvPicPr>
          <p:cNvPr id="20484" name="Picture 4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4913313"/>
            <a:ext cx="1620838" cy="101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 descr="C:\Users\Honza\AppData\Local\Microsoft\Windows\Temporary Internet Files\Content.IE5\F9IB61FK\MC90041186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9113" y="4448175"/>
            <a:ext cx="1512887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Formáty souborů</a:t>
            </a:r>
          </a:p>
        </p:txBody>
      </p:sp>
      <p:sp>
        <p:nvSpPr>
          <p:cNvPr id="21506" name="Zástupný symbol pro text 4"/>
          <p:cNvSpPr>
            <a:spLocks noGrp="1"/>
          </p:cNvSpPr>
          <p:nvPr>
            <p:ph type="body" idx="1"/>
          </p:nvPr>
        </p:nvSpPr>
        <p:spPr>
          <a:xfrm>
            <a:off x="1412875" y="2316163"/>
            <a:ext cx="3055938" cy="639762"/>
          </a:xfrm>
        </p:spPr>
        <p:txBody>
          <a:bodyPr/>
          <a:lstStyle/>
          <a:p>
            <a:r>
              <a:rPr lang="cs-CZ" smtClean="0"/>
              <a:t>Rastrová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1041400" y="2974975"/>
            <a:ext cx="3419475" cy="2835275"/>
          </a:xfrm>
        </p:spPr>
        <p:txBody>
          <a:bodyPr rtlCol="0">
            <a:normAutofit lnSpcReduction="10000"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BMP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GIF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JPEG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PNG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TIFF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PCX</a:t>
            </a:r>
            <a:br>
              <a:rPr lang="cs-CZ" smtClean="0"/>
            </a:br>
            <a:r>
              <a:rPr lang="cs-CZ" smtClean="0"/>
              <a:t> </a:t>
            </a:r>
            <a:endParaRPr lang="cs-CZ" dirty="0" smtClean="0"/>
          </a:p>
        </p:txBody>
      </p:sp>
      <p:sp>
        <p:nvSpPr>
          <p:cNvPr id="21508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5011738" y="2316163"/>
            <a:ext cx="3055937" cy="639762"/>
          </a:xfrm>
        </p:spPr>
        <p:txBody>
          <a:bodyPr/>
          <a:lstStyle/>
          <a:p>
            <a:r>
              <a:rPr lang="cs-CZ" smtClean="0"/>
              <a:t>Vektorová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645025" y="2974975"/>
            <a:ext cx="3419475" cy="2835275"/>
          </a:xfrm>
        </p:spPr>
        <p:txBody>
          <a:bodyPr rtlCol="0">
            <a:normAutofit fontScale="77500" lnSpcReduction="20000"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CDR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SVG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EPS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AI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PDF</a:t>
            </a:r>
          </a:p>
          <a:p>
            <a:pPr indent="-274320" fontAlgn="auto">
              <a:spcAft>
                <a:spcPts val="0"/>
              </a:spcAft>
              <a:defRPr/>
            </a:pPr>
            <a:endParaRPr lang="cs-CZ" smtClean="0"/>
          </a:p>
          <a:p>
            <a:pPr indent="-274320" fontAlgn="auto">
              <a:spcAft>
                <a:spcPts val="0"/>
              </a:spcAft>
              <a:defRPr/>
            </a:pPr>
            <a:r>
              <a:rPr lang="cs-CZ" smtClean="0"/>
              <a:t>WMF, EMF (metaformáty – kombinace vektorů a rastrů)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Cvičení</a:t>
            </a:r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3"/>
          </p:nvPr>
        </p:nvSpPr>
        <p:spPr>
          <a:xfrm>
            <a:off x="1042988" y="2312988"/>
            <a:ext cx="3419475" cy="3494087"/>
          </a:xfrm>
        </p:spPr>
        <p:txBody>
          <a:bodyPr rtlCol="0">
            <a:normAutofit lnSpcReduction="10000"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cs-CZ" dirty="0" smtClean="0"/>
              <a:t>nalezněte obrázek </a:t>
            </a:r>
            <a:r>
              <a:rPr lang="cs-CZ" dirty="0"/>
              <a:t>„ochranná výbava </a:t>
            </a:r>
            <a:r>
              <a:rPr lang="cs-CZ" dirty="0" smtClean="0"/>
              <a:t>mechanika“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dirty="0" smtClean="0"/>
              <a:t>zaměňte šedivou podlahu za zelenou trávu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dirty="0" smtClean="0"/>
              <a:t>změňte mechanikovi barvu montérek na žlutou</a:t>
            </a:r>
          </a:p>
          <a:p>
            <a:pPr indent="-274320" fontAlgn="auto">
              <a:spcAft>
                <a:spcPts val="0"/>
              </a:spcAft>
              <a:defRPr/>
            </a:pPr>
            <a:endParaRPr lang="cs-CZ" dirty="0"/>
          </a:p>
        </p:txBody>
      </p:sp>
      <p:pic>
        <p:nvPicPr>
          <p:cNvPr id="22531" name="Picture 7" descr="C:\Users\Honza\AppData\Local\Microsoft\Windows\Temporary Internet Files\Content.IE5\9VKUS3KJ\MC900157369[2].wmf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/>
          <a:srcRect/>
          <a:stretch>
            <a:fillRect/>
          </a:stretch>
        </p:blipFill>
        <p:spPr>
          <a:xfrm>
            <a:off x="4643438" y="2276475"/>
            <a:ext cx="1600200" cy="1811338"/>
          </a:xfrm>
        </p:spPr>
      </p:pic>
      <p:sp>
        <p:nvSpPr>
          <p:cNvPr id="22532" name="AutoShape 9"/>
          <p:cNvSpPr>
            <a:spLocks noChangeAspect="1" noChangeArrowheads="1" noTextEdit="1"/>
          </p:cNvSpPr>
          <p:nvPr/>
        </p:nvSpPr>
        <p:spPr bwMode="auto">
          <a:xfrm>
            <a:off x="6372225" y="3357563"/>
            <a:ext cx="1598613" cy="181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33" name="Rectangle 11"/>
          <p:cNvSpPr>
            <a:spLocks noChangeArrowheads="1"/>
          </p:cNvSpPr>
          <p:nvPr/>
        </p:nvSpPr>
        <p:spPr bwMode="auto">
          <a:xfrm>
            <a:off x="6388100" y="3379788"/>
            <a:ext cx="1471613" cy="549275"/>
          </a:xfrm>
          <a:prstGeom prst="rect">
            <a:avLst/>
          </a:prstGeom>
          <a:solidFill>
            <a:srgbClr val="D8D8D8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Century Gothic" pitchFamily="34" charset="0"/>
            </a:endParaRPr>
          </a:p>
        </p:txBody>
      </p:sp>
      <p:sp>
        <p:nvSpPr>
          <p:cNvPr id="22534" name="Rectangle 12"/>
          <p:cNvSpPr>
            <a:spLocks noChangeArrowheads="1"/>
          </p:cNvSpPr>
          <p:nvPr/>
        </p:nvSpPr>
        <p:spPr bwMode="auto">
          <a:xfrm>
            <a:off x="7351713" y="3378200"/>
            <a:ext cx="601662" cy="99536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Century Gothic" pitchFamily="34" charset="0"/>
            </a:endParaRPr>
          </a:p>
        </p:txBody>
      </p:sp>
      <p:sp>
        <p:nvSpPr>
          <p:cNvPr id="22535" name="Freeform 13"/>
          <p:cNvSpPr>
            <a:spLocks/>
          </p:cNvSpPr>
          <p:nvPr/>
        </p:nvSpPr>
        <p:spPr bwMode="auto">
          <a:xfrm>
            <a:off x="6991350" y="3376613"/>
            <a:ext cx="958850" cy="373062"/>
          </a:xfrm>
          <a:custGeom>
            <a:avLst/>
            <a:gdLst>
              <a:gd name="T0" fmla="*/ 0 w 1208"/>
              <a:gd name="T1" fmla="*/ 373062 h 470"/>
              <a:gd name="T2" fmla="*/ 958850 w 1208"/>
              <a:gd name="T3" fmla="*/ 215900 h 470"/>
              <a:gd name="T4" fmla="*/ 954088 w 1208"/>
              <a:gd name="T5" fmla="*/ 0 h 470"/>
              <a:gd name="T6" fmla="*/ 276225 w 1208"/>
              <a:gd name="T7" fmla="*/ 11906 h 470"/>
              <a:gd name="T8" fmla="*/ 0 w 1208"/>
              <a:gd name="T9" fmla="*/ 373062 h 47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8"/>
              <a:gd name="T16" fmla="*/ 0 h 470"/>
              <a:gd name="T17" fmla="*/ 1208 w 1208"/>
              <a:gd name="T18" fmla="*/ 470 h 47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8" h="470">
                <a:moveTo>
                  <a:pt x="0" y="470"/>
                </a:moveTo>
                <a:lnTo>
                  <a:pt x="1208" y="272"/>
                </a:lnTo>
                <a:lnTo>
                  <a:pt x="1202" y="0"/>
                </a:lnTo>
                <a:lnTo>
                  <a:pt x="348" y="15"/>
                </a:lnTo>
                <a:lnTo>
                  <a:pt x="0" y="470"/>
                </a:lnTo>
                <a:close/>
              </a:path>
            </a:pathLst>
          </a:custGeom>
          <a:solidFill>
            <a:srgbClr val="D8D8D8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36" name="Freeform 14"/>
          <p:cNvSpPr>
            <a:spLocks/>
          </p:cNvSpPr>
          <p:nvPr/>
        </p:nvSpPr>
        <p:spPr bwMode="auto">
          <a:xfrm>
            <a:off x="6375400" y="3367088"/>
            <a:ext cx="1595438" cy="1801812"/>
          </a:xfrm>
          <a:custGeom>
            <a:avLst/>
            <a:gdLst>
              <a:gd name="T0" fmla="*/ 20627 w 2011"/>
              <a:gd name="T1" fmla="*/ 13500 h 2269"/>
              <a:gd name="T2" fmla="*/ 49981 w 2011"/>
              <a:gd name="T3" fmla="*/ 226318 h 2269"/>
              <a:gd name="T4" fmla="*/ 148357 w 2011"/>
              <a:gd name="T5" fmla="*/ 210436 h 2269"/>
              <a:gd name="T6" fmla="*/ 293542 w 2011"/>
              <a:gd name="T7" fmla="*/ 185819 h 2269"/>
              <a:gd name="T8" fmla="*/ 465700 w 2011"/>
              <a:gd name="T9" fmla="*/ 155644 h 2269"/>
              <a:gd name="T10" fmla="*/ 641825 w 2011"/>
              <a:gd name="T11" fmla="*/ 123880 h 2269"/>
              <a:gd name="T12" fmla="*/ 799702 w 2011"/>
              <a:gd name="T13" fmla="*/ 96086 h 2269"/>
              <a:gd name="T14" fmla="*/ 919499 w 2011"/>
              <a:gd name="T15" fmla="*/ 74645 h 2269"/>
              <a:gd name="T16" fmla="*/ 978208 w 2011"/>
              <a:gd name="T17" fmla="*/ 64322 h 2269"/>
              <a:gd name="T18" fmla="*/ 1328871 w 2011"/>
              <a:gd name="T19" fmla="*/ 7147 h 2269"/>
              <a:gd name="T20" fmla="*/ 1389166 w 2011"/>
              <a:gd name="T21" fmla="*/ 3176 h 2269"/>
              <a:gd name="T22" fmla="*/ 1464534 w 2011"/>
              <a:gd name="T23" fmla="*/ 0 h 2269"/>
              <a:gd name="T24" fmla="*/ 1522449 w 2011"/>
              <a:gd name="T25" fmla="*/ 794 h 2269"/>
              <a:gd name="T26" fmla="*/ 1509756 w 2011"/>
              <a:gd name="T27" fmla="*/ 9529 h 2269"/>
              <a:gd name="T28" fmla="*/ 1435180 w 2011"/>
              <a:gd name="T29" fmla="*/ 6353 h 2269"/>
              <a:gd name="T30" fmla="*/ 1117045 w 2011"/>
              <a:gd name="T31" fmla="*/ 55587 h 2269"/>
              <a:gd name="T32" fmla="*/ 785422 w 2011"/>
              <a:gd name="T33" fmla="*/ 128644 h 2269"/>
              <a:gd name="T34" fmla="*/ 842544 w 2011"/>
              <a:gd name="T35" fmla="*/ 127056 h 2269"/>
              <a:gd name="T36" fmla="*/ 899665 w 2011"/>
              <a:gd name="T37" fmla="*/ 123085 h 2269"/>
              <a:gd name="T38" fmla="*/ 955200 w 2011"/>
              <a:gd name="T39" fmla="*/ 115939 h 2269"/>
              <a:gd name="T40" fmla="*/ 1006768 w 2011"/>
              <a:gd name="T41" fmla="*/ 101645 h 2269"/>
              <a:gd name="T42" fmla="*/ 1063890 w 2011"/>
              <a:gd name="T43" fmla="*/ 92116 h 2269"/>
              <a:gd name="T44" fmla="*/ 1113078 w 2011"/>
              <a:gd name="T45" fmla="*/ 92116 h 2269"/>
              <a:gd name="T46" fmla="*/ 1139259 w 2011"/>
              <a:gd name="T47" fmla="*/ 75439 h 2269"/>
              <a:gd name="T48" fmla="*/ 1178926 w 2011"/>
              <a:gd name="T49" fmla="*/ 68293 h 2269"/>
              <a:gd name="T50" fmla="*/ 1219388 w 2011"/>
              <a:gd name="T51" fmla="*/ 62734 h 2269"/>
              <a:gd name="T52" fmla="*/ 1259055 w 2011"/>
              <a:gd name="T53" fmla="*/ 57175 h 2269"/>
              <a:gd name="T54" fmla="*/ 1451047 w 2011"/>
              <a:gd name="T55" fmla="*/ 26205 h 2269"/>
              <a:gd name="T56" fmla="*/ 1503409 w 2011"/>
              <a:gd name="T57" fmla="*/ 19852 h 2269"/>
              <a:gd name="T58" fmla="*/ 1554977 w 2011"/>
              <a:gd name="T59" fmla="*/ 15882 h 2269"/>
              <a:gd name="T60" fmla="*/ 1541490 w 2011"/>
              <a:gd name="T61" fmla="*/ 22235 h 2269"/>
              <a:gd name="T62" fmla="*/ 1528003 w 2011"/>
              <a:gd name="T63" fmla="*/ 30176 h 2269"/>
              <a:gd name="T64" fmla="*/ 1464534 w 2011"/>
              <a:gd name="T65" fmla="*/ 38911 h 2269"/>
              <a:gd name="T66" fmla="*/ 1385199 w 2011"/>
              <a:gd name="T67" fmla="*/ 51616 h 2269"/>
              <a:gd name="T68" fmla="*/ 1305863 w 2011"/>
              <a:gd name="T69" fmla="*/ 65910 h 2269"/>
              <a:gd name="T70" fmla="*/ 1228908 w 2011"/>
              <a:gd name="T71" fmla="*/ 80204 h 2269"/>
              <a:gd name="T72" fmla="*/ 1263022 w 2011"/>
              <a:gd name="T73" fmla="*/ 98468 h 2269"/>
              <a:gd name="T74" fmla="*/ 1325697 w 2011"/>
              <a:gd name="T75" fmla="*/ 131821 h 2269"/>
              <a:gd name="T76" fmla="*/ 1388372 w 2011"/>
              <a:gd name="T77" fmla="*/ 169143 h 2269"/>
              <a:gd name="T78" fmla="*/ 1451841 w 2011"/>
              <a:gd name="T79" fmla="*/ 200907 h 2269"/>
              <a:gd name="T80" fmla="*/ 1507376 w 2011"/>
              <a:gd name="T81" fmla="*/ 239024 h 2269"/>
              <a:gd name="T82" fmla="*/ 1530383 w 2011"/>
              <a:gd name="T83" fmla="*/ 300964 h 2269"/>
              <a:gd name="T84" fmla="*/ 1542283 w 2011"/>
              <a:gd name="T85" fmla="*/ 350992 h 2269"/>
              <a:gd name="T86" fmla="*/ 1547043 w 2011"/>
              <a:gd name="T87" fmla="*/ 395462 h 2269"/>
              <a:gd name="T88" fmla="*/ 1524036 w 2011"/>
              <a:gd name="T89" fmla="*/ 427226 h 2269"/>
              <a:gd name="T90" fmla="*/ 1514516 w 2011"/>
              <a:gd name="T91" fmla="*/ 457401 h 2269"/>
              <a:gd name="T92" fmla="*/ 1493889 w 2011"/>
              <a:gd name="T93" fmla="*/ 530459 h 2269"/>
              <a:gd name="T94" fmla="*/ 1457394 w 2011"/>
              <a:gd name="T95" fmla="*/ 609868 h 2269"/>
              <a:gd name="T96" fmla="*/ 1463741 w 2011"/>
              <a:gd name="T97" fmla="*/ 740101 h 2269"/>
              <a:gd name="T98" fmla="*/ 1454221 w 2011"/>
              <a:gd name="T99" fmla="*/ 821893 h 2269"/>
              <a:gd name="T100" fmla="*/ 1434387 w 2011"/>
              <a:gd name="T101" fmla="*/ 879862 h 2269"/>
              <a:gd name="T102" fmla="*/ 1482782 w 2011"/>
              <a:gd name="T103" fmla="*/ 914803 h 2269"/>
              <a:gd name="T104" fmla="*/ 1551803 w 2011"/>
              <a:gd name="T105" fmla="*/ 955302 h 2269"/>
              <a:gd name="T106" fmla="*/ 1595438 w 2011"/>
              <a:gd name="T107" fmla="*/ 24617 h 226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011"/>
              <a:gd name="T163" fmla="*/ 0 h 2269"/>
              <a:gd name="T164" fmla="*/ 2011 w 2011"/>
              <a:gd name="T165" fmla="*/ 2269 h 2269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011" h="2269">
                <a:moveTo>
                  <a:pt x="2011" y="2269"/>
                </a:moveTo>
                <a:lnTo>
                  <a:pt x="0" y="2269"/>
                </a:lnTo>
                <a:lnTo>
                  <a:pt x="0" y="17"/>
                </a:lnTo>
                <a:lnTo>
                  <a:pt x="26" y="17"/>
                </a:lnTo>
                <a:lnTo>
                  <a:pt x="26" y="290"/>
                </a:lnTo>
                <a:lnTo>
                  <a:pt x="32" y="290"/>
                </a:lnTo>
                <a:lnTo>
                  <a:pt x="44" y="288"/>
                </a:lnTo>
                <a:lnTo>
                  <a:pt x="63" y="285"/>
                </a:lnTo>
                <a:lnTo>
                  <a:pt x="87" y="281"/>
                </a:lnTo>
                <a:lnTo>
                  <a:pt x="116" y="276"/>
                </a:lnTo>
                <a:lnTo>
                  <a:pt x="149" y="272"/>
                </a:lnTo>
                <a:lnTo>
                  <a:pt x="187" y="265"/>
                </a:lnTo>
                <a:lnTo>
                  <a:pt x="228" y="258"/>
                </a:lnTo>
                <a:lnTo>
                  <a:pt x="272" y="250"/>
                </a:lnTo>
                <a:lnTo>
                  <a:pt x="321" y="242"/>
                </a:lnTo>
                <a:lnTo>
                  <a:pt x="370" y="234"/>
                </a:lnTo>
                <a:lnTo>
                  <a:pt x="422" y="224"/>
                </a:lnTo>
                <a:lnTo>
                  <a:pt x="476" y="215"/>
                </a:lnTo>
                <a:lnTo>
                  <a:pt x="531" y="205"/>
                </a:lnTo>
                <a:lnTo>
                  <a:pt x="587" y="196"/>
                </a:lnTo>
                <a:lnTo>
                  <a:pt x="643" y="185"/>
                </a:lnTo>
                <a:lnTo>
                  <a:pt x="698" y="176"/>
                </a:lnTo>
                <a:lnTo>
                  <a:pt x="754" y="166"/>
                </a:lnTo>
                <a:lnTo>
                  <a:pt x="809" y="156"/>
                </a:lnTo>
                <a:lnTo>
                  <a:pt x="862" y="147"/>
                </a:lnTo>
                <a:lnTo>
                  <a:pt x="912" y="138"/>
                </a:lnTo>
                <a:lnTo>
                  <a:pt x="962" y="129"/>
                </a:lnTo>
                <a:lnTo>
                  <a:pt x="1008" y="121"/>
                </a:lnTo>
                <a:lnTo>
                  <a:pt x="1052" y="114"/>
                </a:lnTo>
                <a:lnTo>
                  <a:pt x="1091" y="106"/>
                </a:lnTo>
                <a:lnTo>
                  <a:pt x="1127" y="100"/>
                </a:lnTo>
                <a:lnTo>
                  <a:pt x="1159" y="94"/>
                </a:lnTo>
                <a:lnTo>
                  <a:pt x="1185" y="90"/>
                </a:lnTo>
                <a:lnTo>
                  <a:pt x="1207" y="86"/>
                </a:lnTo>
                <a:lnTo>
                  <a:pt x="1222" y="83"/>
                </a:lnTo>
                <a:lnTo>
                  <a:pt x="1233" y="81"/>
                </a:lnTo>
                <a:lnTo>
                  <a:pt x="1236" y="80"/>
                </a:lnTo>
                <a:lnTo>
                  <a:pt x="1657" y="9"/>
                </a:lnTo>
                <a:lnTo>
                  <a:pt x="1664" y="9"/>
                </a:lnTo>
                <a:lnTo>
                  <a:pt x="1675" y="9"/>
                </a:lnTo>
                <a:lnTo>
                  <a:pt x="1690" y="8"/>
                </a:lnTo>
                <a:lnTo>
                  <a:pt x="1708" y="8"/>
                </a:lnTo>
                <a:lnTo>
                  <a:pt x="1728" y="5"/>
                </a:lnTo>
                <a:lnTo>
                  <a:pt x="1751" y="4"/>
                </a:lnTo>
                <a:lnTo>
                  <a:pt x="1774" y="3"/>
                </a:lnTo>
                <a:lnTo>
                  <a:pt x="1798" y="2"/>
                </a:lnTo>
                <a:lnTo>
                  <a:pt x="1822" y="1"/>
                </a:lnTo>
                <a:lnTo>
                  <a:pt x="1846" y="0"/>
                </a:lnTo>
                <a:lnTo>
                  <a:pt x="1868" y="0"/>
                </a:lnTo>
                <a:lnTo>
                  <a:pt x="1888" y="0"/>
                </a:lnTo>
                <a:lnTo>
                  <a:pt x="1905" y="0"/>
                </a:lnTo>
                <a:lnTo>
                  <a:pt x="1919" y="1"/>
                </a:lnTo>
                <a:lnTo>
                  <a:pt x="1929" y="3"/>
                </a:lnTo>
                <a:lnTo>
                  <a:pt x="1935" y="7"/>
                </a:lnTo>
                <a:lnTo>
                  <a:pt x="1921" y="10"/>
                </a:lnTo>
                <a:lnTo>
                  <a:pt x="1903" y="12"/>
                </a:lnTo>
                <a:lnTo>
                  <a:pt x="1881" y="11"/>
                </a:lnTo>
                <a:lnTo>
                  <a:pt x="1857" y="10"/>
                </a:lnTo>
                <a:lnTo>
                  <a:pt x="1833" y="9"/>
                </a:lnTo>
                <a:lnTo>
                  <a:pt x="1809" y="8"/>
                </a:lnTo>
                <a:lnTo>
                  <a:pt x="1790" y="8"/>
                </a:lnTo>
                <a:lnTo>
                  <a:pt x="1775" y="10"/>
                </a:lnTo>
                <a:lnTo>
                  <a:pt x="1646" y="33"/>
                </a:lnTo>
                <a:lnTo>
                  <a:pt x="1408" y="70"/>
                </a:lnTo>
                <a:lnTo>
                  <a:pt x="1010" y="138"/>
                </a:lnTo>
                <a:lnTo>
                  <a:pt x="969" y="144"/>
                </a:lnTo>
                <a:lnTo>
                  <a:pt x="971" y="162"/>
                </a:lnTo>
                <a:lnTo>
                  <a:pt x="990" y="162"/>
                </a:lnTo>
                <a:lnTo>
                  <a:pt x="1007" y="162"/>
                </a:lnTo>
                <a:lnTo>
                  <a:pt x="1025" y="161"/>
                </a:lnTo>
                <a:lnTo>
                  <a:pt x="1044" y="161"/>
                </a:lnTo>
                <a:lnTo>
                  <a:pt x="1062" y="160"/>
                </a:lnTo>
                <a:lnTo>
                  <a:pt x="1079" y="160"/>
                </a:lnTo>
                <a:lnTo>
                  <a:pt x="1098" y="159"/>
                </a:lnTo>
                <a:lnTo>
                  <a:pt x="1115" y="156"/>
                </a:lnTo>
                <a:lnTo>
                  <a:pt x="1134" y="155"/>
                </a:lnTo>
                <a:lnTo>
                  <a:pt x="1151" y="153"/>
                </a:lnTo>
                <a:lnTo>
                  <a:pt x="1168" y="152"/>
                </a:lnTo>
                <a:lnTo>
                  <a:pt x="1185" y="149"/>
                </a:lnTo>
                <a:lnTo>
                  <a:pt x="1204" y="146"/>
                </a:lnTo>
                <a:lnTo>
                  <a:pt x="1220" y="144"/>
                </a:lnTo>
                <a:lnTo>
                  <a:pt x="1237" y="140"/>
                </a:lnTo>
                <a:lnTo>
                  <a:pt x="1254" y="137"/>
                </a:lnTo>
                <a:lnTo>
                  <a:pt x="1269" y="128"/>
                </a:lnTo>
                <a:lnTo>
                  <a:pt x="1286" y="121"/>
                </a:lnTo>
                <a:lnTo>
                  <a:pt x="1304" y="117"/>
                </a:lnTo>
                <a:lnTo>
                  <a:pt x="1321" y="116"/>
                </a:lnTo>
                <a:lnTo>
                  <a:pt x="1341" y="116"/>
                </a:lnTo>
                <a:lnTo>
                  <a:pt x="1359" y="116"/>
                </a:lnTo>
                <a:lnTo>
                  <a:pt x="1378" y="118"/>
                </a:lnTo>
                <a:lnTo>
                  <a:pt x="1395" y="119"/>
                </a:lnTo>
                <a:lnTo>
                  <a:pt x="1403" y="116"/>
                </a:lnTo>
                <a:lnTo>
                  <a:pt x="1411" y="110"/>
                </a:lnTo>
                <a:lnTo>
                  <a:pt x="1418" y="104"/>
                </a:lnTo>
                <a:lnTo>
                  <a:pt x="1425" y="99"/>
                </a:lnTo>
                <a:lnTo>
                  <a:pt x="1436" y="95"/>
                </a:lnTo>
                <a:lnTo>
                  <a:pt x="1449" y="93"/>
                </a:lnTo>
                <a:lnTo>
                  <a:pt x="1462" y="90"/>
                </a:lnTo>
                <a:lnTo>
                  <a:pt x="1473" y="87"/>
                </a:lnTo>
                <a:lnTo>
                  <a:pt x="1486" y="86"/>
                </a:lnTo>
                <a:lnTo>
                  <a:pt x="1499" y="84"/>
                </a:lnTo>
                <a:lnTo>
                  <a:pt x="1511" y="83"/>
                </a:lnTo>
                <a:lnTo>
                  <a:pt x="1524" y="80"/>
                </a:lnTo>
                <a:lnTo>
                  <a:pt x="1537" y="79"/>
                </a:lnTo>
                <a:lnTo>
                  <a:pt x="1549" y="77"/>
                </a:lnTo>
                <a:lnTo>
                  <a:pt x="1562" y="76"/>
                </a:lnTo>
                <a:lnTo>
                  <a:pt x="1576" y="75"/>
                </a:lnTo>
                <a:lnTo>
                  <a:pt x="1587" y="72"/>
                </a:lnTo>
                <a:lnTo>
                  <a:pt x="1600" y="71"/>
                </a:lnTo>
                <a:lnTo>
                  <a:pt x="1613" y="69"/>
                </a:lnTo>
                <a:lnTo>
                  <a:pt x="1625" y="66"/>
                </a:lnTo>
                <a:lnTo>
                  <a:pt x="1829" y="33"/>
                </a:lnTo>
                <a:lnTo>
                  <a:pt x="1845" y="32"/>
                </a:lnTo>
                <a:lnTo>
                  <a:pt x="1861" y="30"/>
                </a:lnTo>
                <a:lnTo>
                  <a:pt x="1877" y="27"/>
                </a:lnTo>
                <a:lnTo>
                  <a:pt x="1895" y="25"/>
                </a:lnTo>
                <a:lnTo>
                  <a:pt x="1911" y="23"/>
                </a:lnTo>
                <a:lnTo>
                  <a:pt x="1927" y="20"/>
                </a:lnTo>
                <a:lnTo>
                  <a:pt x="1943" y="20"/>
                </a:lnTo>
                <a:lnTo>
                  <a:pt x="1960" y="20"/>
                </a:lnTo>
                <a:lnTo>
                  <a:pt x="1960" y="25"/>
                </a:lnTo>
                <a:lnTo>
                  <a:pt x="1952" y="25"/>
                </a:lnTo>
                <a:lnTo>
                  <a:pt x="1948" y="26"/>
                </a:lnTo>
                <a:lnTo>
                  <a:pt x="1943" y="28"/>
                </a:lnTo>
                <a:lnTo>
                  <a:pt x="1940" y="31"/>
                </a:lnTo>
                <a:lnTo>
                  <a:pt x="1935" y="34"/>
                </a:lnTo>
                <a:lnTo>
                  <a:pt x="1932" y="37"/>
                </a:lnTo>
                <a:lnTo>
                  <a:pt x="1926" y="38"/>
                </a:lnTo>
                <a:lnTo>
                  <a:pt x="1919" y="39"/>
                </a:lnTo>
                <a:lnTo>
                  <a:pt x="1895" y="42"/>
                </a:lnTo>
                <a:lnTo>
                  <a:pt x="1871" y="46"/>
                </a:lnTo>
                <a:lnTo>
                  <a:pt x="1846" y="49"/>
                </a:lnTo>
                <a:lnTo>
                  <a:pt x="1821" y="53"/>
                </a:lnTo>
                <a:lnTo>
                  <a:pt x="1797" y="57"/>
                </a:lnTo>
                <a:lnTo>
                  <a:pt x="1771" y="61"/>
                </a:lnTo>
                <a:lnTo>
                  <a:pt x="1746" y="65"/>
                </a:lnTo>
                <a:lnTo>
                  <a:pt x="1721" y="70"/>
                </a:lnTo>
                <a:lnTo>
                  <a:pt x="1697" y="75"/>
                </a:lnTo>
                <a:lnTo>
                  <a:pt x="1671" y="78"/>
                </a:lnTo>
                <a:lnTo>
                  <a:pt x="1646" y="83"/>
                </a:lnTo>
                <a:lnTo>
                  <a:pt x="1622" y="87"/>
                </a:lnTo>
                <a:lnTo>
                  <a:pt x="1598" y="92"/>
                </a:lnTo>
                <a:lnTo>
                  <a:pt x="1573" y="96"/>
                </a:lnTo>
                <a:lnTo>
                  <a:pt x="1549" y="101"/>
                </a:lnTo>
                <a:lnTo>
                  <a:pt x="1526" y="106"/>
                </a:lnTo>
                <a:lnTo>
                  <a:pt x="1548" y="110"/>
                </a:lnTo>
                <a:lnTo>
                  <a:pt x="1570" y="116"/>
                </a:lnTo>
                <a:lnTo>
                  <a:pt x="1592" y="124"/>
                </a:lnTo>
                <a:lnTo>
                  <a:pt x="1611" y="133"/>
                </a:lnTo>
                <a:lnTo>
                  <a:pt x="1632" y="143"/>
                </a:lnTo>
                <a:lnTo>
                  <a:pt x="1652" y="154"/>
                </a:lnTo>
                <a:lnTo>
                  <a:pt x="1671" y="166"/>
                </a:lnTo>
                <a:lnTo>
                  <a:pt x="1691" y="177"/>
                </a:lnTo>
                <a:lnTo>
                  <a:pt x="1710" y="189"/>
                </a:lnTo>
                <a:lnTo>
                  <a:pt x="1730" y="201"/>
                </a:lnTo>
                <a:lnTo>
                  <a:pt x="1750" y="213"/>
                </a:lnTo>
                <a:lnTo>
                  <a:pt x="1769" y="224"/>
                </a:lnTo>
                <a:lnTo>
                  <a:pt x="1790" y="235"/>
                </a:lnTo>
                <a:lnTo>
                  <a:pt x="1809" y="245"/>
                </a:lnTo>
                <a:lnTo>
                  <a:pt x="1830" y="253"/>
                </a:lnTo>
                <a:lnTo>
                  <a:pt x="1852" y="261"/>
                </a:lnTo>
                <a:lnTo>
                  <a:pt x="1871" y="272"/>
                </a:lnTo>
                <a:lnTo>
                  <a:pt x="1887" y="285"/>
                </a:lnTo>
                <a:lnTo>
                  <a:pt x="1900" y="301"/>
                </a:lnTo>
                <a:lnTo>
                  <a:pt x="1912" y="319"/>
                </a:lnTo>
                <a:lnTo>
                  <a:pt x="1920" y="338"/>
                </a:lnTo>
                <a:lnTo>
                  <a:pt x="1926" y="358"/>
                </a:lnTo>
                <a:lnTo>
                  <a:pt x="1929" y="379"/>
                </a:lnTo>
                <a:lnTo>
                  <a:pt x="1930" y="401"/>
                </a:lnTo>
                <a:lnTo>
                  <a:pt x="1934" y="414"/>
                </a:lnTo>
                <a:lnTo>
                  <a:pt x="1938" y="428"/>
                </a:lnTo>
                <a:lnTo>
                  <a:pt x="1944" y="442"/>
                </a:lnTo>
                <a:lnTo>
                  <a:pt x="1950" y="456"/>
                </a:lnTo>
                <a:lnTo>
                  <a:pt x="1953" y="470"/>
                </a:lnTo>
                <a:lnTo>
                  <a:pt x="1953" y="485"/>
                </a:lnTo>
                <a:lnTo>
                  <a:pt x="1950" y="498"/>
                </a:lnTo>
                <a:lnTo>
                  <a:pt x="1942" y="512"/>
                </a:lnTo>
                <a:lnTo>
                  <a:pt x="1935" y="520"/>
                </a:lnTo>
                <a:lnTo>
                  <a:pt x="1929" y="530"/>
                </a:lnTo>
                <a:lnTo>
                  <a:pt x="1921" y="538"/>
                </a:lnTo>
                <a:lnTo>
                  <a:pt x="1913" y="543"/>
                </a:lnTo>
                <a:lnTo>
                  <a:pt x="1909" y="553"/>
                </a:lnTo>
                <a:lnTo>
                  <a:pt x="1909" y="564"/>
                </a:lnTo>
                <a:lnTo>
                  <a:pt x="1909" y="576"/>
                </a:lnTo>
                <a:lnTo>
                  <a:pt x="1907" y="587"/>
                </a:lnTo>
                <a:lnTo>
                  <a:pt x="1904" y="616"/>
                </a:lnTo>
                <a:lnTo>
                  <a:pt x="1895" y="642"/>
                </a:lnTo>
                <a:lnTo>
                  <a:pt x="1883" y="668"/>
                </a:lnTo>
                <a:lnTo>
                  <a:pt x="1871" y="692"/>
                </a:lnTo>
                <a:lnTo>
                  <a:pt x="1858" y="717"/>
                </a:lnTo>
                <a:lnTo>
                  <a:pt x="1845" y="743"/>
                </a:lnTo>
                <a:lnTo>
                  <a:pt x="1837" y="768"/>
                </a:lnTo>
                <a:lnTo>
                  <a:pt x="1833" y="797"/>
                </a:lnTo>
                <a:lnTo>
                  <a:pt x="1836" y="842"/>
                </a:lnTo>
                <a:lnTo>
                  <a:pt x="1842" y="887"/>
                </a:lnTo>
                <a:lnTo>
                  <a:pt x="1845" y="932"/>
                </a:lnTo>
                <a:lnTo>
                  <a:pt x="1842" y="978"/>
                </a:lnTo>
                <a:lnTo>
                  <a:pt x="1839" y="997"/>
                </a:lnTo>
                <a:lnTo>
                  <a:pt x="1836" y="1017"/>
                </a:lnTo>
                <a:lnTo>
                  <a:pt x="1833" y="1035"/>
                </a:lnTo>
                <a:lnTo>
                  <a:pt x="1828" y="1055"/>
                </a:lnTo>
                <a:lnTo>
                  <a:pt x="1823" y="1073"/>
                </a:lnTo>
                <a:lnTo>
                  <a:pt x="1816" y="1091"/>
                </a:lnTo>
                <a:lnTo>
                  <a:pt x="1808" y="1108"/>
                </a:lnTo>
                <a:lnTo>
                  <a:pt x="1799" y="1125"/>
                </a:lnTo>
                <a:lnTo>
                  <a:pt x="1823" y="1133"/>
                </a:lnTo>
                <a:lnTo>
                  <a:pt x="1846" y="1141"/>
                </a:lnTo>
                <a:lnTo>
                  <a:pt x="1869" y="1152"/>
                </a:lnTo>
                <a:lnTo>
                  <a:pt x="1891" y="1163"/>
                </a:lnTo>
                <a:lnTo>
                  <a:pt x="1913" y="1176"/>
                </a:lnTo>
                <a:lnTo>
                  <a:pt x="1935" y="1190"/>
                </a:lnTo>
                <a:lnTo>
                  <a:pt x="1956" y="1203"/>
                </a:lnTo>
                <a:lnTo>
                  <a:pt x="1976" y="1218"/>
                </a:lnTo>
                <a:lnTo>
                  <a:pt x="1978" y="46"/>
                </a:lnTo>
                <a:lnTo>
                  <a:pt x="1979" y="10"/>
                </a:lnTo>
                <a:lnTo>
                  <a:pt x="2011" y="31"/>
                </a:lnTo>
                <a:lnTo>
                  <a:pt x="2011" y="2269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37" name="Freeform 15"/>
          <p:cNvSpPr>
            <a:spLocks/>
          </p:cNvSpPr>
          <p:nvPr/>
        </p:nvSpPr>
        <p:spPr bwMode="auto">
          <a:xfrm>
            <a:off x="7467600" y="3463925"/>
            <a:ext cx="436563" cy="792163"/>
          </a:xfrm>
          <a:custGeom>
            <a:avLst/>
            <a:gdLst>
              <a:gd name="T0" fmla="*/ 156654 w 549"/>
              <a:gd name="T1" fmla="*/ 93055 h 996"/>
              <a:gd name="T2" fmla="*/ 114508 w 549"/>
              <a:gd name="T3" fmla="*/ 157478 h 996"/>
              <a:gd name="T4" fmla="*/ 126436 w 549"/>
              <a:gd name="T5" fmla="*/ 168613 h 996"/>
              <a:gd name="T6" fmla="*/ 190847 w 549"/>
              <a:gd name="T7" fmla="*/ 78739 h 996"/>
              <a:gd name="T8" fmla="*/ 211522 w 549"/>
              <a:gd name="T9" fmla="*/ 34995 h 996"/>
              <a:gd name="T10" fmla="*/ 287066 w 549"/>
              <a:gd name="T11" fmla="*/ 83511 h 996"/>
              <a:gd name="T12" fmla="*/ 324440 w 549"/>
              <a:gd name="T13" fmla="*/ 186110 h 996"/>
              <a:gd name="T14" fmla="*/ 345115 w 549"/>
              <a:gd name="T15" fmla="*/ 111348 h 996"/>
              <a:gd name="T16" fmla="*/ 396008 w 549"/>
              <a:gd name="T17" fmla="*/ 150320 h 996"/>
              <a:gd name="T18" fmla="*/ 430997 w 549"/>
              <a:gd name="T19" fmla="*/ 252919 h 996"/>
              <a:gd name="T20" fmla="*/ 426225 w 549"/>
              <a:gd name="T21" fmla="*/ 291891 h 996"/>
              <a:gd name="T22" fmla="*/ 405550 w 549"/>
              <a:gd name="T23" fmla="*/ 303821 h 996"/>
              <a:gd name="T24" fmla="*/ 353067 w 549"/>
              <a:gd name="T25" fmla="*/ 339612 h 996"/>
              <a:gd name="T26" fmla="*/ 295813 w 549"/>
              <a:gd name="T27" fmla="*/ 363472 h 996"/>
              <a:gd name="T28" fmla="*/ 232197 w 549"/>
              <a:gd name="T29" fmla="*/ 371425 h 996"/>
              <a:gd name="T30" fmla="*/ 208342 w 549"/>
              <a:gd name="T31" fmla="*/ 376197 h 996"/>
              <a:gd name="T32" fmla="*/ 265596 w 549"/>
              <a:gd name="T33" fmla="*/ 388923 h 996"/>
              <a:gd name="T34" fmla="*/ 324440 w 549"/>
              <a:gd name="T35" fmla="*/ 387332 h 996"/>
              <a:gd name="T36" fmla="*/ 377718 w 549"/>
              <a:gd name="T37" fmla="*/ 362677 h 996"/>
              <a:gd name="T38" fmla="*/ 410322 w 549"/>
              <a:gd name="T39" fmla="*/ 330863 h 996"/>
              <a:gd name="T40" fmla="*/ 370562 w 549"/>
              <a:gd name="T41" fmla="*/ 431872 h 996"/>
              <a:gd name="T42" fmla="*/ 335573 w 549"/>
              <a:gd name="T43" fmla="*/ 471639 h 996"/>
              <a:gd name="T44" fmla="*/ 310922 w 549"/>
              <a:gd name="T45" fmla="*/ 416760 h 996"/>
              <a:gd name="T46" fmla="*/ 319669 w 549"/>
              <a:gd name="T47" fmla="*/ 478001 h 996"/>
              <a:gd name="T48" fmla="*/ 332392 w 549"/>
              <a:gd name="T49" fmla="*/ 602075 h 996"/>
              <a:gd name="T50" fmla="*/ 324440 w 549"/>
              <a:gd name="T51" fmla="*/ 723762 h 996"/>
              <a:gd name="T52" fmla="*/ 286271 w 549"/>
              <a:gd name="T53" fmla="*/ 791367 h 996"/>
              <a:gd name="T54" fmla="*/ 256053 w 549"/>
              <a:gd name="T55" fmla="*/ 787390 h 996"/>
              <a:gd name="T56" fmla="*/ 197209 w 549"/>
              <a:gd name="T57" fmla="*/ 396876 h 996"/>
              <a:gd name="T58" fmla="*/ 163811 w 549"/>
              <a:gd name="T59" fmla="*/ 361881 h 996"/>
              <a:gd name="T60" fmla="*/ 121665 w 549"/>
              <a:gd name="T61" fmla="*/ 353132 h 996"/>
              <a:gd name="T62" fmla="*/ 166196 w 549"/>
              <a:gd name="T63" fmla="*/ 328477 h 996"/>
              <a:gd name="T64" fmla="*/ 239354 w 549"/>
              <a:gd name="T65" fmla="*/ 336430 h 996"/>
              <a:gd name="T66" fmla="*/ 302175 w 549"/>
              <a:gd name="T67" fmla="*/ 320523 h 996"/>
              <a:gd name="T68" fmla="*/ 293428 w 549"/>
              <a:gd name="T69" fmla="*/ 313365 h 996"/>
              <a:gd name="T70" fmla="*/ 207546 w 549"/>
              <a:gd name="T71" fmla="*/ 319728 h 996"/>
              <a:gd name="T72" fmla="*/ 208342 w 549"/>
              <a:gd name="T73" fmla="*/ 294277 h 996"/>
              <a:gd name="T74" fmla="*/ 292632 w 549"/>
              <a:gd name="T75" fmla="*/ 285528 h 996"/>
              <a:gd name="T76" fmla="*/ 263210 w 549"/>
              <a:gd name="T77" fmla="*/ 274393 h 996"/>
              <a:gd name="T78" fmla="*/ 217089 w 549"/>
              <a:gd name="T79" fmla="*/ 271212 h 996"/>
              <a:gd name="T80" fmla="*/ 156654 w 549"/>
              <a:gd name="T81" fmla="*/ 278370 h 996"/>
              <a:gd name="T82" fmla="*/ 80315 w 549"/>
              <a:gd name="T83" fmla="*/ 252124 h 996"/>
              <a:gd name="T84" fmla="*/ 0 w 549"/>
              <a:gd name="T85" fmla="*/ 194064 h 996"/>
              <a:gd name="T86" fmla="*/ 34193 w 549"/>
              <a:gd name="T87" fmla="*/ 163045 h 996"/>
              <a:gd name="T88" fmla="*/ 94628 w 549"/>
              <a:gd name="T89" fmla="*/ 203608 h 996"/>
              <a:gd name="T90" fmla="*/ 159835 w 549"/>
              <a:gd name="T91" fmla="*/ 240194 h 996"/>
              <a:gd name="T92" fmla="*/ 235378 w 549"/>
              <a:gd name="T93" fmla="*/ 256101 h 996"/>
              <a:gd name="T94" fmla="*/ 214703 w 549"/>
              <a:gd name="T95" fmla="*/ 249738 h 996"/>
              <a:gd name="T96" fmla="*/ 183690 w 549"/>
              <a:gd name="T97" fmla="*/ 236217 h 996"/>
              <a:gd name="T98" fmla="*/ 136774 w 549"/>
              <a:gd name="T99" fmla="*/ 211561 h 996"/>
              <a:gd name="T100" fmla="*/ 91448 w 549"/>
              <a:gd name="T101" fmla="*/ 184520 h 996"/>
              <a:gd name="T102" fmla="*/ 30217 w 549"/>
              <a:gd name="T103" fmla="*/ 152706 h 996"/>
              <a:gd name="T104" fmla="*/ 97014 w 549"/>
              <a:gd name="T105" fmla="*/ 65218 h 996"/>
              <a:gd name="T106" fmla="*/ 120075 w 549"/>
              <a:gd name="T107" fmla="*/ 1591 h 996"/>
              <a:gd name="T108" fmla="*/ 154268 w 549"/>
              <a:gd name="T109" fmla="*/ 20679 h 99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549"/>
              <a:gd name="T166" fmla="*/ 0 h 996"/>
              <a:gd name="T167" fmla="*/ 549 w 549"/>
              <a:gd name="T168" fmla="*/ 996 h 99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549" h="996">
                <a:moveTo>
                  <a:pt x="200" y="35"/>
                </a:moveTo>
                <a:lnTo>
                  <a:pt x="208" y="57"/>
                </a:lnTo>
                <a:lnTo>
                  <a:pt x="209" y="78"/>
                </a:lnTo>
                <a:lnTo>
                  <a:pt x="205" y="99"/>
                </a:lnTo>
                <a:lnTo>
                  <a:pt x="197" y="117"/>
                </a:lnTo>
                <a:lnTo>
                  <a:pt x="186" y="136"/>
                </a:lnTo>
                <a:lnTo>
                  <a:pt x="174" y="153"/>
                </a:lnTo>
                <a:lnTo>
                  <a:pt x="161" y="170"/>
                </a:lnTo>
                <a:lnTo>
                  <a:pt x="148" y="188"/>
                </a:lnTo>
                <a:lnTo>
                  <a:pt x="144" y="198"/>
                </a:lnTo>
                <a:lnTo>
                  <a:pt x="141" y="211"/>
                </a:lnTo>
                <a:lnTo>
                  <a:pt x="140" y="222"/>
                </a:lnTo>
                <a:lnTo>
                  <a:pt x="140" y="234"/>
                </a:lnTo>
                <a:lnTo>
                  <a:pt x="144" y="234"/>
                </a:lnTo>
                <a:lnTo>
                  <a:pt x="159" y="212"/>
                </a:lnTo>
                <a:lnTo>
                  <a:pt x="176" y="190"/>
                </a:lnTo>
                <a:lnTo>
                  <a:pt x="195" y="168"/>
                </a:lnTo>
                <a:lnTo>
                  <a:pt x="214" y="146"/>
                </a:lnTo>
                <a:lnTo>
                  <a:pt x="230" y="123"/>
                </a:lnTo>
                <a:lnTo>
                  <a:pt x="240" y="99"/>
                </a:lnTo>
                <a:lnTo>
                  <a:pt x="243" y="72"/>
                </a:lnTo>
                <a:lnTo>
                  <a:pt x="236" y="44"/>
                </a:lnTo>
                <a:lnTo>
                  <a:pt x="224" y="26"/>
                </a:lnTo>
                <a:lnTo>
                  <a:pt x="245" y="34"/>
                </a:lnTo>
                <a:lnTo>
                  <a:pt x="266" y="44"/>
                </a:lnTo>
                <a:lnTo>
                  <a:pt x="285" y="55"/>
                </a:lnTo>
                <a:lnTo>
                  <a:pt x="305" y="67"/>
                </a:lnTo>
                <a:lnTo>
                  <a:pt x="323" y="78"/>
                </a:lnTo>
                <a:lnTo>
                  <a:pt x="343" y="91"/>
                </a:lnTo>
                <a:lnTo>
                  <a:pt x="361" y="105"/>
                </a:lnTo>
                <a:lnTo>
                  <a:pt x="381" y="117"/>
                </a:lnTo>
                <a:lnTo>
                  <a:pt x="392" y="145"/>
                </a:lnTo>
                <a:lnTo>
                  <a:pt x="397" y="174"/>
                </a:lnTo>
                <a:lnTo>
                  <a:pt x="402" y="205"/>
                </a:lnTo>
                <a:lnTo>
                  <a:pt x="408" y="234"/>
                </a:lnTo>
                <a:lnTo>
                  <a:pt x="411" y="209"/>
                </a:lnTo>
                <a:lnTo>
                  <a:pt x="414" y="185"/>
                </a:lnTo>
                <a:lnTo>
                  <a:pt x="418" y="161"/>
                </a:lnTo>
                <a:lnTo>
                  <a:pt x="419" y="136"/>
                </a:lnTo>
                <a:lnTo>
                  <a:pt x="434" y="140"/>
                </a:lnTo>
                <a:lnTo>
                  <a:pt x="449" y="147"/>
                </a:lnTo>
                <a:lnTo>
                  <a:pt x="463" y="155"/>
                </a:lnTo>
                <a:lnTo>
                  <a:pt x="476" y="166"/>
                </a:lnTo>
                <a:lnTo>
                  <a:pt x="488" y="176"/>
                </a:lnTo>
                <a:lnTo>
                  <a:pt x="498" y="189"/>
                </a:lnTo>
                <a:lnTo>
                  <a:pt x="506" y="203"/>
                </a:lnTo>
                <a:lnTo>
                  <a:pt x="513" y="217"/>
                </a:lnTo>
                <a:lnTo>
                  <a:pt x="524" y="284"/>
                </a:lnTo>
                <a:lnTo>
                  <a:pt x="533" y="302"/>
                </a:lnTo>
                <a:lnTo>
                  <a:pt x="542" y="318"/>
                </a:lnTo>
                <a:lnTo>
                  <a:pt x="549" y="335"/>
                </a:lnTo>
                <a:lnTo>
                  <a:pt x="549" y="355"/>
                </a:lnTo>
                <a:lnTo>
                  <a:pt x="545" y="360"/>
                </a:lnTo>
                <a:lnTo>
                  <a:pt x="541" y="364"/>
                </a:lnTo>
                <a:lnTo>
                  <a:pt x="536" y="367"/>
                </a:lnTo>
                <a:lnTo>
                  <a:pt x="531" y="370"/>
                </a:lnTo>
                <a:lnTo>
                  <a:pt x="525" y="372"/>
                </a:lnTo>
                <a:lnTo>
                  <a:pt x="520" y="375"/>
                </a:lnTo>
                <a:lnTo>
                  <a:pt x="514" y="378"/>
                </a:lnTo>
                <a:lnTo>
                  <a:pt x="510" y="382"/>
                </a:lnTo>
                <a:lnTo>
                  <a:pt x="497" y="393"/>
                </a:lnTo>
                <a:lnTo>
                  <a:pt x="484" y="402"/>
                </a:lnTo>
                <a:lnTo>
                  <a:pt x="471" y="411"/>
                </a:lnTo>
                <a:lnTo>
                  <a:pt x="458" y="419"/>
                </a:lnTo>
                <a:lnTo>
                  <a:pt x="444" y="427"/>
                </a:lnTo>
                <a:lnTo>
                  <a:pt x="430" y="435"/>
                </a:lnTo>
                <a:lnTo>
                  <a:pt x="417" y="441"/>
                </a:lnTo>
                <a:lnTo>
                  <a:pt x="402" y="447"/>
                </a:lnTo>
                <a:lnTo>
                  <a:pt x="387" y="452"/>
                </a:lnTo>
                <a:lnTo>
                  <a:pt x="372" y="457"/>
                </a:lnTo>
                <a:lnTo>
                  <a:pt x="357" y="461"/>
                </a:lnTo>
                <a:lnTo>
                  <a:pt x="341" y="464"/>
                </a:lnTo>
                <a:lnTo>
                  <a:pt x="326" y="466"/>
                </a:lnTo>
                <a:lnTo>
                  <a:pt x="308" y="467"/>
                </a:lnTo>
                <a:lnTo>
                  <a:pt x="292" y="467"/>
                </a:lnTo>
                <a:lnTo>
                  <a:pt x="275" y="467"/>
                </a:lnTo>
                <a:lnTo>
                  <a:pt x="271" y="469"/>
                </a:lnTo>
                <a:lnTo>
                  <a:pt x="269" y="470"/>
                </a:lnTo>
                <a:lnTo>
                  <a:pt x="266" y="471"/>
                </a:lnTo>
                <a:lnTo>
                  <a:pt x="262" y="473"/>
                </a:lnTo>
                <a:lnTo>
                  <a:pt x="276" y="478"/>
                </a:lnTo>
                <a:lnTo>
                  <a:pt x="290" y="481"/>
                </a:lnTo>
                <a:lnTo>
                  <a:pt x="304" y="485"/>
                </a:lnTo>
                <a:lnTo>
                  <a:pt x="319" y="488"/>
                </a:lnTo>
                <a:lnTo>
                  <a:pt x="334" y="489"/>
                </a:lnTo>
                <a:lnTo>
                  <a:pt x="349" y="492"/>
                </a:lnTo>
                <a:lnTo>
                  <a:pt x="364" y="492"/>
                </a:lnTo>
                <a:lnTo>
                  <a:pt x="380" y="491"/>
                </a:lnTo>
                <a:lnTo>
                  <a:pt x="395" y="489"/>
                </a:lnTo>
                <a:lnTo>
                  <a:pt x="408" y="487"/>
                </a:lnTo>
                <a:lnTo>
                  <a:pt x="423" y="484"/>
                </a:lnTo>
                <a:lnTo>
                  <a:pt x="437" y="478"/>
                </a:lnTo>
                <a:lnTo>
                  <a:pt x="450" y="472"/>
                </a:lnTo>
                <a:lnTo>
                  <a:pt x="463" y="465"/>
                </a:lnTo>
                <a:lnTo>
                  <a:pt x="475" y="456"/>
                </a:lnTo>
                <a:lnTo>
                  <a:pt x="486" y="446"/>
                </a:lnTo>
                <a:lnTo>
                  <a:pt x="493" y="438"/>
                </a:lnTo>
                <a:lnTo>
                  <a:pt x="499" y="429"/>
                </a:lnTo>
                <a:lnTo>
                  <a:pt x="507" y="423"/>
                </a:lnTo>
                <a:lnTo>
                  <a:pt x="516" y="416"/>
                </a:lnTo>
                <a:lnTo>
                  <a:pt x="511" y="443"/>
                </a:lnTo>
                <a:lnTo>
                  <a:pt x="503" y="470"/>
                </a:lnTo>
                <a:lnTo>
                  <a:pt x="493" y="495"/>
                </a:lnTo>
                <a:lnTo>
                  <a:pt x="480" y="519"/>
                </a:lnTo>
                <a:lnTo>
                  <a:pt x="466" y="543"/>
                </a:lnTo>
                <a:lnTo>
                  <a:pt x="452" y="569"/>
                </a:lnTo>
                <a:lnTo>
                  <a:pt x="442" y="593"/>
                </a:lnTo>
                <a:lnTo>
                  <a:pt x="433" y="620"/>
                </a:lnTo>
                <a:lnTo>
                  <a:pt x="428" y="607"/>
                </a:lnTo>
                <a:lnTo>
                  <a:pt x="422" y="593"/>
                </a:lnTo>
                <a:lnTo>
                  <a:pt x="418" y="579"/>
                </a:lnTo>
                <a:lnTo>
                  <a:pt x="412" y="565"/>
                </a:lnTo>
                <a:lnTo>
                  <a:pt x="406" y="550"/>
                </a:lnTo>
                <a:lnTo>
                  <a:pt x="399" y="537"/>
                </a:lnTo>
                <a:lnTo>
                  <a:pt x="391" y="524"/>
                </a:lnTo>
                <a:lnTo>
                  <a:pt x="382" y="511"/>
                </a:lnTo>
                <a:lnTo>
                  <a:pt x="381" y="511"/>
                </a:lnTo>
                <a:lnTo>
                  <a:pt x="387" y="541"/>
                </a:lnTo>
                <a:lnTo>
                  <a:pt x="395" y="571"/>
                </a:lnTo>
                <a:lnTo>
                  <a:pt x="402" y="601"/>
                </a:lnTo>
                <a:lnTo>
                  <a:pt x="410" y="631"/>
                </a:lnTo>
                <a:lnTo>
                  <a:pt x="415" y="662"/>
                </a:lnTo>
                <a:lnTo>
                  <a:pt x="419" y="693"/>
                </a:lnTo>
                <a:lnTo>
                  <a:pt x="420" y="724"/>
                </a:lnTo>
                <a:lnTo>
                  <a:pt x="418" y="757"/>
                </a:lnTo>
                <a:lnTo>
                  <a:pt x="420" y="788"/>
                </a:lnTo>
                <a:lnTo>
                  <a:pt x="421" y="820"/>
                </a:lnTo>
                <a:lnTo>
                  <a:pt x="419" y="850"/>
                </a:lnTo>
                <a:lnTo>
                  <a:pt x="415" y="881"/>
                </a:lnTo>
                <a:lnTo>
                  <a:pt x="408" y="910"/>
                </a:lnTo>
                <a:lnTo>
                  <a:pt x="400" y="939"/>
                </a:lnTo>
                <a:lnTo>
                  <a:pt x="389" y="966"/>
                </a:lnTo>
                <a:lnTo>
                  <a:pt x="375" y="992"/>
                </a:lnTo>
                <a:lnTo>
                  <a:pt x="368" y="994"/>
                </a:lnTo>
                <a:lnTo>
                  <a:pt x="360" y="995"/>
                </a:lnTo>
                <a:lnTo>
                  <a:pt x="353" y="996"/>
                </a:lnTo>
                <a:lnTo>
                  <a:pt x="345" y="995"/>
                </a:lnTo>
                <a:lnTo>
                  <a:pt x="337" y="994"/>
                </a:lnTo>
                <a:lnTo>
                  <a:pt x="330" y="993"/>
                </a:lnTo>
                <a:lnTo>
                  <a:pt x="322" y="990"/>
                </a:lnTo>
                <a:lnTo>
                  <a:pt x="315" y="989"/>
                </a:lnTo>
                <a:lnTo>
                  <a:pt x="311" y="985"/>
                </a:lnTo>
                <a:lnTo>
                  <a:pt x="296" y="802"/>
                </a:lnTo>
                <a:lnTo>
                  <a:pt x="253" y="514"/>
                </a:lnTo>
                <a:lnTo>
                  <a:pt x="248" y="499"/>
                </a:lnTo>
                <a:lnTo>
                  <a:pt x="245" y="484"/>
                </a:lnTo>
                <a:lnTo>
                  <a:pt x="238" y="470"/>
                </a:lnTo>
                <a:lnTo>
                  <a:pt x="225" y="462"/>
                </a:lnTo>
                <a:lnTo>
                  <a:pt x="216" y="458"/>
                </a:lnTo>
                <a:lnTo>
                  <a:pt x="206" y="455"/>
                </a:lnTo>
                <a:lnTo>
                  <a:pt x="195" y="452"/>
                </a:lnTo>
                <a:lnTo>
                  <a:pt x="185" y="450"/>
                </a:lnTo>
                <a:lnTo>
                  <a:pt x="175" y="448"/>
                </a:lnTo>
                <a:lnTo>
                  <a:pt x="164" y="446"/>
                </a:lnTo>
                <a:lnTo>
                  <a:pt x="153" y="444"/>
                </a:lnTo>
                <a:lnTo>
                  <a:pt x="142" y="442"/>
                </a:lnTo>
                <a:lnTo>
                  <a:pt x="157" y="427"/>
                </a:lnTo>
                <a:lnTo>
                  <a:pt x="174" y="418"/>
                </a:lnTo>
                <a:lnTo>
                  <a:pt x="191" y="414"/>
                </a:lnTo>
                <a:lnTo>
                  <a:pt x="209" y="413"/>
                </a:lnTo>
                <a:lnTo>
                  <a:pt x="229" y="414"/>
                </a:lnTo>
                <a:lnTo>
                  <a:pt x="247" y="418"/>
                </a:lnTo>
                <a:lnTo>
                  <a:pt x="266" y="421"/>
                </a:lnTo>
                <a:lnTo>
                  <a:pt x="284" y="424"/>
                </a:lnTo>
                <a:lnTo>
                  <a:pt x="301" y="423"/>
                </a:lnTo>
                <a:lnTo>
                  <a:pt x="317" y="420"/>
                </a:lnTo>
                <a:lnTo>
                  <a:pt x="334" y="416"/>
                </a:lnTo>
                <a:lnTo>
                  <a:pt x="349" y="411"/>
                </a:lnTo>
                <a:lnTo>
                  <a:pt x="364" y="406"/>
                </a:lnTo>
                <a:lnTo>
                  <a:pt x="380" y="403"/>
                </a:lnTo>
                <a:lnTo>
                  <a:pt x="395" y="400"/>
                </a:lnTo>
                <a:lnTo>
                  <a:pt x="412" y="398"/>
                </a:lnTo>
                <a:lnTo>
                  <a:pt x="413" y="396"/>
                </a:lnTo>
                <a:lnTo>
                  <a:pt x="391" y="394"/>
                </a:lnTo>
                <a:lnTo>
                  <a:pt x="369" y="394"/>
                </a:lnTo>
                <a:lnTo>
                  <a:pt x="347" y="396"/>
                </a:lnTo>
                <a:lnTo>
                  <a:pt x="326" y="400"/>
                </a:lnTo>
                <a:lnTo>
                  <a:pt x="304" y="402"/>
                </a:lnTo>
                <a:lnTo>
                  <a:pt x="283" y="403"/>
                </a:lnTo>
                <a:lnTo>
                  <a:pt x="261" y="402"/>
                </a:lnTo>
                <a:lnTo>
                  <a:pt x="239" y="396"/>
                </a:lnTo>
                <a:lnTo>
                  <a:pt x="202" y="388"/>
                </a:lnTo>
                <a:lnTo>
                  <a:pt x="222" y="381"/>
                </a:lnTo>
                <a:lnTo>
                  <a:pt x="241" y="375"/>
                </a:lnTo>
                <a:lnTo>
                  <a:pt x="262" y="370"/>
                </a:lnTo>
                <a:lnTo>
                  <a:pt x="283" y="366"/>
                </a:lnTo>
                <a:lnTo>
                  <a:pt x="304" y="364"/>
                </a:lnTo>
                <a:lnTo>
                  <a:pt x="326" y="361"/>
                </a:lnTo>
                <a:lnTo>
                  <a:pt x="346" y="360"/>
                </a:lnTo>
                <a:lnTo>
                  <a:pt x="368" y="359"/>
                </a:lnTo>
                <a:lnTo>
                  <a:pt x="370" y="357"/>
                </a:lnTo>
                <a:lnTo>
                  <a:pt x="361" y="352"/>
                </a:lnTo>
                <a:lnTo>
                  <a:pt x="351" y="349"/>
                </a:lnTo>
                <a:lnTo>
                  <a:pt x="342" y="347"/>
                </a:lnTo>
                <a:lnTo>
                  <a:pt x="331" y="345"/>
                </a:lnTo>
                <a:lnTo>
                  <a:pt x="320" y="344"/>
                </a:lnTo>
                <a:lnTo>
                  <a:pt x="309" y="344"/>
                </a:lnTo>
                <a:lnTo>
                  <a:pt x="298" y="343"/>
                </a:lnTo>
                <a:lnTo>
                  <a:pt x="288" y="342"/>
                </a:lnTo>
                <a:lnTo>
                  <a:pt x="273" y="341"/>
                </a:lnTo>
                <a:lnTo>
                  <a:pt x="256" y="342"/>
                </a:lnTo>
                <a:lnTo>
                  <a:pt x="241" y="343"/>
                </a:lnTo>
                <a:lnTo>
                  <a:pt x="227" y="347"/>
                </a:lnTo>
                <a:lnTo>
                  <a:pt x="212" y="349"/>
                </a:lnTo>
                <a:lnTo>
                  <a:pt x="197" y="350"/>
                </a:lnTo>
                <a:lnTo>
                  <a:pt x="180" y="350"/>
                </a:lnTo>
                <a:lnTo>
                  <a:pt x="165" y="348"/>
                </a:lnTo>
                <a:lnTo>
                  <a:pt x="144" y="337"/>
                </a:lnTo>
                <a:lnTo>
                  <a:pt x="122" y="327"/>
                </a:lnTo>
                <a:lnTo>
                  <a:pt x="101" y="317"/>
                </a:lnTo>
                <a:lnTo>
                  <a:pt x="79" y="305"/>
                </a:lnTo>
                <a:lnTo>
                  <a:pt x="58" y="292"/>
                </a:lnTo>
                <a:lnTo>
                  <a:pt x="38" y="279"/>
                </a:lnTo>
                <a:lnTo>
                  <a:pt x="18" y="262"/>
                </a:lnTo>
                <a:lnTo>
                  <a:pt x="0" y="244"/>
                </a:lnTo>
                <a:lnTo>
                  <a:pt x="2" y="232"/>
                </a:lnTo>
                <a:lnTo>
                  <a:pt x="8" y="221"/>
                </a:lnTo>
                <a:lnTo>
                  <a:pt x="15" y="209"/>
                </a:lnTo>
                <a:lnTo>
                  <a:pt x="25" y="201"/>
                </a:lnTo>
                <a:lnTo>
                  <a:pt x="43" y="205"/>
                </a:lnTo>
                <a:lnTo>
                  <a:pt x="60" y="212"/>
                </a:lnTo>
                <a:lnTo>
                  <a:pt x="76" y="221"/>
                </a:lnTo>
                <a:lnTo>
                  <a:pt x="91" y="231"/>
                </a:lnTo>
                <a:lnTo>
                  <a:pt x="104" y="244"/>
                </a:lnTo>
                <a:lnTo>
                  <a:pt x="119" y="256"/>
                </a:lnTo>
                <a:lnTo>
                  <a:pt x="134" y="266"/>
                </a:lnTo>
                <a:lnTo>
                  <a:pt x="149" y="276"/>
                </a:lnTo>
                <a:lnTo>
                  <a:pt x="167" y="285"/>
                </a:lnTo>
                <a:lnTo>
                  <a:pt x="184" y="295"/>
                </a:lnTo>
                <a:lnTo>
                  <a:pt x="201" y="302"/>
                </a:lnTo>
                <a:lnTo>
                  <a:pt x="220" y="308"/>
                </a:lnTo>
                <a:lnTo>
                  <a:pt x="237" y="314"/>
                </a:lnTo>
                <a:lnTo>
                  <a:pt x="256" y="319"/>
                </a:lnTo>
                <a:lnTo>
                  <a:pt x="276" y="321"/>
                </a:lnTo>
                <a:lnTo>
                  <a:pt x="296" y="322"/>
                </a:lnTo>
                <a:lnTo>
                  <a:pt x="292" y="320"/>
                </a:lnTo>
                <a:lnTo>
                  <a:pt x="286" y="318"/>
                </a:lnTo>
                <a:lnTo>
                  <a:pt x="282" y="317"/>
                </a:lnTo>
                <a:lnTo>
                  <a:pt x="276" y="315"/>
                </a:lnTo>
                <a:lnTo>
                  <a:pt x="270" y="314"/>
                </a:lnTo>
                <a:lnTo>
                  <a:pt x="265" y="314"/>
                </a:lnTo>
                <a:lnTo>
                  <a:pt x="259" y="312"/>
                </a:lnTo>
                <a:lnTo>
                  <a:pt x="254" y="310"/>
                </a:lnTo>
                <a:lnTo>
                  <a:pt x="243" y="303"/>
                </a:lnTo>
                <a:lnTo>
                  <a:pt x="231" y="297"/>
                </a:lnTo>
                <a:lnTo>
                  <a:pt x="220" y="290"/>
                </a:lnTo>
                <a:lnTo>
                  <a:pt x="208" y="284"/>
                </a:lnTo>
                <a:lnTo>
                  <a:pt x="195" y="277"/>
                </a:lnTo>
                <a:lnTo>
                  <a:pt x="184" y="272"/>
                </a:lnTo>
                <a:lnTo>
                  <a:pt x="172" y="266"/>
                </a:lnTo>
                <a:lnTo>
                  <a:pt x="161" y="259"/>
                </a:lnTo>
                <a:lnTo>
                  <a:pt x="149" y="252"/>
                </a:lnTo>
                <a:lnTo>
                  <a:pt x="138" y="246"/>
                </a:lnTo>
                <a:lnTo>
                  <a:pt x="126" y="239"/>
                </a:lnTo>
                <a:lnTo>
                  <a:pt x="115" y="232"/>
                </a:lnTo>
                <a:lnTo>
                  <a:pt x="103" y="226"/>
                </a:lnTo>
                <a:lnTo>
                  <a:pt x="93" y="219"/>
                </a:lnTo>
                <a:lnTo>
                  <a:pt x="81" y="212"/>
                </a:lnTo>
                <a:lnTo>
                  <a:pt x="70" y="205"/>
                </a:lnTo>
                <a:lnTo>
                  <a:pt x="38" y="192"/>
                </a:lnTo>
                <a:lnTo>
                  <a:pt x="58" y="171"/>
                </a:lnTo>
                <a:lnTo>
                  <a:pt x="77" y="151"/>
                </a:lnTo>
                <a:lnTo>
                  <a:pt x="95" y="129"/>
                </a:lnTo>
                <a:lnTo>
                  <a:pt x="110" y="106"/>
                </a:lnTo>
                <a:lnTo>
                  <a:pt x="122" y="82"/>
                </a:lnTo>
                <a:lnTo>
                  <a:pt x="129" y="55"/>
                </a:lnTo>
                <a:lnTo>
                  <a:pt x="132" y="29"/>
                </a:lnTo>
                <a:lnTo>
                  <a:pt x="130" y="0"/>
                </a:lnTo>
                <a:lnTo>
                  <a:pt x="140" y="1"/>
                </a:lnTo>
                <a:lnTo>
                  <a:pt x="151" y="2"/>
                </a:lnTo>
                <a:lnTo>
                  <a:pt x="161" y="4"/>
                </a:lnTo>
                <a:lnTo>
                  <a:pt x="170" y="8"/>
                </a:lnTo>
                <a:lnTo>
                  <a:pt x="179" y="12"/>
                </a:lnTo>
                <a:lnTo>
                  <a:pt x="187" y="18"/>
                </a:lnTo>
                <a:lnTo>
                  <a:pt x="194" y="26"/>
                </a:lnTo>
                <a:lnTo>
                  <a:pt x="200" y="35"/>
                </a:lnTo>
                <a:close/>
              </a:path>
            </a:pathLst>
          </a:custGeom>
          <a:solidFill>
            <a:srgbClr val="FFFF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38" name="Freeform 16"/>
          <p:cNvSpPr>
            <a:spLocks/>
          </p:cNvSpPr>
          <p:nvPr/>
        </p:nvSpPr>
        <p:spPr bwMode="auto">
          <a:xfrm>
            <a:off x="7140575" y="3475038"/>
            <a:ext cx="379413" cy="168275"/>
          </a:xfrm>
          <a:custGeom>
            <a:avLst/>
            <a:gdLst>
              <a:gd name="T0" fmla="*/ 373050 w 477"/>
              <a:gd name="T1" fmla="*/ 19658 h 214"/>
              <a:gd name="T2" fmla="*/ 379413 w 477"/>
              <a:gd name="T3" fmla="*/ 47180 h 214"/>
              <a:gd name="T4" fmla="*/ 374641 w 477"/>
              <a:gd name="T5" fmla="*/ 71556 h 214"/>
              <a:gd name="T6" fmla="*/ 365096 w 477"/>
              <a:gd name="T7" fmla="*/ 89642 h 214"/>
              <a:gd name="T8" fmla="*/ 353164 w 477"/>
              <a:gd name="T9" fmla="*/ 106941 h 214"/>
              <a:gd name="T10" fmla="*/ 340438 w 477"/>
              <a:gd name="T11" fmla="*/ 124240 h 214"/>
              <a:gd name="T12" fmla="*/ 335665 w 477"/>
              <a:gd name="T13" fmla="*/ 124240 h 214"/>
              <a:gd name="T14" fmla="*/ 334074 w 477"/>
              <a:gd name="T15" fmla="*/ 109300 h 214"/>
              <a:gd name="T16" fmla="*/ 327711 w 477"/>
              <a:gd name="T17" fmla="*/ 94360 h 214"/>
              <a:gd name="T18" fmla="*/ 316575 w 477"/>
              <a:gd name="T19" fmla="*/ 82565 h 214"/>
              <a:gd name="T20" fmla="*/ 303849 w 477"/>
              <a:gd name="T21" fmla="*/ 73129 h 214"/>
              <a:gd name="T22" fmla="*/ 290327 w 477"/>
              <a:gd name="T23" fmla="*/ 67625 h 214"/>
              <a:gd name="T24" fmla="*/ 276804 w 477"/>
              <a:gd name="T25" fmla="*/ 62907 h 214"/>
              <a:gd name="T26" fmla="*/ 263282 w 477"/>
              <a:gd name="T27" fmla="*/ 57402 h 214"/>
              <a:gd name="T28" fmla="*/ 252942 w 477"/>
              <a:gd name="T29" fmla="*/ 51898 h 214"/>
              <a:gd name="T30" fmla="*/ 244988 w 477"/>
              <a:gd name="T31" fmla="*/ 52684 h 214"/>
              <a:gd name="T32" fmla="*/ 237034 w 477"/>
              <a:gd name="T33" fmla="*/ 55043 h 214"/>
              <a:gd name="T34" fmla="*/ 229080 w 477"/>
              <a:gd name="T35" fmla="*/ 58189 h 214"/>
              <a:gd name="T36" fmla="*/ 191695 w 477"/>
              <a:gd name="T37" fmla="*/ 55830 h 214"/>
              <a:gd name="T38" fmla="*/ 177378 w 477"/>
              <a:gd name="T39" fmla="*/ 66838 h 214"/>
              <a:gd name="T40" fmla="*/ 159878 w 477"/>
              <a:gd name="T41" fmla="*/ 73129 h 214"/>
              <a:gd name="T42" fmla="*/ 141584 w 477"/>
              <a:gd name="T43" fmla="*/ 76274 h 214"/>
              <a:gd name="T44" fmla="*/ 123289 w 477"/>
              <a:gd name="T45" fmla="*/ 81779 h 214"/>
              <a:gd name="T46" fmla="*/ 108972 w 477"/>
              <a:gd name="T47" fmla="*/ 88855 h 214"/>
              <a:gd name="T48" fmla="*/ 99427 w 477"/>
              <a:gd name="T49" fmla="*/ 99864 h 214"/>
              <a:gd name="T50" fmla="*/ 89086 w 477"/>
              <a:gd name="T51" fmla="*/ 112445 h 214"/>
              <a:gd name="T52" fmla="*/ 78746 w 477"/>
              <a:gd name="T53" fmla="*/ 124240 h 214"/>
              <a:gd name="T54" fmla="*/ 66019 w 477"/>
              <a:gd name="T55" fmla="*/ 131317 h 214"/>
              <a:gd name="T56" fmla="*/ 54088 w 477"/>
              <a:gd name="T57" fmla="*/ 141540 h 214"/>
              <a:gd name="T58" fmla="*/ 45339 w 477"/>
              <a:gd name="T59" fmla="*/ 153335 h 214"/>
              <a:gd name="T60" fmla="*/ 42157 w 477"/>
              <a:gd name="T61" fmla="*/ 168275 h 214"/>
              <a:gd name="T62" fmla="*/ 26249 w 477"/>
              <a:gd name="T63" fmla="*/ 168275 h 214"/>
              <a:gd name="T64" fmla="*/ 16704 w 477"/>
              <a:gd name="T65" fmla="*/ 158053 h 214"/>
              <a:gd name="T66" fmla="*/ 22272 w 477"/>
              <a:gd name="T67" fmla="*/ 134463 h 214"/>
              <a:gd name="T68" fmla="*/ 38180 w 477"/>
              <a:gd name="T69" fmla="*/ 115591 h 214"/>
              <a:gd name="T70" fmla="*/ 58861 w 477"/>
              <a:gd name="T71" fmla="*/ 99078 h 214"/>
              <a:gd name="T72" fmla="*/ 78746 w 477"/>
              <a:gd name="T73" fmla="*/ 83351 h 214"/>
              <a:gd name="T74" fmla="*/ 63633 w 477"/>
              <a:gd name="T75" fmla="*/ 86496 h 214"/>
              <a:gd name="T76" fmla="*/ 47725 w 477"/>
              <a:gd name="T77" fmla="*/ 92787 h 214"/>
              <a:gd name="T78" fmla="*/ 34203 w 477"/>
              <a:gd name="T79" fmla="*/ 101437 h 214"/>
              <a:gd name="T80" fmla="*/ 20681 w 477"/>
              <a:gd name="T81" fmla="*/ 111659 h 214"/>
              <a:gd name="T82" fmla="*/ 11136 w 477"/>
              <a:gd name="T83" fmla="*/ 99078 h 214"/>
              <a:gd name="T84" fmla="*/ 9545 w 477"/>
              <a:gd name="T85" fmla="*/ 85710 h 214"/>
              <a:gd name="T86" fmla="*/ 15113 w 477"/>
              <a:gd name="T87" fmla="*/ 71556 h 214"/>
              <a:gd name="T88" fmla="*/ 14317 w 477"/>
              <a:gd name="T89" fmla="*/ 56616 h 214"/>
              <a:gd name="T90" fmla="*/ 3977 w 477"/>
              <a:gd name="T91" fmla="*/ 46394 h 214"/>
              <a:gd name="T92" fmla="*/ 1591 w 477"/>
              <a:gd name="T93" fmla="*/ 34599 h 214"/>
              <a:gd name="T94" fmla="*/ 18295 w 477"/>
              <a:gd name="T95" fmla="*/ 38530 h 214"/>
              <a:gd name="T96" fmla="*/ 36589 w 477"/>
              <a:gd name="T97" fmla="*/ 39317 h 214"/>
              <a:gd name="T98" fmla="*/ 55679 w 477"/>
              <a:gd name="T99" fmla="*/ 39317 h 214"/>
              <a:gd name="T100" fmla="*/ 73974 w 477"/>
              <a:gd name="T101" fmla="*/ 37744 h 214"/>
              <a:gd name="T102" fmla="*/ 93064 w 477"/>
              <a:gd name="T103" fmla="*/ 35385 h 214"/>
              <a:gd name="T104" fmla="*/ 111358 w 477"/>
              <a:gd name="T105" fmla="*/ 33026 h 214"/>
              <a:gd name="T106" fmla="*/ 129653 w 477"/>
              <a:gd name="T107" fmla="*/ 31453 h 214"/>
              <a:gd name="T108" fmla="*/ 147947 w 477"/>
              <a:gd name="T109" fmla="*/ 29094 h 214"/>
              <a:gd name="T110" fmla="*/ 181355 w 477"/>
              <a:gd name="T111" fmla="*/ 28308 h 214"/>
              <a:gd name="T112" fmla="*/ 215558 w 477"/>
              <a:gd name="T113" fmla="*/ 25949 h 214"/>
              <a:gd name="T114" fmla="*/ 247374 w 477"/>
              <a:gd name="T115" fmla="*/ 18086 h 214"/>
              <a:gd name="T116" fmla="*/ 276009 w 477"/>
              <a:gd name="T117" fmla="*/ 3932 h 214"/>
              <a:gd name="T118" fmla="*/ 298281 w 477"/>
              <a:gd name="T119" fmla="*/ 0 h 214"/>
              <a:gd name="T120" fmla="*/ 320552 w 477"/>
              <a:gd name="T121" fmla="*/ 1573 h 214"/>
              <a:gd name="T122" fmla="*/ 342824 w 477"/>
              <a:gd name="T123" fmla="*/ 4718 h 214"/>
              <a:gd name="T124" fmla="*/ 365096 w 477"/>
              <a:gd name="T125" fmla="*/ 7863 h 21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477"/>
              <a:gd name="T190" fmla="*/ 0 h 214"/>
              <a:gd name="T191" fmla="*/ 477 w 477"/>
              <a:gd name="T192" fmla="*/ 214 h 214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477" h="214">
                <a:moveTo>
                  <a:pt x="459" y="10"/>
                </a:moveTo>
                <a:lnTo>
                  <a:pt x="469" y="25"/>
                </a:lnTo>
                <a:lnTo>
                  <a:pt x="475" y="42"/>
                </a:lnTo>
                <a:lnTo>
                  <a:pt x="477" y="60"/>
                </a:lnTo>
                <a:lnTo>
                  <a:pt x="475" y="79"/>
                </a:lnTo>
                <a:lnTo>
                  <a:pt x="471" y="91"/>
                </a:lnTo>
                <a:lnTo>
                  <a:pt x="466" y="103"/>
                </a:lnTo>
                <a:lnTo>
                  <a:pt x="459" y="114"/>
                </a:lnTo>
                <a:lnTo>
                  <a:pt x="452" y="126"/>
                </a:lnTo>
                <a:lnTo>
                  <a:pt x="444" y="136"/>
                </a:lnTo>
                <a:lnTo>
                  <a:pt x="436" y="147"/>
                </a:lnTo>
                <a:lnTo>
                  <a:pt x="428" y="158"/>
                </a:lnTo>
                <a:lnTo>
                  <a:pt x="421" y="169"/>
                </a:lnTo>
                <a:lnTo>
                  <a:pt x="422" y="158"/>
                </a:lnTo>
                <a:lnTo>
                  <a:pt x="422" y="148"/>
                </a:lnTo>
                <a:lnTo>
                  <a:pt x="420" y="139"/>
                </a:lnTo>
                <a:lnTo>
                  <a:pt x="416" y="129"/>
                </a:lnTo>
                <a:lnTo>
                  <a:pt x="412" y="120"/>
                </a:lnTo>
                <a:lnTo>
                  <a:pt x="406" y="112"/>
                </a:lnTo>
                <a:lnTo>
                  <a:pt x="398" y="105"/>
                </a:lnTo>
                <a:lnTo>
                  <a:pt x="390" y="98"/>
                </a:lnTo>
                <a:lnTo>
                  <a:pt x="382" y="93"/>
                </a:lnTo>
                <a:lnTo>
                  <a:pt x="374" y="89"/>
                </a:lnTo>
                <a:lnTo>
                  <a:pt x="365" y="86"/>
                </a:lnTo>
                <a:lnTo>
                  <a:pt x="356" y="82"/>
                </a:lnTo>
                <a:lnTo>
                  <a:pt x="348" y="80"/>
                </a:lnTo>
                <a:lnTo>
                  <a:pt x="339" y="76"/>
                </a:lnTo>
                <a:lnTo>
                  <a:pt x="331" y="73"/>
                </a:lnTo>
                <a:lnTo>
                  <a:pt x="324" y="67"/>
                </a:lnTo>
                <a:lnTo>
                  <a:pt x="318" y="66"/>
                </a:lnTo>
                <a:lnTo>
                  <a:pt x="314" y="66"/>
                </a:lnTo>
                <a:lnTo>
                  <a:pt x="308" y="67"/>
                </a:lnTo>
                <a:lnTo>
                  <a:pt x="303" y="68"/>
                </a:lnTo>
                <a:lnTo>
                  <a:pt x="298" y="70"/>
                </a:lnTo>
                <a:lnTo>
                  <a:pt x="293" y="72"/>
                </a:lnTo>
                <a:lnTo>
                  <a:pt x="288" y="74"/>
                </a:lnTo>
                <a:lnTo>
                  <a:pt x="284" y="76"/>
                </a:lnTo>
                <a:lnTo>
                  <a:pt x="241" y="71"/>
                </a:lnTo>
                <a:lnTo>
                  <a:pt x="232" y="79"/>
                </a:lnTo>
                <a:lnTo>
                  <a:pt x="223" y="85"/>
                </a:lnTo>
                <a:lnTo>
                  <a:pt x="211" y="89"/>
                </a:lnTo>
                <a:lnTo>
                  <a:pt x="201" y="93"/>
                </a:lnTo>
                <a:lnTo>
                  <a:pt x="189" y="95"/>
                </a:lnTo>
                <a:lnTo>
                  <a:pt x="178" y="97"/>
                </a:lnTo>
                <a:lnTo>
                  <a:pt x="166" y="101"/>
                </a:lnTo>
                <a:lnTo>
                  <a:pt x="155" y="104"/>
                </a:lnTo>
                <a:lnTo>
                  <a:pt x="146" y="108"/>
                </a:lnTo>
                <a:lnTo>
                  <a:pt x="137" y="113"/>
                </a:lnTo>
                <a:lnTo>
                  <a:pt x="131" y="120"/>
                </a:lnTo>
                <a:lnTo>
                  <a:pt x="125" y="127"/>
                </a:lnTo>
                <a:lnTo>
                  <a:pt x="118" y="135"/>
                </a:lnTo>
                <a:lnTo>
                  <a:pt x="112" y="143"/>
                </a:lnTo>
                <a:lnTo>
                  <a:pt x="106" y="151"/>
                </a:lnTo>
                <a:lnTo>
                  <a:pt x="99" y="158"/>
                </a:lnTo>
                <a:lnTo>
                  <a:pt x="91" y="163"/>
                </a:lnTo>
                <a:lnTo>
                  <a:pt x="83" y="167"/>
                </a:lnTo>
                <a:lnTo>
                  <a:pt x="75" y="174"/>
                </a:lnTo>
                <a:lnTo>
                  <a:pt x="68" y="180"/>
                </a:lnTo>
                <a:lnTo>
                  <a:pt x="61" y="187"/>
                </a:lnTo>
                <a:lnTo>
                  <a:pt x="57" y="195"/>
                </a:lnTo>
                <a:lnTo>
                  <a:pt x="55" y="204"/>
                </a:lnTo>
                <a:lnTo>
                  <a:pt x="53" y="214"/>
                </a:lnTo>
                <a:lnTo>
                  <a:pt x="43" y="214"/>
                </a:lnTo>
                <a:lnTo>
                  <a:pt x="33" y="214"/>
                </a:lnTo>
                <a:lnTo>
                  <a:pt x="25" y="211"/>
                </a:lnTo>
                <a:lnTo>
                  <a:pt x="21" y="201"/>
                </a:lnTo>
                <a:lnTo>
                  <a:pt x="22" y="185"/>
                </a:lnTo>
                <a:lnTo>
                  <a:pt x="28" y="171"/>
                </a:lnTo>
                <a:lnTo>
                  <a:pt x="37" y="158"/>
                </a:lnTo>
                <a:lnTo>
                  <a:pt x="48" y="147"/>
                </a:lnTo>
                <a:lnTo>
                  <a:pt x="60" y="135"/>
                </a:lnTo>
                <a:lnTo>
                  <a:pt x="74" y="126"/>
                </a:lnTo>
                <a:lnTo>
                  <a:pt x="87" y="116"/>
                </a:lnTo>
                <a:lnTo>
                  <a:pt x="99" y="106"/>
                </a:lnTo>
                <a:lnTo>
                  <a:pt x="89" y="108"/>
                </a:lnTo>
                <a:lnTo>
                  <a:pt x="80" y="110"/>
                </a:lnTo>
                <a:lnTo>
                  <a:pt x="70" y="113"/>
                </a:lnTo>
                <a:lnTo>
                  <a:pt x="60" y="118"/>
                </a:lnTo>
                <a:lnTo>
                  <a:pt x="51" y="124"/>
                </a:lnTo>
                <a:lnTo>
                  <a:pt x="43" y="129"/>
                </a:lnTo>
                <a:lnTo>
                  <a:pt x="34" y="135"/>
                </a:lnTo>
                <a:lnTo>
                  <a:pt x="26" y="142"/>
                </a:lnTo>
                <a:lnTo>
                  <a:pt x="22" y="132"/>
                </a:lnTo>
                <a:lnTo>
                  <a:pt x="14" y="126"/>
                </a:lnTo>
                <a:lnTo>
                  <a:pt x="7" y="119"/>
                </a:lnTo>
                <a:lnTo>
                  <a:pt x="12" y="109"/>
                </a:lnTo>
                <a:lnTo>
                  <a:pt x="17" y="101"/>
                </a:lnTo>
                <a:lnTo>
                  <a:pt x="19" y="91"/>
                </a:lnTo>
                <a:lnTo>
                  <a:pt x="20" y="81"/>
                </a:lnTo>
                <a:lnTo>
                  <a:pt x="18" y="72"/>
                </a:lnTo>
                <a:lnTo>
                  <a:pt x="13" y="65"/>
                </a:lnTo>
                <a:lnTo>
                  <a:pt x="5" y="59"/>
                </a:lnTo>
                <a:lnTo>
                  <a:pt x="0" y="53"/>
                </a:lnTo>
                <a:lnTo>
                  <a:pt x="2" y="44"/>
                </a:lnTo>
                <a:lnTo>
                  <a:pt x="13" y="47"/>
                </a:lnTo>
                <a:lnTo>
                  <a:pt x="23" y="49"/>
                </a:lnTo>
                <a:lnTo>
                  <a:pt x="35" y="50"/>
                </a:lnTo>
                <a:lnTo>
                  <a:pt x="46" y="50"/>
                </a:lnTo>
                <a:lnTo>
                  <a:pt x="58" y="50"/>
                </a:lnTo>
                <a:lnTo>
                  <a:pt x="70" y="50"/>
                </a:lnTo>
                <a:lnTo>
                  <a:pt x="81" y="49"/>
                </a:lnTo>
                <a:lnTo>
                  <a:pt x="93" y="48"/>
                </a:lnTo>
                <a:lnTo>
                  <a:pt x="104" y="47"/>
                </a:lnTo>
                <a:lnTo>
                  <a:pt x="117" y="45"/>
                </a:lnTo>
                <a:lnTo>
                  <a:pt x="128" y="44"/>
                </a:lnTo>
                <a:lnTo>
                  <a:pt x="140" y="42"/>
                </a:lnTo>
                <a:lnTo>
                  <a:pt x="151" y="41"/>
                </a:lnTo>
                <a:lnTo>
                  <a:pt x="163" y="40"/>
                </a:lnTo>
                <a:lnTo>
                  <a:pt x="174" y="38"/>
                </a:lnTo>
                <a:lnTo>
                  <a:pt x="186" y="37"/>
                </a:lnTo>
                <a:lnTo>
                  <a:pt x="208" y="36"/>
                </a:lnTo>
                <a:lnTo>
                  <a:pt x="228" y="36"/>
                </a:lnTo>
                <a:lnTo>
                  <a:pt x="250" y="35"/>
                </a:lnTo>
                <a:lnTo>
                  <a:pt x="271" y="33"/>
                </a:lnTo>
                <a:lnTo>
                  <a:pt x="292" y="29"/>
                </a:lnTo>
                <a:lnTo>
                  <a:pt x="311" y="23"/>
                </a:lnTo>
                <a:lnTo>
                  <a:pt x="330" y="15"/>
                </a:lnTo>
                <a:lnTo>
                  <a:pt x="347" y="5"/>
                </a:lnTo>
                <a:lnTo>
                  <a:pt x="361" y="2"/>
                </a:lnTo>
                <a:lnTo>
                  <a:pt x="375" y="0"/>
                </a:lnTo>
                <a:lnTo>
                  <a:pt x="388" y="0"/>
                </a:lnTo>
                <a:lnTo>
                  <a:pt x="403" y="2"/>
                </a:lnTo>
                <a:lnTo>
                  <a:pt x="417" y="4"/>
                </a:lnTo>
                <a:lnTo>
                  <a:pt x="431" y="6"/>
                </a:lnTo>
                <a:lnTo>
                  <a:pt x="445" y="9"/>
                </a:lnTo>
                <a:lnTo>
                  <a:pt x="459" y="10"/>
                </a:lnTo>
                <a:close/>
              </a:path>
            </a:pathLst>
          </a:custGeom>
          <a:solidFill>
            <a:srgbClr val="FFBFA5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39" name="Freeform 17"/>
          <p:cNvSpPr>
            <a:spLocks/>
          </p:cNvSpPr>
          <p:nvPr/>
        </p:nvSpPr>
        <p:spPr bwMode="auto">
          <a:xfrm>
            <a:off x="7008813" y="3482975"/>
            <a:ext cx="117475" cy="55563"/>
          </a:xfrm>
          <a:custGeom>
            <a:avLst/>
            <a:gdLst>
              <a:gd name="T0" fmla="*/ 116676 w 147"/>
              <a:gd name="T1" fmla="*/ 5637 h 69"/>
              <a:gd name="T2" fmla="*/ 117475 w 147"/>
              <a:gd name="T3" fmla="*/ 13689 h 69"/>
              <a:gd name="T4" fmla="*/ 115877 w 147"/>
              <a:gd name="T5" fmla="*/ 20131 h 69"/>
              <a:gd name="T6" fmla="*/ 111082 w 147"/>
              <a:gd name="T7" fmla="*/ 24157 h 69"/>
              <a:gd name="T8" fmla="*/ 106287 w 147"/>
              <a:gd name="T9" fmla="*/ 25768 h 69"/>
              <a:gd name="T10" fmla="*/ 99894 w 147"/>
              <a:gd name="T11" fmla="*/ 28184 h 69"/>
              <a:gd name="T12" fmla="*/ 93500 w 147"/>
              <a:gd name="T13" fmla="*/ 28989 h 69"/>
              <a:gd name="T14" fmla="*/ 87906 w 147"/>
              <a:gd name="T15" fmla="*/ 30599 h 69"/>
              <a:gd name="T16" fmla="*/ 82312 w 147"/>
              <a:gd name="T17" fmla="*/ 33015 h 69"/>
              <a:gd name="T18" fmla="*/ 74321 w 147"/>
              <a:gd name="T19" fmla="*/ 37041 h 69"/>
              <a:gd name="T20" fmla="*/ 66329 w 147"/>
              <a:gd name="T21" fmla="*/ 40262 h 69"/>
              <a:gd name="T22" fmla="*/ 56740 w 147"/>
              <a:gd name="T23" fmla="*/ 43483 h 69"/>
              <a:gd name="T24" fmla="*/ 48748 w 147"/>
              <a:gd name="T25" fmla="*/ 47510 h 69"/>
              <a:gd name="T26" fmla="*/ 39957 w 147"/>
              <a:gd name="T27" fmla="*/ 49925 h 69"/>
              <a:gd name="T28" fmla="*/ 31966 w 147"/>
              <a:gd name="T29" fmla="*/ 53146 h 69"/>
              <a:gd name="T30" fmla="*/ 23974 w 147"/>
              <a:gd name="T31" fmla="*/ 54757 h 69"/>
              <a:gd name="T32" fmla="*/ 14385 w 147"/>
              <a:gd name="T33" fmla="*/ 55562 h 69"/>
              <a:gd name="T34" fmla="*/ 8791 w 147"/>
              <a:gd name="T35" fmla="*/ 49925 h 69"/>
              <a:gd name="T36" fmla="*/ 3996 w 147"/>
              <a:gd name="T37" fmla="*/ 42678 h 69"/>
              <a:gd name="T38" fmla="*/ 799 w 147"/>
              <a:gd name="T39" fmla="*/ 36236 h 69"/>
              <a:gd name="T40" fmla="*/ 0 w 147"/>
              <a:gd name="T41" fmla="*/ 28184 h 69"/>
              <a:gd name="T42" fmla="*/ 799 w 147"/>
              <a:gd name="T43" fmla="*/ 23352 h 69"/>
              <a:gd name="T44" fmla="*/ 3197 w 147"/>
              <a:gd name="T45" fmla="*/ 19326 h 69"/>
              <a:gd name="T46" fmla="*/ 7192 w 147"/>
              <a:gd name="T47" fmla="*/ 16910 h 69"/>
              <a:gd name="T48" fmla="*/ 11987 w 147"/>
              <a:gd name="T49" fmla="*/ 14494 h 69"/>
              <a:gd name="T50" fmla="*/ 24774 w 147"/>
              <a:gd name="T51" fmla="*/ 12884 h 69"/>
              <a:gd name="T52" fmla="*/ 37560 w 147"/>
              <a:gd name="T53" fmla="*/ 11273 h 69"/>
              <a:gd name="T54" fmla="*/ 50346 w 147"/>
              <a:gd name="T55" fmla="*/ 8858 h 69"/>
              <a:gd name="T56" fmla="*/ 63133 w 147"/>
              <a:gd name="T57" fmla="*/ 6442 h 69"/>
              <a:gd name="T58" fmla="*/ 75120 w 147"/>
              <a:gd name="T59" fmla="*/ 4831 h 69"/>
              <a:gd name="T60" fmla="*/ 87906 w 147"/>
              <a:gd name="T61" fmla="*/ 1610 h 69"/>
              <a:gd name="T62" fmla="*/ 100693 w 147"/>
              <a:gd name="T63" fmla="*/ 805 h 69"/>
              <a:gd name="T64" fmla="*/ 113479 w 147"/>
              <a:gd name="T65" fmla="*/ 0 h 69"/>
              <a:gd name="T66" fmla="*/ 116676 w 147"/>
              <a:gd name="T67" fmla="*/ 5637 h 69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47"/>
              <a:gd name="T103" fmla="*/ 0 h 69"/>
              <a:gd name="T104" fmla="*/ 147 w 147"/>
              <a:gd name="T105" fmla="*/ 69 h 69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47" h="69">
                <a:moveTo>
                  <a:pt x="146" y="7"/>
                </a:moveTo>
                <a:lnTo>
                  <a:pt x="147" y="17"/>
                </a:lnTo>
                <a:lnTo>
                  <a:pt x="145" y="25"/>
                </a:lnTo>
                <a:lnTo>
                  <a:pt x="139" y="30"/>
                </a:lnTo>
                <a:lnTo>
                  <a:pt x="133" y="32"/>
                </a:lnTo>
                <a:lnTo>
                  <a:pt x="125" y="35"/>
                </a:lnTo>
                <a:lnTo>
                  <a:pt x="117" y="36"/>
                </a:lnTo>
                <a:lnTo>
                  <a:pt x="110" y="38"/>
                </a:lnTo>
                <a:lnTo>
                  <a:pt x="103" y="41"/>
                </a:lnTo>
                <a:lnTo>
                  <a:pt x="93" y="46"/>
                </a:lnTo>
                <a:lnTo>
                  <a:pt x="83" y="50"/>
                </a:lnTo>
                <a:lnTo>
                  <a:pt x="71" y="54"/>
                </a:lnTo>
                <a:lnTo>
                  <a:pt x="61" y="59"/>
                </a:lnTo>
                <a:lnTo>
                  <a:pt x="50" y="62"/>
                </a:lnTo>
                <a:lnTo>
                  <a:pt x="40" y="66"/>
                </a:lnTo>
                <a:lnTo>
                  <a:pt x="30" y="68"/>
                </a:lnTo>
                <a:lnTo>
                  <a:pt x="18" y="69"/>
                </a:lnTo>
                <a:lnTo>
                  <a:pt x="11" y="62"/>
                </a:lnTo>
                <a:lnTo>
                  <a:pt x="5" y="53"/>
                </a:lnTo>
                <a:lnTo>
                  <a:pt x="1" y="45"/>
                </a:lnTo>
                <a:lnTo>
                  <a:pt x="0" y="35"/>
                </a:lnTo>
                <a:lnTo>
                  <a:pt x="1" y="29"/>
                </a:lnTo>
                <a:lnTo>
                  <a:pt x="4" y="24"/>
                </a:lnTo>
                <a:lnTo>
                  <a:pt x="9" y="21"/>
                </a:lnTo>
                <a:lnTo>
                  <a:pt x="15" y="18"/>
                </a:lnTo>
                <a:lnTo>
                  <a:pt x="31" y="16"/>
                </a:lnTo>
                <a:lnTo>
                  <a:pt x="47" y="14"/>
                </a:lnTo>
                <a:lnTo>
                  <a:pt x="63" y="11"/>
                </a:lnTo>
                <a:lnTo>
                  <a:pt x="79" y="8"/>
                </a:lnTo>
                <a:lnTo>
                  <a:pt x="94" y="6"/>
                </a:lnTo>
                <a:lnTo>
                  <a:pt x="110" y="2"/>
                </a:lnTo>
                <a:lnTo>
                  <a:pt x="126" y="1"/>
                </a:lnTo>
                <a:lnTo>
                  <a:pt x="142" y="0"/>
                </a:lnTo>
                <a:lnTo>
                  <a:pt x="146" y="7"/>
                </a:lnTo>
                <a:close/>
              </a:path>
            </a:pathLst>
          </a:custGeom>
          <a:solidFill>
            <a:srgbClr val="FFBFA5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40" name="Freeform 18"/>
          <p:cNvSpPr>
            <a:spLocks/>
          </p:cNvSpPr>
          <p:nvPr/>
        </p:nvSpPr>
        <p:spPr bwMode="auto">
          <a:xfrm>
            <a:off x="6394450" y="3505200"/>
            <a:ext cx="600075" cy="133350"/>
          </a:xfrm>
          <a:custGeom>
            <a:avLst/>
            <a:gdLst>
              <a:gd name="T0" fmla="*/ 599279 w 754"/>
              <a:gd name="T1" fmla="*/ 17567 h 167"/>
              <a:gd name="T2" fmla="*/ 586545 w 754"/>
              <a:gd name="T3" fmla="*/ 19963 h 167"/>
              <a:gd name="T4" fmla="*/ 573812 w 754"/>
              <a:gd name="T5" fmla="*/ 21560 h 167"/>
              <a:gd name="T6" fmla="*/ 561078 w 754"/>
              <a:gd name="T7" fmla="*/ 24754 h 167"/>
              <a:gd name="T8" fmla="*/ 549140 w 754"/>
              <a:gd name="T9" fmla="*/ 26351 h 167"/>
              <a:gd name="T10" fmla="*/ 535611 w 754"/>
              <a:gd name="T11" fmla="*/ 28746 h 167"/>
              <a:gd name="T12" fmla="*/ 522877 w 754"/>
              <a:gd name="T13" fmla="*/ 31940 h 167"/>
              <a:gd name="T14" fmla="*/ 510143 w 754"/>
              <a:gd name="T15" fmla="*/ 33537 h 167"/>
              <a:gd name="T16" fmla="*/ 497410 w 754"/>
              <a:gd name="T17" fmla="*/ 36731 h 167"/>
              <a:gd name="T18" fmla="*/ 148029 w 754"/>
              <a:gd name="T19" fmla="*/ 103805 h 167"/>
              <a:gd name="T20" fmla="*/ 2388 w 754"/>
              <a:gd name="T21" fmla="*/ 131753 h 167"/>
              <a:gd name="T22" fmla="*/ 1592 w 754"/>
              <a:gd name="T23" fmla="*/ 133350 h 167"/>
              <a:gd name="T24" fmla="*/ 796 w 754"/>
              <a:gd name="T25" fmla="*/ 129357 h 167"/>
              <a:gd name="T26" fmla="*/ 0 w 754"/>
              <a:gd name="T27" fmla="*/ 124566 h 167"/>
              <a:gd name="T28" fmla="*/ 0 w 754"/>
              <a:gd name="T29" fmla="*/ 120574 h 167"/>
              <a:gd name="T30" fmla="*/ 796 w 754"/>
              <a:gd name="T31" fmla="*/ 115783 h 167"/>
              <a:gd name="T32" fmla="*/ 5571 w 754"/>
              <a:gd name="T33" fmla="*/ 111790 h 167"/>
              <a:gd name="T34" fmla="*/ 420212 w 754"/>
              <a:gd name="T35" fmla="*/ 31940 h 167"/>
              <a:gd name="T36" fmla="*/ 430558 w 754"/>
              <a:gd name="T37" fmla="*/ 30343 h 167"/>
              <a:gd name="T38" fmla="*/ 440904 w 754"/>
              <a:gd name="T39" fmla="*/ 27948 h 167"/>
              <a:gd name="T40" fmla="*/ 450454 w 754"/>
              <a:gd name="T41" fmla="*/ 26351 h 167"/>
              <a:gd name="T42" fmla="*/ 460004 w 754"/>
              <a:gd name="T43" fmla="*/ 24754 h 167"/>
              <a:gd name="T44" fmla="*/ 470351 w 754"/>
              <a:gd name="T45" fmla="*/ 22358 h 167"/>
              <a:gd name="T46" fmla="*/ 479901 w 754"/>
              <a:gd name="T47" fmla="*/ 19963 h 167"/>
              <a:gd name="T48" fmla="*/ 489451 w 754"/>
              <a:gd name="T49" fmla="*/ 18366 h 167"/>
              <a:gd name="T50" fmla="*/ 499001 w 754"/>
              <a:gd name="T51" fmla="*/ 15172 h 167"/>
              <a:gd name="T52" fmla="*/ 509348 w 754"/>
              <a:gd name="T53" fmla="*/ 13575 h 167"/>
              <a:gd name="T54" fmla="*/ 518898 w 754"/>
              <a:gd name="T55" fmla="*/ 11978 h 167"/>
              <a:gd name="T56" fmla="*/ 528448 w 754"/>
              <a:gd name="T57" fmla="*/ 8784 h 167"/>
              <a:gd name="T58" fmla="*/ 538794 w 754"/>
              <a:gd name="T59" fmla="*/ 7187 h 167"/>
              <a:gd name="T60" fmla="*/ 547549 w 754"/>
              <a:gd name="T61" fmla="*/ 5590 h 167"/>
              <a:gd name="T62" fmla="*/ 557895 w 754"/>
              <a:gd name="T63" fmla="*/ 3194 h 167"/>
              <a:gd name="T64" fmla="*/ 568241 w 754"/>
              <a:gd name="T65" fmla="*/ 1597 h 167"/>
              <a:gd name="T66" fmla="*/ 577791 w 754"/>
              <a:gd name="T67" fmla="*/ 0 h 167"/>
              <a:gd name="T68" fmla="*/ 600075 w 754"/>
              <a:gd name="T69" fmla="*/ 799 h 167"/>
              <a:gd name="T70" fmla="*/ 599279 w 754"/>
              <a:gd name="T71" fmla="*/ 17567 h 16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754"/>
              <a:gd name="T109" fmla="*/ 0 h 167"/>
              <a:gd name="T110" fmla="*/ 754 w 754"/>
              <a:gd name="T111" fmla="*/ 167 h 167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754" h="167">
                <a:moveTo>
                  <a:pt x="753" y="22"/>
                </a:moveTo>
                <a:lnTo>
                  <a:pt x="737" y="25"/>
                </a:lnTo>
                <a:lnTo>
                  <a:pt x="721" y="27"/>
                </a:lnTo>
                <a:lnTo>
                  <a:pt x="705" y="31"/>
                </a:lnTo>
                <a:lnTo>
                  <a:pt x="690" y="33"/>
                </a:lnTo>
                <a:lnTo>
                  <a:pt x="673" y="36"/>
                </a:lnTo>
                <a:lnTo>
                  <a:pt x="657" y="40"/>
                </a:lnTo>
                <a:lnTo>
                  <a:pt x="641" y="42"/>
                </a:lnTo>
                <a:lnTo>
                  <a:pt x="625" y="46"/>
                </a:lnTo>
                <a:lnTo>
                  <a:pt x="186" y="130"/>
                </a:lnTo>
                <a:lnTo>
                  <a:pt x="3" y="165"/>
                </a:lnTo>
                <a:lnTo>
                  <a:pt x="2" y="167"/>
                </a:lnTo>
                <a:lnTo>
                  <a:pt x="1" y="162"/>
                </a:lnTo>
                <a:lnTo>
                  <a:pt x="0" y="156"/>
                </a:lnTo>
                <a:lnTo>
                  <a:pt x="0" y="151"/>
                </a:lnTo>
                <a:lnTo>
                  <a:pt x="1" y="145"/>
                </a:lnTo>
                <a:lnTo>
                  <a:pt x="7" y="140"/>
                </a:lnTo>
                <a:lnTo>
                  <a:pt x="528" y="40"/>
                </a:lnTo>
                <a:lnTo>
                  <a:pt x="541" y="38"/>
                </a:lnTo>
                <a:lnTo>
                  <a:pt x="554" y="35"/>
                </a:lnTo>
                <a:lnTo>
                  <a:pt x="566" y="33"/>
                </a:lnTo>
                <a:lnTo>
                  <a:pt x="578" y="31"/>
                </a:lnTo>
                <a:lnTo>
                  <a:pt x="591" y="28"/>
                </a:lnTo>
                <a:lnTo>
                  <a:pt x="603" y="25"/>
                </a:lnTo>
                <a:lnTo>
                  <a:pt x="615" y="23"/>
                </a:lnTo>
                <a:lnTo>
                  <a:pt x="627" y="19"/>
                </a:lnTo>
                <a:lnTo>
                  <a:pt x="640" y="17"/>
                </a:lnTo>
                <a:lnTo>
                  <a:pt x="652" y="15"/>
                </a:lnTo>
                <a:lnTo>
                  <a:pt x="664" y="11"/>
                </a:lnTo>
                <a:lnTo>
                  <a:pt x="677" y="9"/>
                </a:lnTo>
                <a:lnTo>
                  <a:pt x="688" y="7"/>
                </a:lnTo>
                <a:lnTo>
                  <a:pt x="701" y="4"/>
                </a:lnTo>
                <a:lnTo>
                  <a:pt x="714" y="2"/>
                </a:lnTo>
                <a:lnTo>
                  <a:pt x="726" y="0"/>
                </a:lnTo>
                <a:lnTo>
                  <a:pt x="754" y="1"/>
                </a:lnTo>
                <a:lnTo>
                  <a:pt x="753" y="22"/>
                </a:lnTo>
                <a:close/>
              </a:path>
            </a:pathLst>
          </a:custGeom>
          <a:solidFill>
            <a:srgbClr val="D8D8D8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41" name="Freeform 19"/>
          <p:cNvSpPr>
            <a:spLocks/>
          </p:cNvSpPr>
          <p:nvPr/>
        </p:nvSpPr>
        <p:spPr bwMode="auto">
          <a:xfrm>
            <a:off x="7031038" y="3529013"/>
            <a:ext cx="106362" cy="68262"/>
          </a:xfrm>
          <a:custGeom>
            <a:avLst/>
            <a:gdLst>
              <a:gd name="T0" fmla="*/ 106363 w 135"/>
              <a:gd name="T1" fmla="*/ 7937 h 86"/>
              <a:gd name="T2" fmla="*/ 106363 w 135"/>
              <a:gd name="T3" fmla="*/ 14287 h 86"/>
              <a:gd name="T4" fmla="*/ 105575 w 135"/>
              <a:gd name="T5" fmla="*/ 19844 h 86"/>
              <a:gd name="T6" fmla="*/ 102424 w 135"/>
              <a:gd name="T7" fmla="*/ 25400 h 86"/>
              <a:gd name="T8" fmla="*/ 100060 w 135"/>
              <a:gd name="T9" fmla="*/ 30956 h 86"/>
              <a:gd name="T10" fmla="*/ 89818 w 135"/>
              <a:gd name="T11" fmla="*/ 36512 h 86"/>
              <a:gd name="T12" fmla="*/ 78787 w 135"/>
              <a:gd name="T13" fmla="*/ 40481 h 86"/>
              <a:gd name="T14" fmla="*/ 69333 w 135"/>
              <a:gd name="T15" fmla="*/ 45243 h 86"/>
              <a:gd name="T16" fmla="*/ 58303 w 135"/>
              <a:gd name="T17" fmla="*/ 50006 h 86"/>
              <a:gd name="T18" fmla="*/ 47272 w 135"/>
              <a:gd name="T19" fmla="*/ 54768 h 86"/>
              <a:gd name="T20" fmla="*/ 36242 w 135"/>
              <a:gd name="T21" fmla="*/ 58737 h 86"/>
              <a:gd name="T22" fmla="*/ 26788 w 135"/>
              <a:gd name="T23" fmla="*/ 63500 h 86"/>
              <a:gd name="T24" fmla="*/ 15757 w 135"/>
              <a:gd name="T25" fmla="*/ 68262 h 86"/>
              <a:gd name="T26" fmla="*/ 9454 w 135"/>
              <a:gd name="T27" fmla="*/ 61118 h 86"/>
              <a:gd name="T28" fmla="*/ 3939 w 135"/>
              <a:gd name="T29" fmla="*/ 52387 h 86"/>
              <a:gd name="T30" fmla="*/ 788 w 135"/>
              <a:gd name="T31" fmla="*/ 43656 h 86"/>
              <a:gd name="T32" fmla="*/ 0 w 135"/>
              <a:gd name="T33" fmla="*/ 33337 h 86"/>
              <a:gd name="T34" fmla="*/ 10242 w 135"/>
              <a:gd name="T35" fmla="*/ 26987 h 86"/>
              <a:gd name="T36" fmla="*/ 20485 w 135"/>
              <a:gd name="T37" fmla="*/ 21431 h 86"/>
              <a:gd name="T38" fmla="*/ 29939 w 135"/>
              <a:gd name="T39" fmla="*/ 16669 h 86"/>
              <a:gd name="T40" fmla="*/ 40969 w 135"/>
              <a:gd name="T41" fmla="*/ 12700 h 86"/>
              <a:gd name="T42" fmla="*/ 51212 w 135"/>
              <a:gd name="T43" fmla="*/ 8731 h 86"/>
              <a:gd name="T44" fmla="*/ 62242 w 135"/>
              <a:gd name="T45" fmla="*/ 4762 h 86"/>
              <a:gd name="T46" fmla="*/ 74060 w 135"/>
              <a:gd name="T47" fmla="*/ 2381 h 86"/>
              <a:gd name="T48" fmla="*/ 84303 w 135"/>
              <a:gd name="T49" fmla="*/ 0 h 86"/>
              <a:gd name="T50" fmla="*/ 90606 w 135"/>
              <a:gd name="T51" fmla="*/ 0 h 86"/>
              <a:gd name="T52" fmla="*/ 96908 w 135"/>
              <a:gd name="T53" fmla="*/ 794 h 86"/>
              <a:gd name="T54" fmla="*/ 102424 w 135"/>
              <a:gd name="T55" fmla="*/ 2381 h 86"/>
              <a:gd name="T56" fmla="*/ 106363 w 135"/>
              <a:gd name="T57" fmla="*/ 7937 h 8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135"/>
              <a:gd name="T88" fmla="*/ 0 h 86"/>
              <a:gd name="T89" fmla="*/ 135 w 135"/>
              <a:gd name="T90" fmla="*/ 86 h 8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135" h="86">
                <a:moveTo>
                  <a:pt x="135" y="10"/>
                </a:moveTo>
                <a:lnTo>
                  <a:pt x="135" y="18"/>
                </a:lnTo>
                <a:lnTo>
                  <a:pt x="134" y="25"/>
                </a:lnTo>
                <a:lnTo>
                  <a:pt x="130" y="32"/>
                </a:lnTo>
                <a:lnTo>
                  <a:pt x="127" y="39"/>
                </a:lnTo>
                <a:lnTo>
                  <a:pt x="114" y="46"/>
                </a:lnTo>
                <a:lnTo>
                  <a:pt x="100" y="51"/>
                </a:lnTo>
                <a:lnTo>
                  <a:pt x="88" y="57"/>
                </a:lnTo>
                <a:lnTo>
                  <a:pt x="74" y="63"/>
                </a:lnTo>
                <a:lnTo>
                  <a:pt x="60" y="69"/>
                </a:lnTo>
                <a:lnTo>
                  <a:pt x="46" y="74"/>
                </a:lnTo>
                <a:lnTo>
                  <a:pt x="34" y="80"/>
                </a:lnTo>
                <a:lnTo>
                  <a:pt x="20" y="86"/>
                </a:lnTo>
                <a:lnTo>
                  <a:pt x="12" y="77"/>
                </a:lnTo>
                <a:lnTo>
                  <a:pt x="5" y="66"/>
                </a:lnTo>
                <a:lnTo>
                  <a:pt x="1" y="55"/>
                </a:lnTo>
                <a:lnTo>
                  <a:pt x="0" y="42"/>
                </a:lnTo>
                <a:lnTo>
                  <a:pt x="13" y="34"/>
                </a:lnTo>
                <a:lnTo>
                  <a:pt x="26" y="27"/>
                </a:lnTo>
                <a:lnTo>
                  <a:pt x="38" y="21"/>
                </a:lnTo>
                <a:lnTo>
                  <a:pt x="52" y="16"/>
                </a:lnTo>
                <a:lnTo>
                  <a:pt x="65" y="11"/>
                </a:lnTo>
                <a:lnTo>
                  <a:pt x="79" y="6"/>
                </a:lnTo>
                <a:lnTo>
                  <a:pt x="94" y="3"/>
                </a:lnTo>
                <a:lnTo>
                  <a:pt x="107" y="0"/>
                </a:lnTo>
                <a:lnTo>
                  <a:pt x="115" y="0"/>
                </a:lnTo>
                <a:lnTo>
                  <a:pt x="123" y="1"/>
                </a:lnTo>
                <a:lnTo>
                  <a:pt x="130" y="3"/>
                </a:lnTo>
                <a:lnTo>
                  <a:pt x="135" y="10"/>
                </a:lnTo>
                <a:close/>
              </a:path>
            </a:pathLst>
          </a:custGeom>
          <a:solidFill>
            <a:srgbClr val="FFBFA5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42" name="Freeform 20"/>
          <p:cNvSpPr>
            <a:spLocks/>
          </p:cNvSpPr>
          <p:nvPr/>
        </p:nvSpPr>
        <p:spPr bwMode="auto">
          <a:xfrm>
            <a:off x="6392863" y="3543300"/>
            <a:ext cx="685800" cy="323850"/>
          </a:xfrm>
          <a:custGeom>
            <a:avLst/>
            <a:gdLst>
              <a:gd name="T0" fmla="*/ 612775 w 864"/>
              <a:gd name="T1" fmla="*/ 0 h 407"/>
              <a:gd name="T2" fmla="*/ 611981 w 864"/>
              <a:gd name="T3" fmla="*/ 7957 h 407"/>
              <a:gd name="T4" fmla="*/ 612775 w 864"/>
              <a:gd name="T5" fmla="*/ 16710 h 407"/>
              <a:gd name="T6" fmla="*/ 614363 w 864"/>
              <a:gd name="T7" fmla="*/ 23871 h 407"/>
              <a:gd name="T8" fmla="*/ 617538 w 864"/>
              <a:gd name="T9" fmla="*/ 31032 h 407"/>
              <a:gd name="T10" fmla="*/ 620713 w 864"/>
              <a:gd name="T11" fmla="*/ 37398 h 407"/>
              <a:gd name="T12" fmla="*/ 626269 w 864"/>
              <a:gd name="T13" fmla="*/ 42968 h 407"/>
              <a:gd name="T14" fmla="*/ 631825 w 864"/>
              <a:gd name="T15" fmla="*/ 48538 h 407"/>
              <a:gd name="T16" fmla="*/ 637381 w 864"/>
              <a:gd name="T17" fmla="*/ 54108 h 407"/>
              <a:gd name="T18" fmla="*/ 633413 w 864"/>
              <a:gd name="T19" fmla="*/ 72409 h 407"/>
              <a:gd name="T20" fmla="*/ 631031 w 864"/>
              <a:gd name="T21" fmla="*/ 91506 h 407"/>
              <a:gd name="T22" fmla="*/ 632619 w 864"/>
              <a:gd name="T23" fmla="*/ 109807 h 407"/>
              <a:gd name="T24" fmla="*/ 640556 w 864"/>
              <a:gd name="T25" fmla="*/ 126516 h 407"/>
              <a:gd name="T26" fmla="*/ 644525 w 864"/>
              <a:gd name="T27" fmla="*/ 131291 h 407"/>
              <a:gd name="T28" fmla="*/ 649288 w 864"/>
              <a:gd name="T29" fmla="*/ 134473 h 407"/>
              <a:gd name="T30" fmla="*/ 654844 w 864"/>
              <a:gd name="T31" fmla="*/ 138452 h 407"/>
              <a:gd name="T32" fmla="*/ 660400 w 864"/>
              <a:gd name="T33" fmla="*/ 140043 h 407"/>
              <a:gd name="T34" fmla="*/ 665956 w 864"/>
              <a:gd name="T35" fmla="*/ 142430 h 407"/>
              <a:gd name="T36" fmla="*/ 671513 w 864"/>
              <a:gd name="T37" fmla="*/ 144022 h 407"/>
              <a:gd name="T38" fmla="*/ 677863 w 864"/>
              <a:gd name="T39" fmla="*/ 144022 h 407"/>
              <a:gd name="T40" fmla="*/ 684213 w 864"/>
              <a:gd name="T41" fmla="*/ 144817 h 407"/>
              <a:gd name="T42" fmla="*/ 685800 w 864"/>
              <a:gd name="T43" fmla="*/ 156753 h 407"/>
              <a:gd name="T44" fmla="*/ 685800 w 864"/>
              <a:gd name="T45" fmla="*/ 167893 h 407"/>
              <a:gd name="T46" fmla="*/ 685006 w 864"/>
              <a:gd name="T47" fmla="*/ 179033 h 407"/>
              <a:gd name="T48" fmla="*/ 685006 w 864"/>
              <a:gd name="T49" fmla="*/ 191764 h 407"/>
              <a:gd name="T50" fmla="*/ 7144 w 864"/>
              <a:gd name="T51" fmla="*/ 323850 h 407"/>
              <a:gd name="T52" fmla="*/ 3175 w 864"/>
              <a:gd name="T53" fmla="*/ 270538 h 407"/>
              <a:gd name="T54" fmla="*/ 0 w 864"/>
              <a:gd name="T55" fmla="*/ 221205 h 407"/>
              <a:gd name="T56" fmla="*/ 0 w 864"/>
              <a:gd name="T57" fmla="*/ 171076 h 407"/>
              <a:gd name="T58" fmla="*/ 2381 w 864"/>
              <a:gd name="T59" fmla="*/ 118559 h 407"/>
              <a:gd name="T60" fmla="*/ 3969 w 864"/>
              <a:gd name="T61" fmla="*/ 118559 h 407"/>
              <a:gd name="T62" fmla="*/ 9525 w 864"/>
              <a:gd name="T63" fmla="*/ 116968 h 407"/>
              <a:gd name="T64" fmla="*/ 17463 w 864"/>
              <a:gd name="T65" fmla="*/ 115377 h 407"/>
              <a:gd name="T66" fmla="*/ 28575 w 864"/>
              <a:gd name="T67" fmla="*/ 112989 h 407"/>
              <a:gd name="T68" fmla="*/ 42069 w 864"/>
              <a:gd name="T69" fmla="*/ 110602 h 407"/>
              <a:gd name="T70" fmla="*/ 58738 w 864"/>
              <a:gd name="T71" fmla="*/ 107420 h 407"/>
              <a:gd name="T72" fmla="*/ 76994 w 864"/>
              <a:gd name="T73" fmla="*/ 103441 h 407"/>
              <a:gd name="T74" fmla="*/ 97631 w 864"/>
              <a:gd name="T75" fmla="*/ 100258 h 407"/>
              <a:gd name="T76" fmla="*/ 119856 w 864"/>
              <a:gd name="T77" fmla="*/ 95484 h 407"/>
              <a:gd name="T78" fmla="*/ 143669 w 864"/>
              <a:gd name="T79" fmla="*/ 90710 h 407"/>
              <a:gd name="T80" fmla="*/ 168275 w 864"/>
              <a:gd name="T81" fmla="*/ 85936 h 407"/>
              <a:gd name="T82" fmla="*/ 195262 w 864"/>
              <a:gd name="T83" fmla="*/ 80366 h 407"/>
              <a:gd name="T84" fmla="*/ 222250 w 864"/>
              <a:gd name="T85" fmla="*/ 74796 h 407"/>
              <a:gd name="T86" fmla="*/ 250031 w 864"/>
              <a:gd name="T87" fmla="*/ 70817 h 407"/>
              <a:gd name="T88" fmla="*/ 278606 w 864"/>
              <a:gd name="T89" fmla="*/ 65247 h 407"/>
              <a:gd name="T90" fmla="*/ 306388 w 864"/>
              <a:gd name="T91" fmla="*/ 59678 h 407"/>
              <a:gd name="T92" fmla="*/ 334963 w 864"/>
              <a:gd name="T93" fmla="*/ 54108 h 407"/>
              <a:gd name="T94" fmla="*/ 363537 w 864"/>
              <a:gd name="T95" fmla="*/ 48538 h 407"/>
              <a:gd name="T96" fmla="*/ 390525 w 864"/>
              <a:gd name="T97" fmla="*/ 42968 h 407"/>
              <a:gd name="T98" fmla="*/ 418306 w 864"/>
              <a:gd name="T99" fmla="*/ 37398 h 407"/>
              <a:gd name="T100" fmla="*/ 443706 w 864"/>
              <a:gd name="T101" fmla="*/ 32624 h 407"/>
              <a:gd name="T102" fmla="*/ 469106 w 864"/>
              <a:gd name="T103" fmla="*/ 27850 h 407"/>
              <a:gd name="T104" fmla="*/ 492919 w 864"/>
              <a:gd name="T105" fmla="*/ 23075 h 407"/>
              <a:gd name="T106" fmla="*/ 515144 w 864"/>
              <a:gd name="T107" fmla="*/ 19097 h 407"/>
              <a:gd name="T108" fmla="*/ 534988 w 864"/>
              <a:gd name="T109" fmla="*/ 14323 h 407"/>
              <a:gd name="T110" fmla="*/ 553244 w 864"/>
              <a:gd name="T111" fmla="*/ 11140 h 407"/>
              <a:gd name="T112" fmla="*/ 569119 w 864"/>
              <a:gd name="T113" fmla="*/ 7957 h 407"/>
              <a:gd name="T114" fmla="*/ 582613 w 864"/>
              <a:gd name="T115" fmla="*/ 5570 h 407"/>
              <a:gd name="T116" fmla="*/ 592931 w 864"/>
              <a:gd name="T117" fmla="*/ 3979 h 407"/>
              <a:gd name="T118" fmla="*/ 600869 w 864"/>
              <a:gd name="T119" fmla="*/ 1591 h 407"/>
              <a:gd name="T120" fmla="*/ 605631 w 864"/>
              <a:gd name="T121" fmla="*/ 796 h 407"/>
              <a:gd name="T122" fmla="*/ 606425 w 864"/>
              <a:gd name="T123" fmla="*/ 796 h 407"/>
              <a:gd name="T124" fmla="*/ 612775 w 864"/>
              <a:gd name="T125" fmla="*/ 0 h 40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864"/>
              <a:gd name="T190" fmla="*/ 0 h 407"/>
              <a:gd name="T191" fmla="*/ 864 w 864"/>
              <a:gd name="T192" fmla="*/ 407 h 407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864" h="407">
                <a:moveTo>
                  <a:pt x="772" y="0"/>
                </a:moveTo>
                <a:lnTo>
                  <a:pt x="771" y="10"/>
                </a:lnTo>
                <a:lnTo>
                  <a:pt x="772" y="21"/>
                </a:lnTo>
                <a:lnTo>
                  <a:pt x="774" y="30"/>
                </a:lnTo>
                <a:lnTo>
                  <a:pt x="778" y="39"/>
                </a:lnTo>
                <a:lnTo>
                  <a:pt x="782" y="47"/>
                </a:lnTo>
                <a:lnTo>
                  <a:pt x="789" y="54"/>
                </a:lnTo>
                <a:lnTo>
                  <a:pt x="796" y="61"/>
                </a:lnTo>
                <a:lnTo>
                  <a:pt x="803" y="68"/>
                </a:lnTo>
                <a:lnTo>
                  <a:pt x="798" y="91"/>
                </a:lnTo>
                <a:lnTo>
                  <a:pt x="795" y="115"/>
                </a:lnTo>
                <a:lnTo>
                  <a:pt x="797" y="138"/>
                </a:lnTo>
                <a:lnTo>
                  <a:pt x="807" y="159"/>
                </a:lnTo>
                <a:lnTo>
                  <a:pt x="812" y="165"/>
                </a:lnTo>
                <a:lnTo>
                  <a:pt x="818" y="169"/>
                </a:lnTo>
                <a:lnTo>
                  <a:pt x="825" y="174"/>
                </a:lnTo>
                <a:lnTo>
                  <a:pt x="832" y="176"/>
                </a:lnTo>
                <a:lnTo>
                  <a:pt x="839" y="179"/>
                </a:lnTo>
                <a:lnTo>
                  <a:pt x="846" y="181"/>
                </a:lnTo>
                <a:lnTo>
                  <a:pt x="854" y="181"/>
                </a:lnTo>
                <a:lnTo>
                  <a:pt x="862" y="182"/>
                </a:lnTo>
                <a:lnTo>
                  <a:pt x="864" y="197"/>
                </a:lnTo>
                <a:lnTo>
                  <a:pt x="864" y="211"/>
                </a:lnTo>
                <a:lnTo>
                  <a:pt x="863" y="225"/>
                </a:lnTo>
                <a:lnTo>
                  <a:pt x="863" y="241"/>
                </a:lnTo>
                <a:lnTo>
                  <a:pt x="9" y="407"/>
                </a:lnTo>
                <a:lnTo>
                  <a:pt x="4" y="340"/>
                </a:lnTo>
                <a:lnTo>
                  <a:pt x="0" y="278"/>
                </a:lnTo>
                <a:lnTo>
                  <a:pt x="0" y="215"/>
                </a:lnTo>
                <a:lnTo>
                  <a:pt x="3" y="149"/>
                </a:lnTo>
                <a:lnTo>
                  <a:pt x="5" y="149"/>
                </a:lnTo>
                <a:lnTo>
                  <a:pt x="12" y="147"/>
                </a:lnTo>
                <a:lnTo>
                  <a:pt x="22" y="145"/>
                </a:lnTo>
                <a:lnTo>
                  <a:pt x="36" y="142"/>
                </a:lnTo>
                <a:lnTo>
                  <a:pt x="53" y="139"/>
                </a:lnTo>
                <a:lnTo>
                  <a:pt x="74" y="135"/>
                </a:lnTo>
                <a:lnTo>
                  <a:pt x="97" y="130"/>
                </a:lnTo>
                <a:lnTo>
                  <a:pt x="123" y="126"/>
                </a:lnTo>
                <a:lnTo>
                  <a:pt x="151" y="120"/>
                </a:lnTo>
                <a:lnTo>
                  <a:pt x="181" y="114"/>
                </a:lnTo>
                <a:lnTo>
                  <a:pt x="212" y="108"/>
                </a:lnTo>
                <a:lnTo>
                  <a:pt x="246" y="101"/>
                </a:lnTo>
                <a:lnTo>
                  <a:pt x="280" y="94"/>
                </a:lnTo>
                <a:lnTo>
                  <a:pt x="315" y="89"/>
                </a:lnTo>
                <a:lnTo>
                  <a:pt x="351" y="82"/>
                </a:lnTo>
                <a:lnTo>
                  <a:pt x="386" y="75"/>
                </a:lnTo>
                <a:lnTo>
                  <a:pt x="422" y="68"/>
                </a:lnTo>
                <a:lnTo>
                  <a:pt x="458" y="61"/>
                </a:lnTo>
                <a:lnTo>
                  <a:pt x="492" y="54"/>
                </a:lnTo>
                <a:lnTo>
                  <a:pt x="527" y="47"/>
                </a:lnTo>
                <a:lnTo>
                  <a:pt x="559" y="41"/>
                </a:lnTo>
                <a:lnTo>
                  <a:pt x="591" y="35"/>
                </a:lnTo>
                <a:lnTo>
                  <a:pt x="621" y="29"/>
                </a:lnTo>
                <a:lnTo>
                  <a:pt x="649" y="24"/>
                </a:lnTo>
                <a:lnTo>
                  <a:pt x="674" y="18"/>
                </a:lnTo>
                <a:lnTo>
                  <a:pt x="697" y="14"/>
                </a:lnTo>
                <a:lnTo>
                  <a:pt x="717" y="10"/>
                </a:lnTo>
                <a:lnTo>
                  <a:pt x="734" y="7"/>
                </a:lnTo>
                <a:lnTo>
                  <a:pt x="747" y="5"/>
                </a:lnTo>
                <a:lnTo>
                  <a:pt x="757" y="2"/>
                </a:lnTo>
                <a:lnTo>
                  <a:pt x="763" y="1"/>
                </a:lnTo>
                <a:lnTo>
                  <a:pt x="764" y="1"/>
                </a:lnTo>
                <a:lnTo>
                  <a:pt x="772" y="0"/>
                </a:lnTo>
                <a:close/>
              </a:path>
            </a:pathLst>
          </a:custGeom>
          <a:solidFill>
            <a:srgbClr val="D8D8D8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43" name="Freeform 21"/>
          <p:cNvSpPr>
            <a:spLocks/>
          </p:cNvSpPr>
          <p:nvPr/>
        </p:nvSpPr>
        <p:spPr bwMode="auto">
          <a:xfrm>
            <a:off x="7199313" y="3541713"/>
            <a:ext cx="280987" cy="307975"/>
          </a:xfrm>
          <a:custGeom>
            <a:avLst/>
            <a:gdLst>
              <a:gd name="T0" fmla="*/ 182563 w 354"/>
              <a:gd name="T1" fmla="*/ 11112 h 388"/>
              <a:gd name="T2" fmla="*/ 161132 w 354"/>
              <a:gd name="T3" fmla="*/ 30163 h 388"/>
              <a:gd name="T4" fmla="*/ 143669 w 354"/>
              <a:gd name="T5" fmla="*/ 51594 h 388"/>
              <a:gd name="T6" fmla="*/ 161132 w 354"/>
              <a:gd name="T7" fmla="*/ 43656 h 388"/>
              <a:gd name="T8" fmla="*/ 176213 w 354"/>
              <a:gd name="T9" fmla="*/ 29369 h 388"/>
              <a:gd name="T10" fmla="*/ 192088 w 354"/>
              <a:gd name="T11" fmla="*/ 19050 h 388"/>
              <a:gd name="T12" fmla="*/ 206375 w 354"/>
              <a:gd name="T13" fmla="*/ 14288 h 388"/>
              <a:gd name="T14" fmla="*/ 222250 w 354"/>
              <a:gd name="T15" fmla="*/ 14288 h 388"/>
              <a:gd name="T16" fmla="*/ 242888 w 354"/>
              <a:gd name="T17" fmla="*/ 23812 h 388"/>
              <a:gd name="T18" fmla="*/ 257175 w 354"/>
              <a:gd name="T19" fmla="*/ 54769 h 388"/>
              <a:gd name="T20" fmla="*/ 247650 w 354"/>
              <a:gd name="T21" fmla="*/ 104775 h 388"/>
              <a:gd name="T22" fmla="*/ 238125 w 354"/>
              <a:gd name="T23" fmla="*/ 91281 h 388"/>
              <a:gd name="T24" fmla="*/ 238125 w 354"/>
              <a:gd name="T25" fmla="*/ 56356 h 388"/>
              <a:gd name="T26" fmla="*/ 217488 w 354"/>
              <a:gd name="T27" fmla="*/ 34131 h 388"/>
              <a:gd name="T28" fmla="*/ 226219 w 354"/>
              <a:gd name="T29" fmla="*/ 64294 h 388"/>
              <a:gd name="T30" fmla="*/ 200819 w 354"/>
              <a:gd name="T31" fmla="*/ 59531 h 388"/>
              <a:gd name="T32" fmla="*/ 233363 w 354"/>
              <a:gd name="T33" fmla="*/ 113506 h 388"/>
              <a:gd name="T34" fmla="*/ 270669 w 354"/>
              <a:gd name="T35" fmla="*/ 164306 h 388"/>
              <a:gd name="T36" fmla="*/ 280988 w 354"/>
              <a:gd name="T37" fmla="*/ 229394 h 388"/>
              <a:gd name="T38" fmla="*/ 265113 w 354"/>
              <a:gd name="T39" fmla="*/ 277813 h 388"/>
              <a:gd name="T40" fmla="*/ 223838 w 354"/>
              <a:gd name="T41" fmla="*/ 286544 h 388"/>
              <a:gd name="T42" fmla="*/ 184944 w 354"/>
              <a:gd name="T43" fmla="*/ 301625 h 388"/>
              <a:gd name="T44" fmla="*/ 162719 w 354"/>
              <a:gd name="T45" fmla="*/ 302419 h 388"/>
              <a:gd name="T46" fmla="*/ 145257 w 354"/>
              <a:gd name="T47" fmla="*/ 280194 h 388"/>
              <a:gd name="T48" fmla="*/ 103981 w 354"/>
              <a:gd name="T49" fmla="*/ 256381 h 388"/>
              <a:gd name="T50" fmla="*/ 65881 w 354"/>
              <a:gd name="T51" fmla="*/ 229394 h 388"/>
              <a:gd name="T52" fmla="*/ 39688 w 354"/>
              <a:gd name="T53" fmla="*/ 188119 h 388"/>
              <a:gd name="T54" fmla="*/ 18256 w 354"/>
              <a:gd name="T55" fmla="*/ 145256 h 388"/>
              <a:gd name="T56" fmla="*/ 0 w 354"/>
              <a:gd name="T57" fmla="*/ 102394 h 388"/>
              <a:gd name="T58" fmla="*/ 11113 w 354"/>
              <a:gd name="T59" fmla="*/ 76200 h 388"/>
              <a:gd name="T60" fmla="*/ 34925 w 354"/>
              <a:gd name="T61" fmla="*/ 60325 h 388"/>
              <a:gd name="T62" fmla="*/ 53181 w 354"/>
              <a:gd name="T63" fmla="*/ 44450 h 388"/>
              <a:gd name="T64" fmla="*/ 63500 w 354"/>
              <a:gd name="T65" fmla="*/ 32544 h 388"/>
              <a:gd name="T66" fmla="*/ 75406 w 354"/>
              <a:gd name="T67" fmla="*/ 24606 h 388"/>
              <a:gd name="T68" fmla="*/ 68263 w 354"/>
              <a:gd name="T69" fmla="*/ 32544 h 388"/>
              <a:gd name="T70" fmla="*/ 58738 w 354"/>
              <a:gd name="T71" fmla="*/ 53975 h 388"/>
              <a:gd name="T72" fmla="*/ 52388 w 354"/>
              <a:gd name="T73" fmla="*/ 77787 h 388"/>
              <a:gd name="T74" fmla="*/ 68263 w 354"/>
              <a:gd name="T75" fmla="*/ 57944 h 388"/>
              <a:gd name="T76" fmla="*/ 82550 w 354"/>
              <a:gd name="T77" fmla="*/ 37306 h 388"/>
              <a:gd name="T78" fmla="*/ 103188 w 354"/>
              <a:gd name="T79" fmla="*/ 25400 h 388"/>
              <a:gd name="T80" fmla="*/ 121444 w 354"/>
              <a:gd name="T81" fmla="*/ 12700 h 388"/>
              <a:gd name="T82" fmla="*/ 140494 w 354"/>
              <a:gd name="T83" fmla="*/ 3175 h 388"/>
              <a:gd name="T84" fmla="*/ 127794 w 354"/>
              <a:gd name="T85" fmla="*/ 15081 h 388"/>
              <a:gd name="T86" fmla="*/ 100013 w 354"/>
              <a:gd name="T87" fmla="*/ 37306 h 388"/>
              <a:gd name="T88" fmla="*/ 87313 w 354"/>
              <a:gd name="T89" fmla="*/ 69056 h 388"/>
              <a:gd name="T90" fmla="*/ 98425 w 354"/>
              <a:gd name="T91" fmla="*/ 56356 h 388"/>
              <a:gd name="T92" fmla="*/ 119063 w 354"/>
              <a:gd name="T93" fmla="*/ 37306 h 388"/>
              <a:gd name="T94" fmla="*/ 144463 w 354"/>
              <a:gd name="T95" fmla="*/ 20637 h 388"/>
              <a:gd name="T96" fmla="*/ 170657 w 354"/>
              <a:gd name="T97" fmla="*/ 3969 h 388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354"/>
              <a:gd name="T148" fmla="*/ 0 h 388"/>
              <a:gd name="T149" fmla="*/ 354 w 354"/>
              <a:gd name="T150" fmla="*/ 388 h 388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354" h="388">
                <a:moveTo>
                  <a:pt x="249" y="2"/>
                </a:moveTo>
                <a:lnTo>
                  <a:pt x="240" y="8"/>
                </a:lnTo>
                <a:lnTo>
                  <a:pt x="230" y="14"/>
                </a:lnTo>
                <a:lnTo>
                  <a:pt x="221" y="22"/>
                </a:lnTo>
                <a:lnTo>
                  <a:pt x="212" y="28"/>
                </a:lnTo>
                <a:lnTo>
                  <a:pt x="203" y="38"/>
                </a:lnTo>
                <a:lnTo>
                  <a:pt x="195" y="46"/>
                </a:lnTo>
                <a:lnTo>
                  <a:pt x="187" y="56"/>
                </a:lnTo>
                <a:lnTo>
                  <a:pt x="181" y="65"/>
                </a:lnTo>
                <a:lnTo>
                  <a:pt x="189" y="63"/>
                </a:lnTo>
                <a:lnTo>
                  <a:pt x="196" y="60"/>
                </a:lnTo>
                <a:lnTo>
                  <a:pt x="203" y="55"/>
                </a:lnTo>
                <a:lnTo>
                  <a:pt x="209" y="49"/>
                </a:lnTo>
                <a:lnTo>
                  <a:pt x="215" y="42"/>
                </a:lnTo>
                <a:lnTo>
                  <a:pt x="222" y="37"/>
                </a:lnTo>
                <a:lnTo>
                  <a:pt x="229" y="32"/>
                </a:lnTo>
                <a:lnTo>
                  <a:pt x="236" y="27"/>
                </a:lnTo>
                <a:lnTo>
                  <a:pt x="242" y="24"/>
                </a:lnTo>
                <a:lnTo>
                  <a:pt x="248" y="22"/>
                </a:lnTo>
                <a:lnTo>
                  <a:pt x="253" y="19"/>
                </a:lnTo>
                <a:lnTo>
                  <a:pt x="260" y="18"/>
                </a:lnTo>
                <a:lnTo>
                  <a:pt x="267" y="17"/>
                </a:lnTo>
                <a:lnTo>
                  <a:pt x="273" y="17"/>
                </a:lnTo>
                <a:lnTo>
                  <a:pt x="280" y="18"/>
                </a:lnTo>
                <a:lnTo>
                  <a:pt x="287" y="19"/>
                </a:lnTo>
                <a:lnTo>
                  <a:pt x="296" y="24"/>
                </a:lnTo>
                <a:lnTo>
                  <a:pt x="306" y="30"/>
                </a:lnTo>
                <a:lnTo>
                  <a:pt x="313" y="38"/>
                </a:lnTo>
                <a:lnTo>
                  <a:pt x="319" y="47"/>
                </a:lnTo>
                <a:lnTo>
                  <a:pt x="324" y="69"/>
                </a:lnTo>
                <a:lnTo>
                  <a:pt x="321" y="90"/>
                </a:lnTo>
                <a:lnTo>
                  <a:pt x="316" y="111"/>
                </a:lnTo>
                <a:lnTo>
                  <a:pt x="312" y="132"/>
                </a:lnTo>
                <a:lnTo>
                  <a:pt x="308" y="126"/>
                </a:lnTo>
                <a:lnTo>
                  <a:pt x="302" y="121"/>
                </a:lnTo>
                <a:lnTo>
                  <a:pt x="300" y="115"/>
                </a:lnTo>
                <a:lnTo>
                  <a:pt x="302" y="108"/>
                </a:lnTo>
                <a:lnTo>
                  <a:pt x="301" y="90"/>
                </a:lnTo>
                <a:lnTo>
                  <a:pt x="300" y="71"/>
                </a:lnTo>
                <a:lnTo>
                  <a:pt x="293" y="56"/>
                </a:lnTo>
                <a:lnTo>
                  <a:pt x="279" y="45"/>
                </a:lnTo>
                <a:lnTo>
                  <a:pt x="274" y="43"/>
                </a:lnTo>
                <a:lnTo>
                  <a:pt x="279" y="55"/>
                </a:lnTo>
                <a:lnTo>
                  <a:pt x="282" y="68"/>
                </a:lnTo>
                <a:lnTo>
                  <a:pt x="285" y="81"/>
                </a:lnTo>
                <a:lnTo>
                  <a:pt x="282" y="96"/>
                </a:lnTo>
                <a:lnTo>
                  <a:pt x="251" y="48"/>
                </a:lnTo>
                <a:lnTo>
                  <a:pt x="253" y="75"/>
                </a:lnTo>
                <a:lnTo>
                  <a:pt x="263" y="99"/>
                </a:lnTo>
                <a:lnTo>
                  <a:pt x="276" y="121"/>
                </a:lnTo>
                <a:lnTo>
                  <a:pt x="294" y="143"/>
                </a:lnTo>
                <a:lnTo>
                  <a:pt x="311" y="163"/>
                </a:lnTo>
                <a:lnTo>
                  <a:pt x="327" y="184"/>
                </a:lnTo>
                <a:lnTo>
                  <a:pt x="341" y="207"/>
                </a:lnTo>
                <a:lnTo>
                  <a:pt x="349" y="231"/>
                </a:lnTo>
                <a:lnTo>
                  <a:pt x="354" y="259"/>
                </a:lnTo>
                <a:lnTo>
                  <a:pt x="354" y="289"/>
                </a:lnTo>
                <a:lnTo>
                  <a:pt x="351" y="318"/>
                </a:lnTo>
                <a:lnTo>
                  <a:pt x="351" y="346"/>
                </a:lnTo>
                <a:lnTo>
                  <a:pt x="334" y="350"/>
                </a:lnTo>
                <a:lnTo>
                  <a:pt x="316" y="353"/>
                </a:lnTo>
                <a:lnTo>
                  <a:pt x="298" y="357"/>
                </a:lnTo>
                <a:lnTo>
                  <a:pt x="282" y="361"/>
                </a:lnTo>
                <a:lnTo>
                  <a:pt x="265" y="367"/>
                </a:lnTo>
                <a:lnTo>
                  <a:pt x="249" y="373"/>
                </a:lnTo>
                <a:lnTo>
                  <a:pt x="233" y="380"/>
                </a:lnTo>
                <a:lnTo>
                  <a:pt x="217" y="388"/>
                </a:lnTo>
                <a:lnTo>
                  <a:pt x="207" y="388"/>
                </a:lnTo>
                <a:lnTo>
                  <a:pt x="205" y="381"/>
                </a:lnTo>
                <a:lnTo>
                  <a:pt x="204" y="373"/>
                </a:lnTo>
                <a:lnTo>
                  <a:pt x="199" y="366"/>
                </a:lnTo>
                <a:lnTo>
                  <a:pt x="183" y="353"/>
                </a:lnTo>
                <a:lnTo>
                  <a:pt x="167" y="342"/>
                </a:lnTo>
                <a:lnTo>
                  <a:pt x="149" y="333"/>
                </a:lnTo>
                <a:lnTo>
                  <a:pt x="131" y="323"/>
                </a:lnTo>
                <a:lnTo>
                  <a:pt x="114" y="314"/>
                </a:lnTo>
                <a:lnTo>
                  <a:pt x="98" y="303"/>
                </a:lnTo>
                <a:lnTo>
                  <a:pt x="83" y="289"/>
                </a:lnTo>
                <a:lnTo>
                  <a:pt x="70" y="270"/>
                </a:lnTo>
                <a:lnTo>
                  <a:pt x="59" y="254"/>
                </a:lnTo>
                <a:lnTo>
                  <a:pt x="50" y="237"/>
                </a:lnTo>
                <a:lnTo>
                  <a:pt x="40" y="219"/>
                </a:lnTo>
                <a:lnTo>
                  <a:pt x="31" y="201"/>
                </a:lnTo>
                <a:lnTo>
                  <a:pt x="23" y="183"/>
                </a:lnTo>
                <a:lnTo>
                  <a:pt x="15" y="166"/>
                </a:lnTo>
                <a:lnTo>
                  <a:pt x="8" y="147"/>
                </a:lnTo>
                <a:lnTo>
                  <a:pt x="0" y="129"/>
                </a:lnTo>
                <a:lnTo>
                  <a:pt x="1" y="116"/>
                </a:lnTo>
                <a:lnTo>
                  <a:pt x="7" y="106"/>
                </a:lnTo>
                <a:lnTo>
                  <a:pt x="14" y="96"/>
                </a:lnTo>
                <a:lnTo>
                  <a:pt x="23" y="90"/>
                </a:lnTo>
                <a:lnTo>
                  <a:pt x="34" y="83"/>
                </a:lnTo>
                <a:lnTo>
                  <a:pt x="44" y="76"/>
                </a:lnTo>
                <a:lnTo>
                  <a:pt x="54" y="69"/>
                </a:lnTo>
                <a:lnTo>
                  <a:pt x="62" y="61"/>
                </a:lnTo>
                <a:lnTo>
                  <a:pt x="67" y="56"/>
                </a:lnTo>
                <a:lnTo>
                  <a:pt x="70" y="52"/>
                </a:lnTo>
                <a:lnTo>
                  <a:pt x="75" y="46"/>
                </a:lnTo>
                <a:lnTo>
                  <a:pt x="80" y="41"/>
                </a:lnTo>
                <a:lnTo>
                  <a:pt x="84" y="38"/>
                </a:lnTo>
                <a:lnTo>
                  <a:pt x="89" y="34"/>
                </a:lnTo>
                <a:lnTo>
                  <a:pt x="95" y="31"/>
                </a:lnTo>
                <a:lnTo>
                  <a:pt x="100" y="28"/>
                </a:lnTo>
                <a:lnTo>
                  <a:pt x="93" y="34"/>
                </a:lnTo>
                <a:lnTo>
                  <a:pt x="86" y="41"/>
                </a:lnTo>
                <a:lnTo>
                  <a:pt x="82" y="49"/>
                </a:lnTo>
                <a:lnTo>
                  <a:pt x="77" y="58"/>
                </a:lnTo>
                <a:lnTo>
                  <a:pt x="74" y="68"/>
                </a:lnTo>
                <a:lnTo>
                  <a:pt x="70" y="78"/>
                </a:lnTo>
                <a:lnTo>
                  <a:pt x="68" y="87"/>
                </a:lnTo>
                <a:lnTo>
                  <a:pt x="66" y="98"/>
                </a:lnTo>
                <a:lnTo>
                  <a:pt x="74" y="91"/>
                </a:lnTo>
                <a:lnTo>
                  <a:pt x="81" y="83"/>
                </a:lnTo>
                <a:lnTo>
                  <a:pt x="86" y="73"/>
                </a:lnTo>
                <a:lnTo>
                  <a:pt x="92" y="64"/>
                </a:lnTo>
                <a:lnTo>
                  <a:pt x="97" y="55"/>
                </a:lnTo>
                <a:lnTo>
                  <a:pt x="104" y="47"/>
                </a:lnTo>
                <a:lnTo>
                  <a:pt x="112" y="40"/>
                </a:lnTo>
                <a:lnTo>
                  <a:pt x="122" y="35"/>
                </a:lnTo>
                <a:lnTo>
                  <a:pt x="130" y="32"/>
                </a:lnTo>
                <a:lnTo>
                  <a:pt x="138" y="27"/>
                </a:lnTo>
                <a:lnTo>
                  <a:pt x="146" y="22"/>
                </a:lnTo>
                <a:lnTo>
                  <a:pt x="153" y="16"/>
                </a:lnTo>
                <a:lnTo>
                  <a:pt x="160" y="10"/>
                </a:lnTo>
                <a:lnTo>
                  <a:pt x="168" y="7"/>
                </a:lnTo>
                <a:lnTo>
                  <a:pt x="177" y="4"/>
                </a:lnTo>
                <a:lnTo>
                  <a:pt x="187" y="5"/>
                </a:lnTo>
                <a:lnTo>
                  <a:pt x="174" y="12"/>
                </a:lnTo>
                <a:lnTo>
                  <a:pt x="161" y="19"/>
                </a:lnTo>
                <a:lnTo>
                  <a:pt x="149" y="27"/>
                </a:lnTo>
                <a:lnTo>
                  <a:pt x="136" y="37"/>
                </a:lnTo>
                <a:lnTo>
                  <a:pt x="126" y="47"/>
                </a:lnTo>
                <a:lnTo>
                  <a:pt x="118" y="58"/>
                </a:lnTo>
                <a:lnTo>
                  <a:pt x="112" y="72"/>
                </a:lnTo>
                <a:lnTo>
                  <a:pt x="110" y="87"/>
                </a:lnTo>
                <a:lnTo>
                  <a:pt x="111" y="88"/>
                </a:lnTo>
                <a:lnTo>
                  <a:pt x="119" y="80"/>
                </a:lnTo>
                <a:lnTo>
                  <a:pt x="124" y="71"/>
                </a:lnTo>
                <a:lnTo>
                  <a:pt x="131" y="62"/>
                </a:lnTo>
                <a:lnTo>
                  <a:pt x="138" y="53"/>
                </a:lnTo>
                <a:lnTo>
                  <a:pt x="150" y="47"/>
                </a:lnTo>
                <a:lnTo>
                  <a:pt x="160" y="40"/>
                </a:lnTo>
                <a:lnTo>
                  <a:pt x="172" y="33"/>
                </a:lnTo>
                <a:lnTo>
                  <a:pt x="182" y="26"/>
                </a:lnTo>
                <a:lnTo>
                  <a:pt x="194" y="19"/>
                </a:lnTo>
                <a:lnTo>
                  <a:pt x="204" y="12"/>
                </a:lnTo>
                <a:lnTo>
                  <a:pt x="215" y="5"/>
                </a:lnTo>
                <a:lnTo>
                  <a:pt x="227" y="0"/>
                </a:lnTo>
                <a:lnTo>
                  <a:pt x="249" y="2"/>
                </a:lnTo>
                <a:close/>
              </a:path>
            </a:pathLst>
          </a:custGeom>
          <a:solidFill>
            <a:srgbClr val="FFBFA5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44" name="Freeform 22"/>
          <p:cNvSpPr>
            <a:spLocks/>
          </p:cNvSpPr>
          <p:nvPr/>
        </p:nvSpPr>
        <p:spPr bwMode="auto">
          <a:xfrm>
            <a:off x="7043738" y="3578225"/>
            <a:ext cx="106362" cy="93663"/>
          </a:xfrm>
          <a:custGeom>
            <a:avLst/>
            <a:gdLst>
              <a:gd name="T0" fmla="*/ 106363 w 135"/>
              <a:gd name="T1" fmla="*/ 5604 h 117"/>
              <a:gd name="T2" fmla="*/ 106363 w 135"/>
              <a:gd name="T3" fmla="*/ 13609 h 117"/>
              <a:gd name="T4" fmla="*/ 103212 w 135"/>
              <a:gd name="T5" fmla="*/ 21614 h 117"/>
              <a:gd name="T6" fmla="*/ 100060 w 135"/>
              <a:gd name="T7" fmla="*/ 28019 h 117"/>
              <a:gd name="T8" fmla="*/ 93757 w 135"/>
              <a:gd name="T9" fmla="*/ 34423 h 117"/>
              <a:gd name="T10" fmla="*/ 84303 w 135"/>
              <a:gd name="T11" fmla="*/ 40827 h 117"/>
              <a:gd name="T12" fmla="*/ 74848 w 135"/>
              <a:gd name="T13" fmla="*/ 46431 h 117"/>
              <a:gd name="T14" fmla="*/ 64606 w 135"/>
              <a:gd name="T15" fmla="*/ 52034 h 117"/>
              <a:gd name="T16" fmla="*/ 53575 w 135"/>
              <a:gd name="T17" fmla="*/ 56037 h 117"/>
              <a:gd name="T18" fmla="*/ 42545 w 135"/>
              <a:gd name="T19" fmla="*/ 59239 h 117"/>
              <a:gd name="T20" fmla="*/ 32303 w 135"/>
              <a:gd name="T21" fmla="*/ 62441 h 117"/>
              <a:gd name="T22" fmla="*/ 21273 w 135"/>
              <a:gd name="T23" fmla="*/ 64042 h 117"/>
              <a:gd name="T24" fmla="*/ 9454 w 135"/>
              <a:gd name="T25" fmla="*/ 66444 h 117"/>
              <a:gd name="T26" fmla="*/ 13394 w 135"/>
              <a:gd name="T27" fmla="*/ 69646 h 117"/>
              <a:gd name="T28" fmla="*/ 20485 w 135"/>
              <a:gd name="T29" fmla="*/ 71247 h 117"/>
              <a:gd name="T30" fmla="*/ 26788 w 135"/>
              <a:gd name="T31" fmla="*/ 74449 h 117"/>
              <a:gd name="T32" fmla="*/ 30727 w 135"/>
              <a:gd name="T33" fmla="*/ 80854 h 117"/>
              <a:gd name="T34" fmla="*/ 29939 w 135"/>
              <a:gd name="T35" fmla="*/ 93662 h 117"/>
              <a:gd name="T36" fmla="*/ 25212 w 135"/>
              <a:gd name="T37" fmla="*/ 91260 h 117"/>
              <a:gd name="T38" fmla="*/ 21273 w 135"/>
              <a:gd name="T39" fmla="*/ 88058 h 117"/>
              <a:gd name="T40" fmla="*/ 17333 w 135"/>
              <a:gd name="T41" fmla="*/ 85657 h 117"/>
              <a:gd name="T42" fmla="*/ 12606 w 135"/>
              <a:gd name="T43" fmla="*/ 82455 h 117"/>
              <a:gd name="T44" fmla="*/ 9454 w 135"/>
              <a:gd name="T45" fmla="*/ 79252 h 117"/>
              <a:gd name="T46" fmla="*/ 5515 w 135"/>
              <a:gd name="T47" fmla="*/ 75250 h 117"/>
              <a:gd name="T48" fmla="*/ 3151 w 135"/>
              <a:gd name="T49" fmla="*/ 71247 h 117"/>
              <a:gd name="T50" fmla="*/ 0 w 135"/>
              <a:gd name="T51" fmla="*/ 67245 h 117"/>
              <a:gd name="T52" fmla="*/ 0 w 135"/>
              <a:gd name="T53" fmla="*/ 59239 h 117"/>
              <a:gd name="T54" fmla="*/ 2364 w 135"/>
              <a:gd name="T55" fmla="*/ 52034 h 117"/>
              <a:gd name="T56" fmla="*/ 5515 w 135"/>
              <a:gd name="T57" fmla="*/ 46431 h 117"/>
              <a:gd name="T58" fmla="*/ 10242 w 135"/>
              <a:gd name="T59" fmla="*/ 42428 h 117"/>
              <a:gd name="T60" fmla="*/ 16545 w 135"/>
              <a:gd name="T61" fmla="*/ 37625 h 117"/>
              <a:gd name="T62" fmla="*/ 22848 w 135"/>
              <a:gd name="T63" fmla="*/ 33622 h 117"/>
              <a:gd name="T64" fmla="*/ 29151 w 135"/>
              <a:gd name="T65" fmla="*/ 30420 h 117"/>
              <a:gd name="T66" fmla="*/ 34666 w 135"/>
              <a:gd name="T67" fmla="*/ 26417 h 117"/>
              <a:gd name="T68" fmla="*/ 42545 w 135"/>
              <a:gd name="T69" fmla="*/ 22415 h 117"/>
              <a:gd name="T70" fmla="*/ 51212 w 135"/>
              <a:gd name="T71" fmla="*/ 18412 h 117"/>
              <a:gd name="T72" fmla="*/ 59091 w 135"/>
              <a:gd name="T73" fmla="*/ 12808 h 117"/>
              <a:gd name="T74" fmla="*/ 66969 w 135"/>
              <a:gd name="T75" fmla="*/ 8005 h 117"/>
              <a:gd name="T76" fmla="*/ 75636 w 135"/>
              <a:gd name="T77" fmla="*/ 3202 h 117"/>
              <a:gd name="T78" fmla="*/ 83515 w 135"/>
              <a:gd name="T79" fmla="*/ 801 h 117"/>
              <a:gd name="T80" fmla="*/ 92969 w 135"/>
              <a:gd name="T81" fmla="*/ 0 h 117"/>
              <a:gd name="T82" fmla="*/ 102424 w 135"/>
              <a:gd name="T83" fmla="*/ 801 h 117"/>
              <a:gd name="T84" fmla="*/ 106363 w 135"/>
              <a:gd name="T85" fmla="*/ 5604 h 117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135"/>
              <a:gd name="T130" fmla="*/ 0 h 117"/>
              <a:gd name="T131" fmla="*/ 135 w 135"/>
              <a:gd name="T132" fmla="*/ 117 h 117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135" h="117">
                <a:moveTo>
                  <a:pt x="135" y="7"/>
                </a:moveTo>
                <a:lnTo>
                  <a:pt x="135" y="17"/>
                </a:lnTo>
                <a:lnTo>
                  <a:pt x="131" y="27"/>
                </a:lnTo>
                <a:lnTo>
                  <a:pt x="127" y="35"/>
                </a:lnTo>
                <a:lnTo>
                  <a:pt x="119" y="43"/>
                </a:lnTo>
                <a:lnTo>
                  <a:pt x="107" y="51"/>
                </a:lnTo>
                <a:lnTo>
                  <a:pt x="95" y="58"/>
                </a:lnTo>
                <a:lnTo>
                  <a:pt x="82" y="65"/>
                </a:lnTo>
                <a:lnTo>
                  <a:pt x="68" y="70"/>
                </a:lnTo>
                <a:lnTo>
                  <a:pt x="54" y="74"/>
                </a:lnTo>
                <a:lnTo>
                  <a:pt x="41" y="78"/>
                </a:lnTo>
                <a:lnTo>
                  <a:pt x="27" y="80"/>
                </a:lnTo>
                <a:lnTo>
                  <a:pt x="12" y="83"/>
                </a:lnTo>
                <a:lnTo>
                  <a:pt x="17" y="87"/>
                </a:lnTo>
                <a:lnTo>
                  <a:pt x="26" y="89"/>
                </a:lnTo>
                <a:lnTo>
                  <a:pt x="34" y="93"/>
                </a:lnTo>
                <a:lnTo>
                  <a:pt x="39" y="101"/>
                </a:lnTo>
                <a:lnTo>
                  <a:pt x="38" y="117"/>
                </a:lnTo>
                <a:lnTo>
                  <a:pt x="32" y="114"/>
                </a:lnTo>
                <a:lnTo>
                  <a:pt x="27" y="110"/>
                </a:lnTo>
                <a:lnTo>
                  <a:pt x="22" y="107"/>
                </a:lnTo>
                <a:lnTo>
                  <a:pt x="16" y="103"/>
                </a:lnTo>
                <a:lnTo>
                  <a:pt x="12" y="99"/>
                </a:lnTo>
                <a:lnTo>
                  <a:pt x="7" y="94"/>
                </a:lnTo>
                <a:lnTo>
                  <a:pt x="4" y="89"/>
                </a:lnTo>
                <a:lnTo>
                  <a:pt x="0" y="84"/>
                </a:lnTo>
                <a:lnTo>
                  <a:pt x="0" y="74"/>
                </a:lnTo>
                <a:lnTo>
                  <a:pt x="3" y="65"/>
                </a:lnTo>
                <a:lnTo>
                  <a:pt x="7" y="58"/>
                </a:lnTo>
                <a:lnTo>
                  <a:pt x="13" y="53"/>
                </a:lnTo>
                <a:lnTo>
                  <a:pt x="21" y="47"/>
                </a:lnTo>
                <a:lnTo>
                  <a:pt x="29" y="42"/>
                </a:lnTo>
                <a:lnTo>
                  <a:pt x="37" y="38"/>
                </a:lnTo>
                <a:lnTo>
                  <a:pt x="44" y="33"/>
                </a:lnTo>
                <a:lnTo>
                  <a:pt x="54" y="28"/>
                </a:lnTo>
                <a:lnTo>
                  <a:pt x="65" y="23"/>
                </a:lnTo>
                <a:lnTo>
                  <a:pt x="75" y="16"/>
                </a:lnTo>
                <a:lnTo>
                  <a:pt x="85" y="10"/>
                </a:lnTo>
                <a:lnTo>
                  <a:pt x="96" y="4"/>
                </a:lnTo>
                <a:lnTo>
                  <a:pt x="106" y="1"/>
                </a:lnTo>
                <a:lnTo>
                  <a:pt x="118" y="0"/>
                </a:lnTo>
                <a:lnTo>
                  <a:pt x="130" y="1"/>
                </a:lnTo>
                <a:lnTo>
                  <a:pt x="135" y="7"/>
                </a:lnTo>
                <a:close/>
              </a:path>
            </a:pathLst>
          </a:custGeom>
          <a:solidFill>
            <a:srgbClr val="FFBFA5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45" name="Freeform 23"/>
          <p:cNvSpPr>
            <a:spLocks/>
          </p:cNvSpPr>
          <p:nvPr/>
        </p:nvSpPr>
        <p:spPr bwMode="auto">
          <a:xfrm>
            <a:off x="7092950" y="3651250"/>
            <a:ext cx="19050" cy="53975"/>
          </a:xfrm>
          <a:custGeom>
            <a:avLst/>
            <a:gdLst>
              <a:gd name="T0" fmla="*/ 14288 w 24"/>
              <a:gd name="T1" fmla="*/ 0 h 69"/>
              <a:gd name="T2" fmla="*/ 15875 w 24"/>
              <a:gd name="T3" fmla="*/ 12516 h 69"/>
              <a:gd name="T4" fmla="*/ 18256 w 24"/>
              <a:gd name="T5" fmla="*/ 25814 h 69"/>
              <a:gd name="T6" fmla="*/ 19050 w 24"/>
              <a:gd name="T7" fmla="*/ 39112 h 69"/>
              <a:gd name="T8" fmla="*/ 18256 w 24"/>
              <a:gd name="T9" fmla="*/ 53193 h 69"/>
              <a:gd name="T10" fmla="*/ 14288 w 24"/>
              <a:gd name="T11" fmla="*/ 53975 h 69"/>
              <a:gd name="T12" fmla="*/ 10319 w 24"/>
              <a:gd name="T13" fmla="*/ 53975 h 69"/>
              <a:gd name="T14" fmla="*/ 6350 w 24"/>
              <a:gd name="T15" fmla="*/ 53193 h 69"/>
              <a:gd name="T16" fmla="*/ 3175 w 24"/>
              <a:gd name="T17" fmla="*/ 52411 h 69"/>
              <a:gd name="T18" fmla="*/ 1588 w 24"/>
              <a:gd name="T19" fmla="*/ 40677 h 69"/>
              <a:gd name="T20" fmla="*/ 794 w 24"/>
              <a:gd name="T21" fmla="*/ 28943 h 69"/>
              <a:gd name="T22" fmla="*/ 0 w 24"/>
              <a:gd name="T23" fmla="*/ 16427 h 69"/>
              <a:gd name="T24" fmla="*/ 0 w 24"/>
              <a:gd name="T25" fmla="*/ 3129 h 69"/>
              <a:gd name="T26" fmla="*/ 3175 w 24"/>
              <a:gd name="T27" fmla="*/ 1564 h 69"/>
              <a:gd name="T28" fmla="*/ 7144 w 24"/>
              <a:gd name="T29" fmla="*/ 782 h 69"/>
              <a:gd name="T30" fmla="*/ 10319 w 24"/>
              <a:gd name="T31" fmla="*/ 782 h 69"/>
              <a:gd name="T32" fmla="*/ 14288 w 24"/>
              <a:gd name="T33" fmla="*/ 0 h 69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24"/>
              <a:gd name="T52" fmla="*/ 0 h 69"/>
              <a:gd name="T53" fmla="*/ 24 w 24"/>
              <a:gd name="T54" fmla="*/ 69 h 69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24" h="69">
                <a:moveTo>
                  <a:pt x="18" y="0"/>
                </a:moveTo>
                <a:lnTo>
                  <a:pt x="20" y="16"/>
                </a:lnTo>
                <a:lnTo>
                  <a:pt x="23" y="33"/>
                </a:lnTo>
                <a:lnTo>
                  <a:pt x="24" y="50"/>
                </a:lnTo>
                <a:lnTo>
                  <a:pt x="23" y="68"/>
                </a:lnTo>
                <a:lnTo>
                  <a:pt x="18" y="69"/>
                </a:lnTo>
                <a:lnTo>
                  <a:pt x="13" y="69"/>
                </a:lnTo>
                <a:lnTo>
                  <a:pt x="8" y="68"/>
                </a:lnTo>
                <a:lnTo>
                  <a:pt x="4" y="67"/>
                </a:lnTo>
                <a:lnTo>
                  <a:pt x="2" y="52"/>
                </a:lnTo>
                <a:lnTo>
                  <a:pt x="1" y="37"/>
                </a:lnTo>
                <a:lnTo>
                  <a:pt x="0" y="21"/>
                </a:lnTo>
                <a:lnTo>
                  <a:pt x="0" y="4"/>
                </a:lnTo>
                <a:lnTo>
                  <a:pt x="4" y="2"/>
                </a:lnTo>
                <a:lnTo>
                  <a:pt x="9" y="1"/>
                </a:lnTo>
                <a:lnTo>
                  <a:pt x="13" y="1"/>
                </a:lnTo>
                <a:lnTo>
                  <a:pt x="18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46" name="Freeform 24"/>
          <p:cNvSpPr>
            <a:spLocks/>
          </p:cNvSpPr>
          <p:nvPr/>
        </p:nvSpPr>
        <p:spPr bwMode="auto">
          <a:xfrm>
            <a:off x="7394575" y="3654425"/>
            <a:ext cx="55563" cy="146050"/>
          </a:xfrm>
          <a:custGeom>
            <a:avLst/>
            <a:gdLst>
              <a:gd name="T0" fmla="*/ 53998 w 71"/>
              <a:gd name="T1" fmla="*/ 95250 h 184"/>
              <a:gd name="T2" fmla="*/ 53215 w 71"/>
              <a:gd name="T3" fmla="*/ 146050 h 184"/>
              <a:gd name="T4" fmla="*/ 50085 w 71"/>
              <a:gd name="T5" fmla="*/ 127794 h 184"/>
              <a:gd name="T6" fmla="*/ 46172 w 71"/>
              <a:gd name="T7" fmla="*/ 108744 h 184"/>
              <a:gd name="T8" fmla="*/ 40694 w 71"/>
              <a:gd name="T9" fmla="*/ 90487 h 184"/>
              <a:gd name="T10" fmla="*/ 34433 w 71"/>
              <a:gd name="T11" fmla="*/ 74612 h 184"/>
              <a:gd name="T12" fmla="*/ 28173 w 71"/>
              <a:gd name="T13" fmla="*/ 57150 h 184"/>
              <a:gd name="T14" fmla="*/ 20347 w 71"/>
              <a:gd name="T15" fmla="*/ 40481 h 184"/>
              <a:gd name="T16" fmla="*/ 10956 w 71"/>
              <a:gd name="T17" fmla="*/ 23812 h 184"/>
              <a:gd name="T18" fmla="*/ 2348 w 71"/>
              <a:gd name="T19" fmla="*/ 8731 h 184"/>
              <a:gd name="T20" fmla="*/ 0 w 71"/>
              <a:gd name="T21" fmla="*/ 0 h 184"/>
              <a:gd name="T22" fmla="*/ 10174 w 71"/>
              <a:gd name="T23" fmla="*/ 9525 h 184"/>
              <a:gd name="T24" fmla="*/ 21130 w 71"/>
              <a:gd name="T25" fmla="*/ 19844 h 184"/>
              <a:gd name="T26" fmla="*/ 31303 w 71"/>
              <a:gd name="T27" fmla="*/ 29369 h 184"/>
              <a:gd name="T28" fmla="*/ 39911 w 71"/>
              <a:gd name="T29" fmla="*/ 40481 h 184"/>
              <a:gd name="T30" fmla="*/ 46955 w 71"/>
              <a:gd name="T31" fmla="*/ 53181 h 184"/>
              <a:gd name="T32" fmla="*/ 52433 w 71"/>
              <a:gd name="T33" fmla="*/ 65881 h 184"/>
              <a:gd name="T34" fmla="*/ 55563 w 71"/>
              <a:gd name="T35" fmla="*/ 80169 h 184"/>
              <a:gd name="T36" fmla="*/ 53998 w 71"/>
              <a:gd name="T37" fmla="*/ 95250 h 184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71"/>
              <a:gd name="T58" fmla="*/ 0 h 184"/>
              <a:gd name="T59" fmla="*/ 71 w 71"/>
              <a:gd name="T60" fmla="*/ 184 h 184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71" h="184">
                <a:moveTo>
                  <a:pt x="69" y="120"/>
                </a:moveTo>
                <a:lnTo>
                  <a:pt x="68" y="184"/>
                </a:lnTo>
                <a:lnTo>
                  <a:pt x="64" y="161"/>
                </a:lnTo>
                <a:lnTo>
                  <a:pt x="59" y="137"/>
                </a:lnTo>
                <a:lnTo>
                  <a:pt x="52" y="114"/>
                </a:lnTo>
                <a:lnTo>
                  <a:pt x="44" y="94"/>
                </a:lnTo>
                <a:lnTo>
                  <a:pt x="36" y="72"/>
                </a:lnTo>
                <a:lnTo>
                  <a:pt x="26" y="51"/>
                </a:lnTo>
                <a:lnTo>
                  <a:pt x="14" y="30"/>
                </a:lnTo>
                <a:lnTo>
                  <a:pt x="3" y="11"/>
                </a:lnTo>
                <a:lnTo>
                  <a:pt x="0" y="0"/>
                </a:lnTo>
                <a:lnTo>
                  <a:pt x="13" y="12"/>
                </a:lnTo>
                <a:lnTo>
                  <a:pt x="27" y="25"/>
                </a:lnTo>
                <a:lnTo>
                  <a:pt x="40" y="37"/>
                </a:lnTo>
                <a:lnTo>
                  <a:pt x="51" y="51"/>
                </a:lnTo>
                <a:lnTo>
                  <a:pt x="60" y="67"/>
                </a:lnTo>
                <a:lnTo>
                  <a:pt x="67" y="83"/>
                </a:lnTo>
                <a:lnTo>
                  <a:pt x="71" y="101"/>
                </a:lnTo>
                <a:lnTo>
                  <a:pt x="69" y="12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47" name="Freeform 25"/>
          <p:cNvSpPr>
            <a:spLocks/>
          </p:cNvSpPr>
          <p:nvPr/>
        </p:nvSpPr>
        <p:spPr bwMode="auto">
          <a:xfrm>
            <a:off x="7135813" y="3660775"/>
            <a:ext cx="63500" cy="50800"/>
          </a:xfrm>
          <a:custGeom>
            <a:avLst/>
            <a:gdLst>
              <a:gd name="T0" fmla="*/ 55563 w 80"/>
              <a:gd name="T1" fmla="*/ 11545 h 66"/>
              <a:gd name="T2" fmla="*/ 63500 w 80"/>
              <a:gd name="T3" fmla="*/ 38485 h 66"/>
              <a:gd name="T4" fmla="*/ 55563 w 80"/>
              <a:gd name="T5" fmla="*/ 38485 h 66"/>
              <a:gd name="T6" fmla="*/ 48419 w 80"/>
              <a:gd name="T7" fmla="*/ 39255 h 66"/>
              <a:gd name="T8" fmla="*/ 39687 w 80"/>
              <a:gd name="T9" fmla="*/ 41564 h 66"/>
              <a:gd name="T10" fmla="*/ 33337 w 80"/>
              <a:gd name="T11" fmla="*/ 44642 h 66"/>
              <a:gd name="T12" fmla="*/ 26194 w 80"/>
              <a:gd name="T13" fmla="*/ 46182 h 66"/>
              <a:gd name="T14" fmla="*/ 19050 w 80"/>
              <a:gd name="T15" fmla="*/ 49261 h 66"/>
              <a:gd name="T16" fmla="*/ 10319 w 80"/>
              <a:gd name="T17" fmla="*/ 50800 h 66"/>
              <a:gd name="T18" fmla="*/ 2381 w 80"/>
              <a:gd name="T19" fmla="*/ 50800 h 66"/>
              <a:gd name="T20" fmla="*/ 1588 w 80"/>
              <a:gd name="T21" fmla="*/ 40024 h 66"/>
              <a:gd name="T22" fmla="*/ 0 w 80"/>
              <a:gd name="T23" fmla="*/ 29248 h 66"/>
              <a:gd name="T24" fmla="*/ 0 w 80"/>
              <a:gd name="T25" fmla="*/ 18473 h 66"/>
              <a:gd name="T26" fmla="*/ 3175 w 80"/>
              <a:gd name="T27" fmla="*/ 9236 h 66"/>
              <a:gd name="T28" fmla="*/ 8731 w 80"/>
              <a:gd name="T29" fmla="*/ 5388 h 66"/>
              <a:gd name="T30" fmla="*/ 15875 w 80"/>
              <a:gd name="T31" fmla="*/ 3079 h 66"/>
              <a:gd name="T32" fmla="*/ 23019 w 80"/>
              <a:gd name="T33" fmla="*/ 770 h 66"/>
              <a:gd name="T34" fmla="*/ 30956 w 80"/>
              <a:gd name="T35" fmla="*/ 0 h 66"/>
              <a:gd name="T36" fmla="*/ 38100 w 80"/>
              <a:gd name="T37" fmla="*/ 770 h 66"/>
              <a:gd name="T38" fmla="*/ 45244 w 80"/>
              <a:gd name="T39" fmla="*/ 3079 h 66"/>
              <a:gd name="T40" fmla="*/ 50800 w 80"/>
              <a:gd name="T41" fmla="*/ 6158 h 66"/>
              <a:gd name="T42" fmla="*/ 55563 w 80"/>
              <a:gd name="T43" fmla="*/ 11545 h 6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80"/>
              <a:gd name="T67" fmla="*/ 0 h 66"/>
              <a:gd name="T68" fmla="*/ 80 w 80"/>
              <a:gd name="T69" fmla="*/ 66 h 6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80" h="66">
                <a:moveTo>
                  <a:pt x="70" y="15"/>
                </a:moveTo>
                <a:lnTo>
                  <a:pt x="80" y="50"/>
                </a:lnTo>
                <a:lnTo>
                  <a:pt x="70" y="50"/>
                </a:lnTo>
                <a:lnTo>
                  <a:pt x="61" y="51"/>
                </a:lnTo>
                <a:lnTo>
                  <a:pt x="50" y="54"/>
                </a:lnTo>
                <a:lnTo>
                  <a:pt x="42" y="58"/>
                </a:lnTo>
                <a:lnTo>
                  <a:pt x="33" y="60"/>
                </a:lnTo>
                <a:lnTo>
                  <a:pt x="24" y="64"/>
                </a:lnTo>
                <a:lnTo>
                  <a:pt x="13" y="66"/>
                </a:lnTo>
                <a:lnTo>
                  <a:pt x="3" y="66"/>
                </a:lnTo>
                <a:lnTo>
                  <a:pt x="2" y="52"/>
                </a:lnTo>
                <a:lnTo>
                  <a:pt x="0" y="38"/>
                </a:lnTo>
                <a:lnTo>
                  <a:pt x="0" y="24"/>
                </a:lnTo>
                <a:lnTo>
                  <a:pt x="4" y="12"/>
                </a:lnTo>
                <a:lnTo>
                  <a:pt x="11" y="7"/>
                </a:lnTo>
                <a:lnTo>
                  <a:pt x="20" y="4"/>
                </a:lnTo>
                <a:lnTo>
                  <a:pt x="29" y="1"/>
                </a:lnTo>
                <a:lnTo>
                  <a:pt x="39" y="0"/>
                </a:lnTo>
                <a:lnTo>
                  <a:pt x="48" y="1"/>
                </a:lnTo>
                <a:lnTo>
                  <a:pt x="57" y="4"/>
                </a:lnTo>
                <a:lnTo>
                  <a:pt x="64" y="8"/>
                </a:lnTo>
                <a:lnTo>
                  <a:pt x="70" y="15"/>
                </a:lnTo>
                <a:close/>
              </a:path>
            </a:pathLst>
          </a:custGeom>
          <a:solidFill>
            <a:srgbClr val="FFBFA5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48" name="Freeform 26"/>
          <p:cNvSpPr>
            <a:spLocks/>
          </p:cNvSpPr>
          <p:nvPr/>
        </p:nvSpPr>
        <p:spPr bwMode="auto">
          <a:xfrm>
            <a:off x="7499350" y="3708400"/>
            <a:ext cx="87313" cy="104775"/>
          </a:xfrm>
          <a:custGeom>
            <a:avLst/>
            <a:gdLst>
              <a:gd name="T0" fmla="*/ 87313 w 109"/>
              <a:gd name="T1" fmla="*/ 51994 h 133"/>
              <a:gd name="T2" fmla="*/ 81706 w 109"/>
              <a:gd name="T3" fmla="*/ 58296 h 133"/>
              <a:gd name="T4" fmla="*/ 77701 w 109"/>
              <a:gd name="T5" fmla="*/ 64598 h 133"/>
              <a:gd name="T6" fmla="*/ 72894 w 109"/>
              <a:gd name="T7" fmla="*/ 70900 h 133"/>
              <a:gd name="T8" fmla="*/ 68889 w 109"/>
              <a:gd name="T9" fmla="*/ 77203 h 133"/>
              <a:gd name="T10" fmla="*/ 64884 w 109"/>
              <a:gd name="T11" fmla="*/ 84293 h 133"/>
              <a:gd name="T12" fmla="*/ 60879 w 109"/>
              <a:gd name="T13" fmla="*/ 90595 h 133"/>
              <a:gd name="T14" fmla="*/ 56874 w 109"/>
              <a:gd name="T15" fmla="*/ 98473 h 133"/>
              <a:gd name="T16" fmla="*/ 53669 w 109"/>
              <a:gd name="T17" fmla="*/ 104775 h 133"/>
              <a:gd name="T18" fmla="*/ 12817 w 109"/>
              <a:gd name="T19" fmla="*/ 103987 h 133"/>
              <a:gd name="T20" fmla="*/ 12817 w 109"/>
              <a:gd name="T21" fmla="*/ 77203 h 133"/>
              <a:gd name="T22" fmla="*/ 10413 w 109"/>
              <a:gd name="T23" fmla="*/ 51206 h 133"/>
              <a:gd name="T24" fmla="*/ 5607 w 109"/>
              <a:gd name="T25" fmla="*/ 25209 h 133"/>
              <a:gd name="T26" fmla="*/ 0 w 109"/>
              <a:gd name="T27" fmla="*/ 0 h 133"/>
              <a:gd name="T28" fmla="*/ 11215 w 109"/>
              <a:gd name="T29" fmla="*/ 7090 h 133"/>
              <a:gd name="T30" fmla="*/ 20827 w 109"/>
              <a:gd name="T31" fmla="*/ 14968 h 133"/>
              <a:gd name="T32" fmla="*/ 31240 w 109"/>
              <a:gd name="T33" fmla="*/ 22058 h 133"/>
              <a:gd name="T34" fmla="*/ 42455 w 109"/>
              <a:gd name="T35" fmla="*/ 29148 h 133"/>
              <a:gd name="T36" fmla="*/ 53669 w 109"/>
              <a:gd name="T37" fmla="*/ 35450 h 133"/>
              <a:gd name="T38" fmla="*/ 64884 w 109"/>
              <a:gd name="T39" fmla="*/ 41752 h 133"/>
              <a:gd name="T40" fmla="*/ 75297 w 109"/>
              <a:gd name="T41" fmla="*/ 47267 h 133"/>
              <a:gd name="T42" fmla="*/ 87313 w 109"/>
              <a:gd name="T43" fmla="*/ 51994 h 133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09"/>
              <a:gd name="T67" fmla="*/ 0 h 133"/>
              <a:gd name="T68" fmla="*/ 109 w 109"/>
              <a:gd name="T69" fmla="*/ 133 h 133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09" h="133">
                <a:moveTo>
                  <a:pt x="109" y="66"/>
                </a:moveTo>
                <a:lnTo>
                  <a:pt x="102" y="74"/>
                </a:lnTo>
                <a:lnTo>
                  <a:pt x="97" y="82"/>
                </a:lnTo>
                <a:lnTo>
                  <a:pt x="91" y="90"/>
                </a:lnTo>
                <a:lnTo>
                  <a:pt x="86" y="98"/>
                </a:lnTo>
                <a:lnTo>
                  <a:pt x="81" y="107"/>
                </a:lnTo>
                <a:lnTo>
                  <a:pt x="76" y="115"/>
                </a:lnTo>
                <a:lnTo>
                  <a:pt x="71" y="125"/>
                </a:lnTo>
                <a:lnTo>
                  <a:pt x="67" y="133"/>
                </a:lnTo>
                <a:lnTo>
                  <a:pt x="16" y="132"/>
                </a:lnTo>
                <a:lnTo>
                  <a:pt x="16" y="98"/>
                </a:lnTo>
                <a:lnTo>
                  <a:pt x="13" y="65"/>
                </a:lnTo>
                <a:lnTo>
                  <a:pt x="7" y="32"/>
                </a:lnTo>
                <a:lnTo>
                  <a:pt x="0" y="0"/>
                </a:lnTo>
                <a:lnTo>
                  <a:pt x="14" y="9"/>
                </a:lnTo>
                <a:lnTo>
                  <a:pt x="26" y="19"/>
                </a:lnTo>
                <a:lnTo>
                  <a:pt x="39" y="28"/>
                </a:lnTo>
                <a:lnTo>
                  <a:pt x="53" y="37"/>
                </a:lnTo>
                <a:lnTo>
                  <a:pt x="67" y="45"/>
                </a:lnTo>
                <a:lnTo>
                  <a:pt x="81" y="53"/>
                </a:lnTo>
                <a:lnTo>
                  <a:pt x="94" y="60"/>
                </a:lnTo>
                <a:lnTo>
                  <a:pt x="109" y="66"/>
                </a:lnTo>
                <a:close/>
              </a:path>
            </a:pathLst>
          </a:custGeom>
          <a:solidFill>
            <a:srgbClr val="7F7F7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49" name="Freeform 27"/>
          <p:cNvSpPr>
            <a:spLocks/>
          </p:cNvSpPr>
          <p:nvPr/>
        </p:nvSpPr>
        <p:spPr bwMode="auto">
          <a:xfrm>
            <a:off x="7097713" y="3719513"/>
            <a:ext cx="19050" cy="23812"/>
          </a:xfrm>
          <a:custGeom>
            <a:avLst/>
            <a:gdLst>
              <a:gd name="T0" fmla="*/ 18256 w 24"/>
              <a:gd name="T1" fmla="*/ 10319 h 30"/>
              <a:gd name="T2" fmla="*/ 19050 w 24"/>
              <a:gd name="T3" fmla="*/ 23812 h 30"/>
              <a:gd name="T4" fmla="*/ 12700 w 24"/>
              <a:gd name="T5" fmla="*/ 23812 h 30"/>
              <a:gd name="T6" fmla="*/ 7938 w 24"/>
              <a:gd name="T7" fmla="*/ 23018 h 30"/>
              <a:gd name="T8" fmla="*/ 2381 w 24"/>
              <a:gd name="T9" fmla="*/ 21431 h 30"/>
              <a:gd name="T10" fmla="*/ 0 w 24"/>
              <a:gd name="T11" fmla="*/ 15081 h 30"/>
              <a:gd name="T12" fmla="*/ 794 w 24"/>
              <a:gd name="T13" fmla="*/ 0 h 30"/>
              <a:gd name="T14" fmla="*/ 7938 w 24"/>
              <a:gd name="T15" fmla="*/ 0 h 30"/>
              <a:gd name="T16" fmla="*/ 14288 w 24"/>
              <a:gd name="T17" fmla="*/ 794 h 30"/>
              <a:gd name="T18" fmla="*/ 18256 w 24"/>
              <a:gd name="T19" fmla="*/ 4762 h 30"/>
              <a:gd name="T20" fmla="*/ 18256 w 24"/>
              <a:gd name="T21" fmla="*/ 10319 h 3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4"/>
              <a:gd name="T34" fmla="*/ 0 h 30"/>
              <a:gd name="T35" fmla="*/ 24 w 24"/>
              <a:gd name="T36" fmla="*/ 30 h 3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4" h="30">
                <a:moveTo>
                  <a:pt x="23" y="13"/>
                </a:moveTo>
                <a:lnTo>
                  <a:pt x="24" y="30"/>
                </a:lnTo>
                <a:lnTo>
                  <a:pt x="16" y="30"/>
                </a:lnTo>
                <a:lnTo>
                  <a:pt x="10" y="29"/>
                </a:lnTo>
                <a:lnTo>
                  <a:pt x="3" y="27"/>
                </a:lnTo>
                <a:lnTo>
                  <a:pt x="0" y="19"/>
                </a:lnTo>
                <a:lnTo>
                  <a:pt x="1" y="0"/>
                </a:lnTo>
                <a:lnTo>
                  <a:pt x="10" y="0"/>
                </a:lnTo>
                <a:lnTo>
                  <a:pt x="18" y="1"/>
                </a:lnTo>
                <a:lnTo>
                  <a:pt x="23" y="6"/>
                </a:lnTo>
                <a:lnTo>
                  <a:pt x="23" y="1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50" name="Freeform 28"/>
          <p:cNvSpPr>
            <a:spLocks/>
          </p:cNvSpPr>
          <p:nvPr/>
        </p:nvSpPr>
        <p:spPr bwMode="auto">
          <a:xfrm>
            <a:off x="7137400" y="3721100"/>
            <a:ext cx="42863" cy="25400"/>
          </a:xfrm>
          <a:custGeom>
            <a:avLst/>
            <a:gdLst>
              <a:gd name="T0" fmla="*/ 4852 w 53"/>
              <a:gd name="T1" fmla="*/ 25400 h 33"/>
              <a:gd name="T2" fmla="*/ 0 w 53"/>
              <a:gd name="T3" fmla="*/ 5388 h 33"/>
              <a:gd name="T4" fmla="*/ 4852 w 53"/>
              <a:gd name="T5" fmla="*/ 5388 h 33"/>
              <a:gd name="T6" fmla="*/ 10514 w 53"/>
              <a:gd name="T7" fmla="*/ 5388 h 33"/>
              <a:gd name="T8" fmla="*/ 14557 w 53"/>
              <a:gd name="T9" fmla="*/ 4618 h 33"/>
              <a:gd name="T10" fmla="*/ 20218 w 53"/>
              <a:gd name="T11" fmla="*/ 3848 h 33"/>
              <a:gd name="T12" fmla="*/ 25880 w 53"/>
              <a:gd name="T13" fmla="*/ 3079 h 33"/>
              <a:gd name="T14" fmla="*/ 31541 w 53"/>
              <a:gd name="T15" fmla="*/ 770 h 33"/>
              <a:gd name="T16" fmla="*/ 37202 w 53"/>
              <a:gd name="T17" fmla="*/ 770 h 33"/>
              <a:gd name="T18" fmla="*/ 42863 w 53"/>
              <a:gd name="T19" fmla="*/ 0 h 33"/>
              <a:gd name="T20" fmla="*/ 4852 w 53"/>
              <a:gd name="T21" fmla="*/ 25400 h 3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53"/>
              <a:gd name="T34" fmla="*/ 0 h 33"/>
              <a:gd name="T35" fmla="*/ 53 w 53"/>
              <a:gd name="T36" fmla="*/ 33 h 33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53" h="33">
                <a:moveTo>
                  <a:pt x="6" y="33"/>
                </a:moveTo>
                <a:lnTo>
                  <a:pt x="0" y="7"/>
                </a:lnTo>
                <a:lnTo>
                  <a:pt x="6" y="7"/>
                </a:lnTo>
                <a:lnTo>
                  <a:pt x="13" y="7"/>
                </a:lnTo>
                <a:lnTo>
                  <a:pt x="18" y="6"/>
                </a:lnTo>
                <a:lnTo>
                  <a:pt x="25" y="5"/>
                </a:lnTo>
                <a:lnTo>
                  <a:pt x="32" y="4"/>
                </a:lnTo>
                <a:lnTo>
                  <a:pt x="39" y="1"/>
                </a:lnTo>
                <a:lnTo>
                  <a:pt x="46" y="1"/>
                </a:lnTo>
                <a:lnTo>
                  <a:pt x="53" y="0"/>
                </a:lnTo>
                <a:lnTo>
                  <a:pt x="6" y="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51" name="Freeform 29"/>
          <p:cNvSpPr>
            <a:spLocks/>
          </p:cNvSpPr>
          <p:nvPr/>
        </p:nvSpPr>
        <p:spPr bwMode="auto">
          <a:xfrm>
            <a:off x="7075488" y="3724275"/>
            <a:ext cx="144462" cy="92075"/>
          </a:xfrm>
          <a:custGeom>
            <a:avLst/>
            <a:gdLst>
              <a:gd name="T0" fmla="*/ 133350 w 182"/>
              <a:gd name="T1" fmla="*/ 23019 h 116"/>
              <a:gd name="T2" fmla="*/ 108744 w 182"/>
              <a:gd name="T3" fmla="*/ 37306 h 116"/>
              <a:gd name="T4" fmla="*/ 84932 w 182"/>
              <a:gd name="T5" fmla="*/ 52388 h 116"/>
              <a:gd name="T6" fmla="*/ 64294 w 182"/>
              <a:gd name="T7" fmla="*/ 72231 h 116"/>
              <a:gd name="T8" fmla="*/ 52388 w 182"/>
              <a:gd name="T9" fmla="*/ 88106 h 116"/>
              <a:gd name="T10" fmla="*/ 42069 w 182"/>
              <a:gd name="T11" fmla="*/ 92075 h 116"/>
              <a:gd name="T12" fmla="*/ 30163 w 182"/>
              <a:gd name="T13" fmla="*/ 92075 h 116"/>
              <a:gd name="T14" fmla="*/ 19050 w 182"/>
              <a:gd name="T15" fmla="*/ 89694 h 116"/>
              <a:gd name="T16" fmla="*/ 11906 w 182"/>
              <a:gd name="T17" fmla="*/ 84931 h 116"/>
              <a:gd name="T18" fmla="*/ 13494 w 182"/>
              <a:gd name="T19" fmla="*/ 78581 h 116"/>
              <a:gd name="T20" fmla="*/ 19050 w 182"/>
              <a:gd name="T21" fmla="*/ 71438 h 116"/>
              <a:gd name="T22" fmla="*/ 26988 w 182"/>
              <a:gd name="T23" fmla="*/ 65088 h 116"/>
              <a:gd name="T24" fmla="*/ 37306 w 182"/>
              <a:gd name="T25" fmla="*/ 61913 h 116"/>
              <a:gd name="T26" fmla="*/ 47625 w 182"/>
              <a:gd name="T27" fmla="*/ 61119 h 116"/>
              <a:gd name="T28" fmla="*/ 49213 w 182"/>
              <a:gd name="T29" fmla="*/ 56356 h 116"/>
              <a:gd name="T30" fmla="*/ 36513 w 182"/>
              <a:gd name="T31" fmla="*/ 53181 h 116"/>
              <a:gd name="T32" fmla="*/ 24606 w 182"/>
              <a:gd name="T33" fmla="*/ 52388 h 116"/>
              <a:gd name="T34" fmla="*/ 17463 w 182"/>
              <a:gd name="T35" fmla="*/ 53975 h 116"/>
              <a:gd name="T36" fmla="*/ 9525 w 182"/>
              <a:gd name="T37" fmla="*/ 58738 h 116"/>
              <a:gd name="T38" fmla="*/ 3175 w 182"/>
              <a:gd name="T39" fmla="*/ 62706 h 116"/>
              <a:gd name="T40" fmla="*/ 0 w 182"/>
              <a:gd name="T41" fmla="*/ 59531 h 116"/>
              <a:gd name="T42" fmla="*/ 5556 w 182"/>
              <a:gd name="T43" fmla="*/ 47625 h 116"/>
              <a:gd name="T44" fmla="*/ 17463 w 182"/>
              <a:gd name="T45" fmla="*/ 41275 h 116"/>
              <a:gd name="T46" fmla="*/ 29369 w 182"/>
              <a:gd name="T47" fmla="*/ 41275 h 116"/>
              <a:gd name="T48" fmla="*/ 42069 w 182"/>
              <a:gd name="T49" fmla="*/ 43656 h 116"/>
              <a:gd name="T50" fmla="*/ 53975 w 182"/>
              <a:gd name="T51" fmla="*/ 46038 h 116"/>
              <a:gd name="T52" fmla="*/ 68263 w 182"/>
              <a:gd name="T53" fmla="*/ 40481 h 116"/>
              <a:gd name="T54" fmla="*/ 85725 w 182"/>
              <a:gd name="T55" fmla="*/ 28575 h 116"/>
              <a:gd name="T56" fmla="*/ 103188 w 182"/>
              <a:gd name="T57" fmla="*/ 16669 h 116"/>
              <a:gd name="T58" fmla="*/ 121444 w 182"/>
              <a:gd name="T59" fmla="*/ 5556 h 116"/>
              <a:gd name="T60" fmla="*/ 135732 w 182"/>
              <a:gd name="T61" fmla="*/ 794 h 116"/>
              <a:gd name="T62" fmla="*/ 141288 w 182"/>
              <a:gd name="T63" fmla="*/ 10319 h 11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82"/>
              <a:gd name="T97" fmla="*/ 0 h 116"/>
              <a:gd name="T98" fmla="*/ 182 w 182"/>
              <a:gd name="T99" fmla="*/ 116 h 11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82" h="116">
                <a:moveTo>
                  <a:pt x="182" y="18"/>
                </a:moveTo>
                <a:lnTo>
                  <a:pt x="168" y="29"/>
                </a:lnTo>
                <a:lnTo>
                  <a:pt x="153" y="38"/>
                </a:lnTo>
                <a:lnTo>
                  <a:pt x="137" y="47"/>
                </a:lnTo>
                <a:lnTo>
                  <a:pt x="122" y="56"/>
                </a:lnTo>
                <a:lnTo>
                  <a:pt x="107" y="66"/>
                </a:lnTo>
                <a:lnTo>
                  <a:pt x="94" y="77"/>
                </a:lnTo>
                <a:lnTo>
                  <a:pt x="81" y="91"/>
                </a:lnTo>
                <a:lnTo>
                  <a:pt x="72" y="106"/>
                </a:lnTo>
                <a:lnTo>
                  <a:pt x="66" y="111"/>
                </a:lnTo>
                <a:lnTo>
                  <a:pt x="60" y="114"/>
                </a:lnTo>
                <a:lnTo>
                  <a:pt x="53" y="116"/>
                </a:lnTo>
                <a:lnTo>
                  <a:pt x="46" y="116"/>
                </a:lnTo>
                <a:lnTo>
                  <a:pt x="38" y="116"/>
                </a:lnTo>
                <a:lnTo>
                  <a:pt x="31" y="115"/>
                </a:lnTo>
                <a:lnTo>
                  <a:pt x="24" y="113"/>
                </a:lnTo>
                <a:lnTo>
                  <a:pt x="17" y="111"/>
                </a:lnTo>
                <a:lnTo>
                  <a:pt x="15" y="107"/>
                </a:lnTo>
                <a:lnTo>
                  <a:pt x="15" y="102"/>
                </a:lnTo>
                <a:lnTo>
                  <a:pt x="17" y="99"/>
                </a:lnTo>
                <a:lnTo>
                  <a:pt x="19" y="96"/>
                </a:lnTo>
                <a:lnTo>
                  <a:pt x="24" y="90"/>
                </a:lnTo>
                <a:lnTo>
                  <a:pt x="28" y="85"/>
                </a:lnTo>
                <a:lnTo>
                  <a:pt x="34" y="82"/>
                </a:lnTo>
                <a:lnTo>
                  <a:pt x="40" y="79"/>
                </a:lnTo>
                <a:lnTo>
                  <a:pt x="47" y="78"/>
                </a:lnTo>
                <a:lnTo>
                  <a:pt x="54" y="77"/>
                </a:lnTo>
                <a:lnTo>
                  <a:pt x="60" y="77"/>
                </a:lnTo>
                <a:lnTo>
                  <a:pt x="66" y="76"/>
                </a:lnTo>
                <a:lnTo>
                  <a:pt x="62" y="71"/>
                </a:lnTo>
                <a:lnTo>
                  <a:pt x="54" y="68"/>
                </a:lnTo>
                <a:lnTo>
                  <a:pt x="46" y="67"/>
                </a:lnTo>
                <a:lnTo>
                  <a:pt x="37" y="66"/>
                </a:lnTo>
                <a:lnTo>
                  <a:pt x="31" y="66"/>
                </a:lnTo>
                <a:lnTo>
                  <a:pt x="26" y="67"/>
                </a:lnTo>
                <a:lnTo>
                  <a:pt x="22" y="68"/>
                </a:lnTo>
                <a:lnTo>
                  <a:pt x="17" y="70"/>
                </a:lnTo>
                <a:lnTo>
                  <a:pt x="12" y="74"/>
                </a:lnTo>
                <a:lnTo>
                  <a:pt x="8" y="77"/>
                </a:lnTo>
                <a:lnTo>
                  <a:pt x="4" y="79"/>
                </a:lnTo>
                <a:lnTo>
                  <a:pt x="0" y="83"/>
                </a:lnTo>
                <a:lnTo>
                  <a:pt x="0" y="75"/>
                </a:lnTo>
                <a:lnTo>
                  <a:pt x="2" y="67"/>
                </a:lnTo>
                <a:lnTo>
                  <a:pt x="7" y="60"/>
                </a:lnTo>
                <a:lnTo>
                  <a:pt x="13" y="54"/>
                </a:lnTo>
                <a:lnTo>
                  <a:pt x="22" y="52"/>
                </a:lnTo>
                <a:lnTo>
                  <a:pt x="30" y="52"/>
                </a:lnTo>
                <a:lnTo>
                  <a:pt x="37" y="52"/>
                </a:lnTo>
                <a:lnTo>
                  <a:pt x="45" y="53"/>
                </a:lnTo>
                <a:lnTo>
                  <a:pt x="53" y="55"/>
                </a:lnTo>
                <a:lnTo>
                  <a:pt x="61" y="56"/>
                </a:lnTo>
                <a:lnTo>
                  <a:pt x="68" y="58"/>
                </a:lnTo>
                <a:lnTo>
                  <a:pt x="76" y="59"/>
                </a:lnTo>
                <a:lnTo>
                  <a:pt x="86" y="51"/>
                </a:lnTo>
                <a:lnTo>
                  <a:pt x="96" y="43"/>
                </a:lnTo>
                <a:lnTo>
                  <a:pt x="108" y="36"/>
                </a:lnTo>
                <a:lnTo>
                  <a:pt x="118" y="28"/>
                </a:lnTo>
                <a:lnTo>
                  <a:pt x="130" y="21"/>
                </a:lnTo>
                <a:lnTo>
                  <a:pt x="141" y="14"/>
                </a:lnTo>
                <a:lnTo>
                  <a:pt x="153" y="7"/>
                </a:lnTo>
                <a:lnTo>
                  <a:pt x="164" y="0"/>
                </a:lnTo>
                <a:lnTo>
                  <a:pt x="171" y="1"/>
                </a:lnTo>
                <a:lnTo>
                  <a:pt x="176" y="6"/>
                </a:lnTo>
                <a:lnTo>
                  <a:pt x="178" y="13"/>
                </a:lnTo>
                <a:lnTo>
                  <a:pt x="182" y="18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52" name="Freeform 30"/>
          <p:cNvSpPr>
            <a:spLocks/>
          </p:cNvSpPr>
          <p:nvPr/>
        </p:nvSpPr>
        <p:spPr bwMode="auto">
          <a:xfrm>
            <a:off x="7070725" y="3757613"/>
            <a:ext cx="265113" cy="396875"/>
          </a:xfrm>
          <a:custGeom>
            <a:avLst/>
            <a:gdLst>
              <a:gd name="T0" fmla="*/ 229287 w 333"/>
              <a:gd name="T1" fmla="*/ 60446 h 499"/>
              <a:gd name="T2" fmla="*/ 234860 w 333"/>
              <a:gd name="T3" fmla="*/ 62832 h 499"/>
              <a:gd name="T4" fmla="*/ 240433 w 333"/>
              <a:gd name="T5" fmla="*/ 65218 h 499"/>
              <a:gd name="T6" fmla="*/ 246802 w 333"/>
              <a:gd name="T7" fmla="*/ 69195 h 499"/>
              <a:gd name="T8" fmla="*/ 250783 w 333"/>
              <a:gd name="T9" fmla="*/ 73171 h 499"/>
              <a:gd name="T10" fmla="*/ 256356 w 333"/>
              <a:gd name="T11" fmla="*/ 77148 h 499"/>
              <a:gd name="T12" fmla="*/ 260336 w 333"/>
              <a:gd name="T13" fmla="*/ 81920 h 499"/>
              <a:gd name="T14" fmla="*/ 262725 w 333"/>
              <a:gd name="T15" fmla="*/ 87487 h 499"/>
              <a:gd name="T16" fmla="*/ 265113 w 333"/>
              <a:gd name="T17" fmla="*/ 93850 h 499"/>
              <a:gd name="T18" fmla="*/ 249986 w 333"/>
              <a:gd name="T19" fmla="*/ 101008 h 499"/>
              <a:gd name="T20" fmla="*/ 249986 w 333"/>
              <a:gd name="T21" fmla="*/ 137594 h 499"/>
              <a:gd name="T22" fmla="*/ 250783 w 333"/>
              <a:gd name="T23" fmla="*/ 176566 h 499"/>
              <a:gd name="T24" fmla="*/ 250783 w 333"/>
              <a:gd name="T25" fmla="*/ 213947 h 499"/>
              <a:gd name="T26" fmla="*/ 250783 w 333"/>
              <a:gd name="T27" fmla="*/ 252123 h 499"/>
              <a:gd name="T28" fmla="*/ 249190 w 333"/>
              <a:gd name="T29" fmla="*/ 265644 h 499"/>
              <a:gd name="T30" fmla="*/ 243617 w 333"/>
              <a:gd name="T31" fmla="*/ 277574 h 499"/>
              <a:gd name="T32" fmla="*/ 238044 w 333"/>
              <a:gd name="T33" fmla="*/ 289504 h 499"/>
              <a:gd name="T34" fmla="*/ 230879 w 333"/>
              <a:gd name="T35" fmla="*/ 301434 h 499"/>
              <a:gd name="T36" fmla="*/ 223714 w 333"/>
              <a:gd name="T37" fmla="*/ 311774 h 499"/>
              <a:gd name="T38" fmla="*/ 214160 w 333"/>
              <a:gd name="T39" fmla="*/ 322908 h 499"/>
              <a:gd name="T40" fmla="*/ 205403 w 333"/>
              <a:gd name="T41" fmla="*/ 333248 h 499"/>
              <a:gd name="T42" fmla="*/ 195053 w 333"/>
              <a:gd name="T43" fmla="*/ 343587 h 499"/>
              <a:gd name="T44" fmla="*/ 185499 w 333"/>
              <a:gd name="T45" fmla="*/ 352336 h 499"/>
              <a:gd name="T46" fmla="*/ 173557 w 333"/>
              <a:gd name="T47" fmla="*/ 360289 h 499"/>
              <a:gd name="T48" fmla="*/ 162412 w 333"/>
              <a:gd name="T49" fmla="*/ 369038 h 499"/>
              <a:gd name="T50" fmla="*/ 150470 w 333"/>
              <a:gd name="T51" fmla="*/ 375401 h 499"/>
              <a:gd name="T52" fmla="*/ 138528 w 333"/>
              <a:gd name="T53" fmla="*/ 381764 h 499"/>
              <a:gd name="T54" fmla="*/ 125789 w 333"/>
              <a:gd name="T55" fmla="*/ 387331 h 499"/>
              <a:gd name="T56" fmla="*/ 113051 w 333"/>
              <a:gd name="T57" fmla="*/ 392103 h 499"/>
              <a:gd name="T58" fmla="*/ 99517 w 333"/>
              <a:gd name="T59" fmla="*/ 394489 h 499"/>
              <a:gd name="T60" fmla="*/ 86779 w 333"/>
              <a:gd name="T61" fmla="*/ 396875 h 499"/>
              <a:gd name="T62" fmla="*/ 78021 w 333"/>
              <a:gd name="T63" fmla="*/ 387331 h 499"/>
              <a:gd name="T64" fmla="*/ 67671 w 333"/>
              <a:gd name="T65" fmla="*/ 382559 h 499"/>
              <a:gd name="T66" fmla="*/ 55729 w 333"/>
              <a:gd name="T67" fmla="*/ 381764 h 499"/>
              <a:gd name="T68" fmla="*/ 43787 w 333"/>
              <a:gd name="T69" fmla="*/ 383354 h 499"/>
              <a:gd name="T70" fmla="*/ 31845 w 333"/>
              <a:gd name="T71" fmla="*/ 384150 h 499"/>
              <a:gd name="T72" fmla="*/ 19903 w 333"/>
              <a:gd name="T73" fmla="*/ 384150 h 499"/>
              <a:gd name="T74" fmla="*/ 10350 w 333"/>
              <a:gd name="T75" fmla="*/ 380968 h 499"/>
              <a:gd name="T76" fmla="*/ 0 w 333"/>
              <a:gd name="T77" fmla="*/ 372219 h 499"/>
              <a:gd name="T78" fmla="*/ 37418 w 333"/>
              <a:gd name="T79" fmla="*/ 349950 h 499"/>
              <a:gd name="T80" fmla="*/ 67671 w 333"/>
              <a:gd name="T81" fmla="*/ 321318 h 499"/>
              <a:gd name="T82" fmla="*/ 92352 w 333"/>
              <a:gd name="T83" fmla="*/ 289504 h 499"/>
              <a:gd name="T84" fmla="*/ 110663 w 333"/>
              <a:gd name="T85" fmla="*/ 252123 h 499"/>
              <a:gd name="T86" fmla="*/ 124993 w 333"/>
              <a:gd name="T87" fmla="*/ 213947 h 499"/>
              <a:gd name="T88" fmla="*/ 134547 w 333"/>
              <a:gd name="T89" fmla="*/ 173384 h 499"/>
              <a:gd name="T90" fmla="*/ 140120 w 333"/>
              <a:gd name="T91" fmla="*/ 131231 h 499"/>
              <a:gd name="T92" fmla="*/ 144100 w 333"/>
              <a:gd name="T93" fmla="*/ 89078 h 499"/>
              <a:gd name="T94" fmla="*/ 132955 w 333"/>
              <a:gd name="T95" fmla="*/ 14316 h 499"/>
              <a:gd name="T96" fmla="*/ 155246 w 333"/>
              <a:gd name="T97" fmla="*/ 0 h 499"/>
              <a:gd name="T98" fmla="*/ 163208 w 333"/>
              <a:gd name="T99" fmla="*/ 7953 h 499"/>
              <a:gd name="T100" fmla="*/ 171169 w 333"/>
              <a:gd name="T101" fmla="*/ 18293 h 499"/>
              <a:gd name="T102" fmla="*/ 179927 w 333"/>
              <a:gd name="T103" fmla="*/ 27042 h 499"/>
              <a:gd name="T104" fmla="*/ 187888 w 333"/>
              <a:gd name="T105" fmla="*/ 36586 h 499"/>
              <a:gd name="T106" fmla="*/ 196645 w 333"/>
              <a:gd name="T107" fmla="*/ 44539 h 499"/>
              <a:gd name="T108" fmla="*/ 206199 w 333"/>
              <a:gd name="T109" fmla="*/ 51697 h 499"/>
              <a:gd name="T110" fmla="*/ 217345 w 333"/>
              <a:gd name="T111" fmla="*/ 56469 h 499"/>
              <a:gd name="T112" fmla="*/ 229287 w 333"/>
              <a:gd name="T113" fmla="*/ 60446 h 499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333"/>
              <a:gd name="T172" fmla="*/ 0 h 499"/>
              <a:gd name="T173" fmla="*/ 333 w 333"/>
              <a:gd name="T174" fmla="*/ 499 h 499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333" h="499">
                <a:moveTo>
                  <a:pt x="288" y="76"/>
                </a:moveTo>
                <a:lnTo>
                  <a:pt x="295" y="79"/>
                </a:lnTo>
                <a:lnTo>
                  <a:pt x="302" y="82"/>
                </a:lnTo>
                <a:lnTo>
                  <a:pt x="310" y="87"/>
                </a:lnTo>
                <a:lnTo>
                  <a:pt x="315" y="92"/>
                </a:lnTo>
                <a:lnTo>
                  <a:pt x="322" y="97"/>
                </a:lnTo>
                <a:lnTo>
                  <a:pt x="327" y="103"/>
                </a:lnTo>
                <a:lnTo>
                  <a:pt x="330" y="110"/>
                </a:lnTo>
                <a:lnTo>
                  <a:pt x="333" y="118"/>
                </a:lnTo>
                <a:lnTo>
                  <a:pt x="314" y="127"/>
                </a:lnTo>
                <a:lnTo>
                  <a:pt x="314" y="173"/>
                </a:lnTo>
                <a:lnTo>
                  <a:pt x="315" y="222"/>
                </a:lnTo>
                <a:lnTo>
                  <a:pt x="315" y="269"/>
                </a:lnTo>
                <a:lnTo>
                  <a:pt x="315" y="317"/>
                </a:lnTo>
                <a:lnTo>
                  <a:pt x="313" y="334"/>
                </a:lnTo>
                <a:lnTo>
                  <a:pt x="306" y="349"/>
                </a:lnTo>
                <a:lnTo>
                  <a:pt x="299" y="364"/>
                </a:lnTo>
                <a:lnTo>
                  <a:pt x="290" y="379"/>
                </a:lnTo>
                <a:lnTo>
                  <a:pt x="281" y="392"/>
                </a:lnTo>
                <a:lnTo>
                  <a:pt x="269" y="406"/>
                </a:lnTo>
                <a:lnTo>
                  <a:pt x="258" y="419"/>
                </a:lnTo>
                <a:lnTo>
                  <a:pt x="245" y="432"/>
                </a:lnTo>
                <a:lnTo>
                  <a:pt x="233" y="443"/>
                </a:lnTo>
                <a:lnTo>
                  <a:pt x="218" y="453"/>
                </a:lnTo>
                <a:lnTo>
                  <a:pt x="204" y="464"/>
                </a:lnTo>
                <a:lnTo>
                  <a:pt x="189" y="472"/>
                </a:lnTo>
                <a:lnTo>
                  <a:pt x="174" y="480"/>
                </a:lnTo>
                <a:lnTo>
                  <a:pt x="158" y="487"/>
                </a:lnTo>
                <a:lnTo>
                  <a:pt x="142" y="493"/>
                </a:lnTo>
                <a:lnTo>
                  <a:pt x="125" y="496"/>
                </a:lnTo>
                <a:lnTo>
                  <a:pt x="109" y="499"/>
                </a:lnTo>
                <a:lnTo>
                  <a:pt x="98" y="487"/>
                </a:lnTo>
                <a:lnTo>
                  <a:pt x="85" y="481"/>
                </a:lnTo>
                <a:lnTo>
                  <a:pt x="70" y="480"/>
                </a:lnTo>
                <a:lnTo>
                  <a:pt x="55" y="482"/>
                </a:lnTo>
                <a:lnTo>
                  <a:pt x="40" y="483"/>
                </a:lnTo>
                <a:lnTo>
                  <a:pt x="25" y="483"/>
                </a:lnTo>
                <a:lnTo>
                  <a:pt x="13" y="479"/>
                </a:lnTo>
                <a:lnTo>
                  <a:pt x="0" y="468"/>
                </a:lnTo>
                <a:lnTo>
                  <a:pt x="47" y="440"/>
                </a:lnTo>
                <a:lnTo>
                  <a:pt x="85" y="404"/>
                </a:lnTo>
                <a:lnTo>
                  <a:pt x="116" y="364"/>
                </a:lnTo>
                <a:lnTo>
                  <a:pt x="139" y="317"/>
                </a:lnTo>
                <a:lnTo>
                  <a:pt x="157" y="269"/>
                </a:lnTo>
                <a:lnTo>
                  <a:pt x="169" y="218"/>
                </a:lnTo>
                <a:lnTo>
                  <a:pt x="176" y="165"/>
                </a:lnTo>
                <a:lnTo>
                  <a:pt x="181" y="112"/>
                </a:lnTo>
                <a:lnTo>
                  <a:pt x="167" y="18"/>
                </a:lnTo>
                <a:lnTo>
                  <a:pt x="195" y="0"/>
                </a:lnTo>
                <a:lnTo>
                  <a:pt x="205" y="10"/>
                </a:lnTo>
                <a:lnTo>
                  <a:pt x="215" y="23"/>
                </a:lnTo>
                <a:lnTo>
                  <a:pt x="226" y="34"/>
                </a:lnTo>
                <a:lnTo>
                  <a:pt x="236" y="46"/>
                </a:lnTo>
                <a:lnTo>
                  <a:pt x="247" y="56"/>
                </a:lnTo>
                <a:lnTo>
                  <a:pt x="259" y="65"/>
                </a:lnTo>
                <a:lnTo>
                  <a:pt x="273" y="71"/>
                </a:lnTo>
                <a:lnTo>
                  <a:pt x="288" y="76"/>
                </a:lnTo>
                <a:close/>
              </a:path>
            </a:pathLst>
          </a:custGeom>
          <a:solidFill>
            <a:srgbClr val="3F3F3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53" name="Freeform 31"/>
          <p:cNvSpPr>
            <a:spLocks/>
          </p:cNvSpPr>
          <p:nvPr/>
        </p:nvSpPr>
        <p:spPr bwMode="auto">
          <a:xfrm>
            <a:off x="6496050" y="3768725"/>
            <a:ext cx="693738" cy="350838"/>
          </a:xfrm>
          <a:custGeom>
            <a:avLst/>
            <a:gdLst>
              <a:gd name="T0" fmla="*/ 561975 w 874"/>
              <a:gd name="T1" fmla="*/ 27719 h 443"/>
              <a:gd name="T2" fmla="*/ 581819 w 874"/>
              <a:gd name="T3" fmla="*/ 57813 h 443"/>
              <a:gd name="T4" fmla="*/ 604044 w 874"/>
              <a:gd name="T5" fmla="*/ 68108 h 443"/>
              <a:gd name="T6" fmla="*/ 629444 w 874"/>
              <a:gd name="T7" fmla="*/ 68108 h 443"/>
              <a:gd name="T8" fmla="*/ 653257 w 874"/>
              <a:gd name="T9" fmla="*/ 57021 h 443"/>
              <a:gd name="T10" fmla="*/ 665957 w 874"/>
              <a:gd name="T11" fmla="*/ 31678 h 443"/>
              <a:gd name="T12" fmla="*/ 688975 w 874"/>
              <a:gd name="T13" fmla="*/ 15047 h 443"/>
              <a:gd name="T14" fmla="*/ 689769 w 874"/>
              <a:gd name="T15" fmla="*/ 159183 h 443"/>
              <a:gd name="T16" fmla="*/ 640557 w 874"/>
              <a:gd name="T17" fmla="*/ 287480 h 443"/>
              <a:gd name="T18" fmla="*/ 562769 w 874"/>
              <a:gd name="T19" fmla="*/ 346877 h 443"/>
              <a:gd name="T20" fmla="*/ 544513 w 874"/>
              <a:gd name="T21" fmla="*/ 346085 h 443"/>
              <a:gd name="T22" fmla="*/ 527844 w 874"/>
              <a:gd name="T23" fmla="*/ 343709 h 443"/>
              <a:gd name="T24" fmla="*/ 485775 w 874"/>
              <a:gd name="T25" fmla="*/ 330246 h 443"/>
              <a:gd name="T26" fmla="*/ 465932 w 874"/>
              <a:gd name="T27" fmla="*/ 304112 h 443"/>
              <a:gd name="T28" fmla="*/ 452438 w 874"/>
              <a:gd name="T29" fmla="*/ 300152 h 443"/>
              <a:gd name="T30" fmla="*/ 438150 w 874"/>
              <a:gd name="T31" fmla="*/ 304112 h 443"/>
              <a:gd name="T32" fmla="*/ 419894 w 874"/>
              <a:gd name="T33" fmla="*/ 296984 h 443"/>
              <a:gd name="T34" fmla="*/ 382588 w 874"/>
              <a:gd name="T35" fmla="*/ 268473 h 443"/>
              <a:gd name="T36" fmla="*/ 335756 w 874"/>
              <a:gd name="T37" fmla="*/ 256594 h 443"/>
              <a:gd name="T38" fmla="*/ 303213 w 874"/>
              <a:gd name="T39" fmla="*/ 261346 h 443"/>
              <a:gd name="T40" fmla="*/ 286544 w 874"/>
              <a:gd name="T41" fmla="*/ 279561 h 443"/>
              <a:gd name="T42" fmla="*/ 277019 w 874"/>
              <a:gd name="T43" fmla="*/ 302528 h 443"/>
              <a:gd name="T44" fmla="*/ 243681 w 874"/>
              <a:gd name="T45" fmla="*/ 294608 h 443"/>
              <a:gd name="T46" fmla="*/ 209550 w 874"/>
              <a:gd name="T47" fmla="*/ 305695 h 443"/>
              <a:gd name="T48" fmla="*/ 179388 w 874"/>
              <a:gd name="T49" fmla="*/ 308071 h 443"/>
              <a:gd name="T50" fmla="*/ 142081 w 874"/>
              <a:gd name="T51" fmla="*/ 293816 h 443"/>
              <a:gd name="T52" fmla="*/ 102394 w 874"/>
              <a:gd name="T53" fmla="*/ 294608 h 443"/>
              <a:gd name="T54" fmla="*/ 79375 w 874"/>
              <a:gd name="T55" fmla="*/ 293024 h 443"/>
              <a:gd name="T56" fmla="*/ 67469 w 874"/>
              <a:gd name="T57" fmla="*/ 281145 h 443"/>
              <a:gd name="T58" fmla="*/ 57150 w 874"/>
              <a:gd name="T59" fmla="*/ 266890 h 443"/>
              <a:gd name="T60" fmla="*/ 28575 w 874"/>
              <a:gd name="T61" fmla="*/ 212245 h 443"/>
              <a:gd name="T62" fmla="*/ 7938 w 874"/>
              <a:gd name="T63" fmla="*/ 154432 h 443"/>
              <a:gd name="T64" fmla="*/ 140494 w 874"/>
              <a:gd name="T65" fmla="*/ 83155 h 443"/>
              <a:gd name="T66" fmla="*/ 193675 w 874"/>
              <a:gd name="T67" fmla="*/ 106122 h 443"/>
              <a:gd name="T68" fmla="*/ 216694 w 874"/>
              <a:gd name="T69" fmla="*/ 144136 h 443"/>
              <a:gd name="T70" fmla="*/ 253206 w 874"/>
              <a:gd name="T71" fmla="*/ 171063 h 443"/>
              <a:gd name="T72" fmla="*/ 284956 w 874"/>
              <a:gd name="T73" fmla="*/ 180566 h 443"/>
              <a:gd name="T74" fmla="*/ 319881 w 874"/>
              <a:gd name="T75" fmla="*/ 186110 h 443"/>
              <a:gd name="T76" fmla="*/ 355600 w 874"/>
              <a:gd name="T77" fmla="*/ 184526 h 443"/>
              <a:gd name="T78" fmla="*/ 388144 w 874"/>
              <a:gd name="T79" fmla="*/ 176606 h 443"/>
              <a:gd name="T80" fmla="*/ 418307 w 874"/>
              <a:gd name="T81" fmla="*/ 160767 h 443"/>
              <a:gd name="T82" fmla="*/ 453232 w 874"/>
              <a:gd name="T83" fmla="*/ 123545 h 443"/>
              <a:gd name="T84" fmla="*/ 481013 w 874"/>
              <a:gd name="T85" fmla="*/ 73652 h 443"/>
              <a:gd name="T86" fmla="*/ 486569 w 874"/>
              <a:gd name="T87" fmla="*/ 15047 h 443"/>
              <a:gd name="T88" fmla="*/ 515144 w 874"/>
              <a:gd name="T89" fmla="*/ 8712 h 443"/>
              <a:gd name="T90" fmla="*/ 542925 w 874"/>
              <a:gd name="T91" fmla="*/ 2376 h 443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874"/>
              <a:gd name="T139" fmla="*/ 0 h 443"/>
              <a:gd name="T140" fmla="*/ 874 w 874"/>
              <a:gd name="T141" fmla="*/ 443 h 443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874" h="443">
                <a:moveTo>
                  <a:pt x="709" y="0"/>
                </a:moveTo>
                <a:lnTo>
                  <a:pt x="707" y="18"/>
                </a:lnTo>
                <a:lnTo>
                  <a:pt x="708" y="35"/>
                </a:lnTo>
                <a:lnTo>
                  <a:pt x="714" y="52"/>
                </a:lnTo>
                <a:lnTo>
                  <a:pt x="725" y="66"/>
                </a:lnTo>
                <a:lnTo>
                  <a:pt x="733" y="73"/>
                </a:lnTo>
                <a:lnTo>
                  <a:pt x="741" y="79"/>
                </a:lnTo>
                <a:lnTo>
                  <a:pt x="752" y="82"/>
                </a:lnTo>
                <a:lnTo>
                  <a:pt x="761" y="86"/>
                </a:lnTo>
                <a:lnTo>
                  <a:pt x="771" y="87"/>
                </a:lnTo>
                <a:lnTo>
                  <a:pt x="783" y="87"/>
                </a:lnTo>
                <a:lnTo>
                  <a:pt x="793" y="86"/>
                </a:lnTo>
                <a:lnTo>
                  <a:pt x="803" y="84"/>
                </a:lnTo>
                <a:lnTo>
                  <a:pt x="815" y="80"/>
                </a:lnTo>
                <a:lnTo>
                  <a:pt x="823" y="72"/>
                </a:lnTo>
                <a:lnTo>
                  <a:pt x="829" y="61"/>
                </a:lnTo>
                <a:lnTo>
                  <a:pt x="834" y="50"/>
                </a:lnTo>
                <a:lnTo>
                  <a:pt x="839" y="40"/>
                </a:lnTo>
                <a:lnTo>
                  <a:pt x="845" y="30"/>
                </a:lnTo>
                <a:lnTo>
                  <a:pt x="854" y="22"/>
                </a:lnTo>
                <a:lnTo>
                  <a:pt x="868" y="19"/>
                </a:lnTo>
                <a:lnTo>
                  <a:pt x="874" y="80"/>
                </a:lnTo>
                <a:lnTo>
                  <a:pt x="874" y="141"/>
                </a:lnTo>
                <a:lnTo>
                  <a:pt x="869" y="201"/>
                </a:lnTo>
                <a:lnTo>
                  <a:pt x="856" y="258"/>
                </a:lnTo>
                <a:lnTo>
                  <a:pt x="837" y="314"/>
                </a:lnTo>
                <a:lnTo>
                  <a:pt x="807" y="363"/>
                </a:lnTo>
                <a:lnTo>
                  <a:pt x="768" y="407"/>
                </a:lnTo>
                <a:lnTo>
                  <a:pt x="716" y="443"/>
                </a:lnTo>
                <a:lnTo>
                  <a:pt x="709" y="438"/>
                </a:lnTo>
                <a:lnTo>
                  <a:pt x="702" y="437"/>
                </a:lnTo>
                <a:lnTo>
                  <a:pt x="694" y="437"/>
                </a:lnTo>
                <a:lnTo>
                  <a:pt x="686" y="437"/>
                </a:lnTo>
                <a:lnTo>
                  <a:pt x="679" y="438"/>
                </a:lnTo>
                <a:lnTo>
                  <a:pt x="671" y="437"/>
                </a:lnTo>
                <a:lnTo>
                  <a:pt x="665" y="434"/>
                </a:lnTo>
                <a:lnTo>
                  <a:pt x="659" y="428"/>
                </a:lnTo>
                <a:lnTo>
                  <a:pt x="616" y="430"/>
                </a:lnTo>
                <a:lnTo>
                  <a:pt x="612" y="417"/>
                </a:lnTo>
                <a:lnTo>
                  <a:pt x="606" y="405"/>
                </a:lnTo>
                <a:lnTo>
                  <a:pt x="598" y="393"/>
                </a:lnTo>
                <a:lnTo>
                  <a:pt x="587" y="384"/>
                </a:lnTo>
                <a:lnTo>
                  <a:pt x="581" y="382"/>
                </a:lnTo>
                <a:lnTo>
                  <a:pt x="575" y="379"/>
                </a:lnTo>
                <a:lnTo>
                  <a:pt x="570" y="379"/>
                </a:lnTo>
                <a:lnTo>
                  <a:pt x="564" y="381"/>
                </a:lnTo>
                <a:lnTo>
                  <a:pt x="558" y="382"/>
                </a:lnTo>
                <a:lnTo>
                  <a:pt x="552" y="384"/>
                </a:lnTo>
                <a:lnTo>
                  <a:pt x="547" y="386"/>
                </a:lnTo>
                <a:lnTo>
                  <a:pt x="542" y="390"/>
                </a:lnTo>
                <a:lnTo>
                  <a:pt x="529" y="375"/>
                </a:lnTo>
                <a:lnTo>
                  <a:pt x="515" y="361"/>
                </a:lnTo>
                <a:lnTo>
                  <a:pt x="499" y="349"/>
                </a:lnTo>
                <a:lnTo>
                  <a:pt x="482" y="339"/>
                </a:lnTo>
                <a:lnTo>
                  <a:pt x="464" y="332"/>
                </a:lnTo>
                <a:lnTo>
                  <a:pt x="444" y="328"/>
                </a:lnTo>
                <a:lnTo>
                  <a:pt x="423" y="324"/>
                </a:lnTo>
                <a:lnTo>
                  <a:pt x="403" y="324"/>
                </a:lnTo>
                <a:lnTo>
                  <a:pt x="392" y="325"/>
                </a:lnTo>
                <a:lnTo>
                  <a:pt x="382" y="330"/>
                </a:lnTo>
                <a:lnTo>
                  <a:pt x="374" y="337"/>
                </a:lnTo>
                <a:lnTo>
                  <a:pt x="367" y="344"/>
                </a:lnTo>
                <a:lnTo>
                  <a:pt x="361" y="353"/>
                </a:lnTo>
                <a:lnTo>
                  <a:pt x="357" y="363"/>
                </a:lnTo>
                <a:lnTo>
                  <a:pt x="352" y="372"/>
                </a:lnTo>
                <a:lnTo>
                  <a:pt x="349" y="382"/>
                </a:lnTo>
                <a:lnTo>
                  <a:pt x="335" y="376"/>
                </a:lnTo>
                <a:lnTo>
                  <a:pt x="321" y="372"/>
                </a:lnTo>
                <a:lnTo>
                  <a:pt x="307" y="372"/>
                </a:lnTo>
                <a:lnTo>
                  <a:pt x="292" y="376"/>
                </a:lnTo>
                <a:lnTo>
                  <a:pt x="278" y="381"/>
                </a:lnTo>
                <a:lnTo>
                  <a:pt x="264" y="386"/>
                </a:lnTo>
                <a:lnTo>
                  <a:pt x="252" y="392"/>
                </a:lnTo>
                <a:lnTo>
                  <a:pt x="239" y="399"/>
                </a:lnTo>
                <a:lnTo>
                  <a:pt x="226" y="389"/>
                </a:lnTo>
                <a:lnTo>
                  <a:pt x="211" y="381"/>
                </a:lnTo>
                <a:lnTo>
                  <a:pt x="197" y="375"/>
                </a:lnTo>
                <a:lnTo>
                  <a:pt x="179" y="371"/>
                </a:lnTo>
                <a:lnTo>
                  <a:pt x="163" y="369"/>
                </a:lnTo>
                <a:lnTo>
                  <a:pt x="146" y="370"/>
                </a:lnTo>
                <a:lnTo>
                  <a:pt x="129" y="372"/>
                </a:lnTo>
                <a:lnTo>
                  <a:pt x="112" y="376"/>
                </a:lnTo>
                <a:lnTo>
                  <a:pt x="106" y="374"/>
                </a:lnTo>
                <a:lnTo>
                  <a:pt x="100" y="370"/>
                </a:lnTo>
                <a:lnTo>
                  <a:pt x="94" y="366"/>
                </a:lnTo>
                <a:lnTo>
                  <a:pt x="89" y="361"/>
                </a:lnTo>
                <a:lnTo>
                  <a:pt x="85" y="355"/>
                </a:lnTo>
                <a:lnTo>
                  <a:pt x="80" y="348"/>
                </a:lnTo>
                <a:lnTo>
                  <a:pt x="77" y="343"/>
                </a:lnTo>
                <a:lnTo>
                  <a:pt x="72" y="337"/>
                </a:lnTo>
                <a:lnTo>
                  <a:pt x="59" y="314"/>
                </a:lnTo>
                <a:lnTo>
                  <a:pt x="48" y="291"/>
                </a:lnTo>
                <a:lnTo>
                  <a:pt x="36" y="268"/>
                </a:lnTo>
                <a:lnTo>
                  <a:pt x="27" y="243"/>
                </a:lnTo>
                <a:lnTo>
                  <a:pt x="18" y="219"/>
                </a:lnTo>
                <a:lnTo>
                  <a:pt x="10" y="195"/>
                </a:lnTo>
                <a:lnTo>
                  <a:pt x="4" y="170"/>
                </a:lnTo>
                <a:lnTo>
                  <a:pt x="0" y="143"/>
                </a:lnTo>
                <a:lnTo>
                  <a:pt x="177" y="105"/>
                </a:lnTo>
                <a:lnTo>
                  <a:pt x="238" y="96"/>
                </a:lnTo>
                <a:lnTo>
                  <a:pt x="239" y="116"/>
                </a:lnTo>
                <a:lnTo>
                  <a:pt x="244" y="134"/>
                </a:lnTo>
                <a:lnTo>
                  <a:pt x="251" y="151"/>
                </a:lnTo>
                <a:lnTo>
                  <a:pt x="261" y="167"/>
                </a:lnTo>
                <a:lnTo>
                  <a:pt x="273" y="182"/>
                </a:lnTo>
                <a:lnTo>
                  <a:pt x="286" y="195"/>
                </a:lnTo>
                <a:lnTo>
                  <a:pt x="302" y="207"/>
                </a:lnTo>
                <a:lnTo>
                  <a:pt x="319" y="216"/>
                </a:lnTo>
                <a:lnTo>
                  <a:pt x="331" y="220"/>
                </a:lnTo>
                <a:lnTo>
                  <a:pt x="345" y="225"/>
                </a:lnTo>
                <a:lnTo>
                  <a:pt x="359" y="228"/>
                </a:lnTo>
                <a:lnTo>
                  <a:pt x="373" y="232"/>
                </a:lnTo>
                <a:lnTo>
                  <a:pt x="388" y="234"/>
                </a:lnTo>
                <a:lnTo>
                  <a:pt x="403" y="235"/>
                </a:lnTo>
                <a:lnTo>
                  <a:pt x="418" y="235"/>
                </a:lnTo>
                <a:lnTo>
                  <a:pt x="433" y="235"/>
                </a:lnTo>
                <a:lnTo>
                  <a:pt x="448" y="233"/>
                </a:lnTo>
                <a:lnTo>
                  <a:pt x="461" y="231"/>
                </a:lnTo>
                <a:lnTo>
                  <a:pt x="475" y="227"/>
                </a:lnTo>
                <a:lnTo>
                  <a:pt x="489" y="223"/>
                </a:lnTo>
                <a:lnTo>
                  <a:pt x="503" y="218"/>
                </a:lnTo>
                <a:lnTo>
                  <a:pt x="514" y="211"/>
                </a:lnTo>
                <a:lnTo>
                  <a:pt x="527" y="203"/>
                </a:lnTo>
                <a:lnTo>
                  <a:pt x="537" y="194"/>
                </a:lnTo>
                <a:lnTo>
                  <a:pt x="555" y="175"/>
                </a:lnTo>
                <a:lnTo>
                  <a:pt x="571" y="156"/>
                </a:lnTo>
                <a:lnTo>
                  <a:pt x="586" y="135"/>
                </a:lnTo>
                <a:lnTo>
                  <a:pt x="597" y="114"/>
                </a:lnTo>
                <a:lnTo>
                  <a:pt x="606" y="93"/>
                </a:lnTo>
                <a:lnTo>
                  <a:pt x="612" y="68"/>
                </a:lnTo>
                <a:lnTo>
                  <a:pt x="615" y="44"/>
                </a:lnTo>
                <a:lnTo>
                  <a:pt x="613" y="19"/>
                </a:lnTo>
                <a:lnTo>
                  <a:pt x="626" y="17"/>
                </a:lnTo>
                <a:lnTo>
                  <a:pt x="638" y="14"/>
                </a:lnTo>
                <a:lnTo>
                  <a:pt x="649" y="11"/>
                </a:lnTo>
                <a:lnTo>
                  <a:pt x="661" y="7"/>
                </a:lnTo>
                <a:lnTo>
                  <a:pt x="672" y="5"/>
                </a:lnTo>
                <a:lnTo>
                  <a:pt x="684" y="3"/>
                </a:lnTo>
                <a:lnTo>
                  <a:pt x="696" y="0"/>
                </a:lnTo>
                <a:lnTo>
                  <a:pt x="709" y="0"/>
                </a:lnTo>
                <a:close/>
              </a:path>
            </a:pathLst>
          </a:custGeom>
          <a:solidFill>
            <a:srgbClr val="30303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54" name="Freeform 32"/>
          <p:cNvSpPr>
            <a:spLocks/>
          </p:cNvSpPr>
          <p:nvPr/>
        </p:nvSpPr>
        <p:spPr bwMode="auto">
          <a:xfrm>
            <a:off x="6934200" y="3833813"/>
            <a:ext cx="849313" cy="1101725"/>
          </a:xfrm>
          <a:custGeom>
            <a:avLst/>
            <a:gdLst>
              <a:gd name="T0" fmla="*/ 714501 w 1071"/>
              <a:gd name="T1" fmla="*/ 112794 h 1387"/>
              <a:gd name="T2" fmla="*/ 743050 w 1071"/>
              <a:gd name="T3" fmla="*/ 275630 h 1387"/>
              <a:gd name="T4" fmla="*/ 777149 w 1071"/>
              <a:gd name="T5" fmla="*/ 469444 h 1387"/>
              <a:gd name="T6" fmla="*/ 812835 w 1071"/>
              <a:gd name="T7" fmla="*/ 595742 h 1387"/>
              <a:gd name="T8" fmla="*/ 831867 w 1071"/>
              <a:gd name="T9" fmla="*/ 701387 h 1387"/>
              <a:gd name="T10" fmla="*/ 841383 w 1071"/>
              <a:gd name="T11" fmla="*/ 838010 h 1387"/>
              <a:gd name="T12" fmla="*/ 765254 w 1071"/>
              <a:gd name="T13" fmla="*/ 916648 h 1387"/>
              <a:gd name="T14" fmla="*/ 664542 w 1071"/>
              <a:gd name="T15" fmla="*/ 954775 h 1387"/>
              <a:gd name="T16" fmla="*/ 555899 w 1071"/>
              <a:gd name="T17" fmla="*/ 1005612 h 1387"/>
              <a:gd name="T18" fmla="*/ 450429 w 1071"/>
              <a:gd name="T19" fmla="*/ 1062803 h 1387"/>
              <a:gd name="T20" fmla="*/ 361612 w 1071"/>
              <a:gd name="T21" fmla="*/ 1100136 h 1387"/>
              <a:gd name="T22" fmla="*/ 275967 w 1071"/>
              <a:gd name="T23" fmla="*/ 1094576 h 1387"/>
              <a:gd name="T24" fmla="*/ 195080 w 1071"/>
              <a:gd name="T25" fmla="*/ 1067569 h 1387"/>
              <a:gd name="T26" fmla="*/ 275174 w 1071"/>
              <a:gd name="T27" fmla="*/ 1046122 h 1387"/>
              <a:gd name="T28" fmla="*/ 355268 w 1071"/>
              <a:gd name="T29" fmla="*/ 1023881 h 1387"/>
              <a:gd name="T30" fmla="*/ 432190 w 1071"/>
              <a:gd name="T31" fmla="*/ 995286 h 1387"/>
              <a:gd name="T32" fmla="*/ 511491 w 1071"/>
              <a:gd name="T33" fmla="*/ 979399 h 1387"/>
              <a:gd name="T34" fmla="*/ 426639 w 1071"/>
              <a:gd name="T35" fmla="*/ 985754 h 1387"/>
              <a:gd name="T36" fmla="*/ 333064 w 1071"/>
              <a:gd name="T37" fmla="*/ 1010378 h 1387"/>
              <a:gd name="T38" fmla="*/ 245833 w 1071"/>
              <a:gd name="T39" fmla="*/ 1033413 h 1387"/>
              <a:gd name="T40" fmla="*/ 153051 w 1071"/>
              <a:gd name="T41" fmla="*/ 1041357 h 1387"/>
              <a:gd name="T42" fmla="*/ 41236 w 1071"/>
              <a:gd name="T43" fmla="*/ 972251 h 1387"/>
              <a:gd name="T44" fmla="*/ 793 w 1071"/>
              <a:gd name="T45" fmla="*/ 827684 h 1387"/>
              <a:gd name="T46" fmla="*/ 64234 w 1071"/>
              <a:gd name="T47" fmla="*/ 696621 h 1387"/>
              <a:gd name="T48" fmla="*/ 120537 w 1071"/>
              <a:gd name="T49" fmla="*/ 653727 h 1387"/>
              <a:gd name="T50" fmla="*/ 179220 w 1071"/>
              <a:gd name="T51" fmla="*/ 613217 h 1387"/>
              <a:gd name="T52" fmla="*/ 222043 w 1071"/>
              <a:gd name="T53" fmla="*/ 620366 h 1387"/>
              <a:gd name="T54" fmla="*/ 179220 w 1071"/>
              <a:gd name="T55" fmla="*/ 662465 h 1387"/>
              <a:gd name="T56" fmla="*/ 107849 w 1071"/>
              <a:gd name="T57" fmla="*/ 693443 h 1387"/>
              <a:gd name="T58" fmla="*/ 46788 w 1071"/>
              <a:gd name="T59" fmla="*/ 744280 h 1387"/>
              <a:gd name="T60" fmla="*/ 142742 w 1071"/>
              <a:gd name="T61" fmla="*/ 698209 h 1387"/>
              <a:gd name="T62" fmla="*/ 180013 w 1071"/>
              <a:gd name="T63" fmla="*/ 716479 h 1387"/>
              <a:gd name="T64" fmla="*/ 150672 w 1071"/>
              <a:gd name="T65" fmla="*/ 747457 h 1387"/>
              <a:gd name="T66" fmla="*/ 182392 w 1071"/>
              <a:gd name="T67" fmla="*/ 729982 h 1387"/>
              <a:gd name="T68" fmla="*/ 234731 w 1071"/>
              <a:gd name="T69" fmla="*/ 710918 h 1387"/>
              <a:gd name="T70" fmla="*/ 301344 w 1071"/>
              <a:gd name="T71" fmla="*/ 697415 h 1387"/>
              <a:gd name="T72" fmla="*/ 367956 w 1071"/>
              <a:gd name="T73" fmla="*/ 701387 h 1387"/>
              <a:gd name="T74" fmla="*/ 409986 w 1071"/>
              <a:gd name="T75" fmla="*/ 774464 h 1387"/>
              <a:gd name="T76" fmla="*/ 415537 w 1071"/>
              <a:gd name="T77" fmla="*/ 764138 h 1387"/>
              <a:gd name="T78" fmla="*/ 396505 w 1071"/>
              <a:gd name="T79" fmla="*/ 713301 h 1387"/>
              <a:gd name="T80" fmla="*/ 431397 w 1071"/>
              <a:gd name="T81" fmla="*/ 668819 h 1387"/>
              <a:gd name="T82" fmla="*/ 471048 w 1071"/>
              <a:gd name="T83" fmla="*/ 661670 h 1387"/>
              <a:gd name="T84" fmla="*/ 498010 w 1071"/>
              <a:gd name="T85" fmla="*/ 687089 h 1387"/>
              <a:gd name="T86" fmla="*/ 519421 w 1071"/>
              <a:gd name="T87" fmla="*/ 549671 h 1387"/>
              <a:gd name="T88" fmla="*/ 584448 w 1071"/>
              <a:gd name="T89" fmla="*/ 605274 h 1387"/>
              <a:gd name="T90" fmla="*/ 602687 w 1071"/>
              <a:gd name="T91" fmla="*/ 613217 h 1387"/>
              <a:gd name="T92" fmla="*/ 559865 w 1071"/>
              <a:gd name="T93" fmla="*/ 565557 h 1387"/>
              <a:gd name="T94" fmla="*/ 522593 w 1071"/>
              <a:gd name="T95" fmla="*/ 510749 h 1387"/>
              <a:gd name="T96" fmla="*/ 490080 w 1071"/>
              <a:gd name="T97" fmla="*/ 419402 h 1387"/>
              <a:gd name="T98" fmla="*/ 461531 w 1071"/>
              <a:gd name="T99" fmla="*/ 296282 h 1387"/>
              <a:gd name="T100" fmla="*/ 420295 w 1071"/>
              <a:gd name="T101" fmla="*/ 192226 h 1387"/>
              <a:gd name="T102" fmla="*/ 510698 w 1071"/>
              <a:gd name="T103" fmla="*/ 243857 h 1387"/>
              <a:gd name="T104" fmla="*/ 573346 w 1071"/>
              <a:gd name="T105" fmla="*/ 349502 h 1387"/>
              <a:gd name="T106" fmla="*/ 645509 w 1071"/>
              <a:gd name="T107" fmla="*/ 416225 h 1387"/>
              <a:gd name="T108" fmla="*/ 605066 w 1071"/>
              <a:gd name="T109" fmla="*/ 355062 h 1387"/>
              <a:gd name="T110" fmla="*/ 538453 w 1071"/>
              <a:gd name="T111" fmla="*/ 241474 h 1387"/>
              <a:gd name="T112" fmla="*/ 487701 w 1071"/>
              <a:gd name="T113" fmla="*/ 201758 h 1387"/>
              <a:gd name="T114" fmla="*/ 439327 w 1071"/>
              <a:gd name="T115" fmla="*/ 154099 h 1387"/>
              <a:gd name="T116" fmla="*/ 417916 w 1071"/>
              <a:gd name="T117" fmla="*/ 61163 h 1387"/>
              <a:gd name="T118" fmla="*/ 473427 w 1071"/>
              <a:gd name="T119" fmla="*/ 36539 h 1387"/>
              <a:gd name="T120" fmla="*/ 536867 w 1071"/>
              <a:gd name="T121" fmla="*/ 22241 h 1387"/>
              <a:gd name="T122" fmla="*/ 601101 w 1071"/>
              <a:gd name="T123" fmla="*/ 794 h 1387"/>
              <a:gd name="T124" fmla="*/ 679609 w 1071"/>
              <a:gd name="T125" fmla="*/ 7149 h 13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071"/>
              <a:gd name="T190" fmla="*/ 0 h 1387"/>
              <a:gd name="T191" fmla="*/ 1071 w 1071"/>
              <a:gd name="T192" fmla="*/ 1387 h 1387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071" h="1387">
                <a:moveTo>
                  <a:pt x="873" y="13"/>
                </a:moveTo>
                <a:lnTo>
                  <a:pt x="876" y="17"/>
                </a:lnTo>
                <a:lnTo>
                  <a:pt x="882" y="49"/>
                </a:lnTo>
                <a:lnTo>
                  <a:pt x="889" y="80"/>
                </a:lnTo>
                <a:lnTo>
                  <a:pt x="895" y="111"/>
                </a:lnTo>
                <a:lnTo>
                  <a:pt x="901" y="142"/>
                </a:lnTo>
                <a:lnTo>
                  <a:pt x="905" y="173"/>
                </a:lnTo>
                <a:lnTo>
                  <a:pt x="911" y="204"/>
                </a:lnTo>
                <a:lnTo>
                  <a:pt x="915" y="235"/>
                </a:lnTo>
                <a:lnTo>
                  <a:pt x="919" y="267"/>
                </a:lnTo>
                <a:lnTo>
                  <a:pt x="929" y="307"/>
                </a:lnTo>
                <a:lnTo>
                  <a:pt x="937" y="347"/>
                </a:lnTo>
                <a:lnTo>
                  <a:pt x="942" y="388"/>
                </a:lnTo>
                <a:lnTo>
                  <a:pt x="947" y="430"/>
                </a:lnTo>
                <a:lnTo>
                  <a:pt x="951" y="471"/>
                </a:lnTo>
                <a:lnTo>
                  <a:pt x="958" y="513"/>
                </a:lnTo>
                <a:lnTo>
                  <a:pt x="967" y="553"/>
                </a:lnTo>
                <a:lnTo>
                  <a:pt x="980" y="591"/>
                </a:lnTo>
                <a:lnTo>
                  <a:pt x="989" y="616"/>
                </a:lnTo>
                <a:lnTo>
                  <a:pt x="996" y="643"/>
                </a:lnTo>
                <a:lnTo>
                  <a:pt x="1003" y="669"/>
                </a:lnTo>
                <a:lnTo>
                  <a:pt x="1010" y="697"/>
                </a:lnTo>
                <a:lnTo>
                  <a:pt x="1017" y="724"/>
                </a:lnTo>
                <a:lnTo>
                  <a:pt x="1025" y="750"/>
                </a:lnTo>
                <a:lnTo>
                  <a:pt x="1033" y="775"/>
                </a:lnTo>
                <a:lnTo>
                  <a:pt x="1044" y="801"/>
                </a:lnTo>
                <a:lnTo>
                  <a:pt x="1048" y="820"/>
                </a:lnTo>
                <a:lnTo>
                  <a:pt x="1047" y="841"/>
                </a:lnTo>
                <a:lnTo>
                  <a:pt x="1047" y="862"/>
                </a:lnTo>
                <a:lnTo>
                  <a:pt x="1049" y="883"/>
                </a:lnTo>
                <a:lnTo>
                  <a:pt x="1059" y="909"/>
                </a:lnTo>
                <a:lnTo>
                  <a:pt x="1067" y="937"/>
                </a:lnTo>
                <a:lnTo>
                  <a:pt x="1071" y="967"/>
                </a:lnTo>
                <a:lnTo>
                  <a:pt x="1070" y="997"/>
                </a:lnTo>
                <a:lnTo>
                  <a:pt x="1066" y="1027"/>
                </a:lnTo>
                <a:lnTo>
                  <a:pt x="1061" y="1055"/>
                </a:lnTo>
                <a:lnTo>
                  <a:pt x="1051" y="1083"/>
                </a:lnTo>
                <a:lnTo>
                  <a:pt x="1039" y="1108"/>
                </a:lnTo>
                <a:lnTo>
                  <a:pt x="1023" y="1124"/>
                </a:lnTo>
                <a:lnTo>
                  <a:pt x="1004" y="1137"/>
                </a:lnTo>
                <a:lnTo>
                  <a:pt x="986" y="1147"/>
                </a:lnTo>
                <a:lnTo>
                  <a:pt x="965" y="1154"/>
                </a:lnTo>
                <a:lnTo>
                  <a:pt x="944" y="1161"/>
                </a:lnTo>
                <a:lnTo>
                  <a:pt x="924" y="1167"/>
                </a:lnTo>
                <a:lnTo>
                  <a:pt x="904" y="1174"/>
                </a:lnTo>
                <a:lnTo>
                  <a:pt x="884" y="1182"/>
                </a:lnTo>
                <a:lnTo>
                  <a:pt x="861" y="1192"/>
                </a:lnTo>
                <a:lnTo>
                  <a:pt x="838" y="1202"/>
                </a:lnTo>
                <a:lnTo>
                  <a:pt x="815" y="1212"/>
                </a:lnTo>
                <a:lnTo>
                  <a:pt x="792" y="1222"/>
                </a:lnTo>
                <a:lnTo>
                  <a:pt x="769" y="1234"/>
                </a:lnTo>
                <a:lnTo>
                  <a:pt x="747" y="1244"/>
                </a:lnTo>
                <a:lnTo>
                  <a:pt x="724" y="1255"/>
                </a:lnTo>
                <a:lnTo>
                  <a:pt x="701" y="1266"/>
                </a:lnTo>
                <a:lnTo>
                  <a:pt x="679" y="1278"/>
                </a:lnTo>
                <a:lnTo>
                  <a:pt x="656" y="1289"/>
                </a:lnTo>
                <a:lnTo>
                  <a:pt x="635" y="1301"/>
                </a:lnTo>
                <a:lnTo>
                  <a:pt x="611" y="1312"/>
                </a:lnTo>
                <a:lnTo>
                  <a:pt x="590" y="1325"/>
                </a:lnTo>
                <a:lnTo>
                  <a:pt x="568" y="1338"/>
                </a:lnTo>
                <a:lnTo>
                  <a:pt x="546" y="1350"/>
                </a:lnTo>
                <a:lnTo>
                  <a:pt x="524" y="1363"/>
                </a:lnTo>
                <a:lnTo>
                  <a:pt x="508" y="1371"/>
                </a:lnTo>
                <a:lnTo>
                  <a:pt x="491" y="1377"/>
                </a:lnTo>
                <a:lnTo>
                  <a:pt x="473" y="1381"/>
                </a:lnTo>
                <a:lnTo>
                  <a:pt x="456" y="1385"/>
                </a:lnTo>
                <a:lnTo>
                  <a:pt x="438" y="1386"/>
                </a:lnTo>
                <a:lnTo>
                  <a:pt x="420" y="1387"/>
                </a:lnTo>
                <a:lnTo>
                  <a:pt x="402" y="1386"/>
                </a:lnTo>
                <a:lnTo>
                  <a:pt x="383" y="1385"/>
                </a:lnTo>
                <a:lnTo>
                  <a:pt x="365" y="1381"/>
                </a:lnTo>
                <a:lnTo>
                  <a:pt x="348" y="1378"/>
                </a:lnTo>
                <a:lnTo>
                  <a:pt x="329" y="1373"/>
                </a:lnTo>
                <a:lnTo>
                  <a:pt x="312" y="1369"/>
                </a:lnTo>
                <a:lnTo>
                  <a:pt x="295" y="1363"/>
                </a:lnTo>
                <a:lnTo>
                  <a:pt x="279" y="1357"/>
                </a:lnTo>
                <a:lnTo>
                  <a:pt x="263" y="1351"/>
                </a:lnTo>
                <a:lnTo>
                  <a:pt x="246" y="1344"/>
                </a:lnTo>
                <a:lnTo>
                  <a:pt x="263" y="1339"/>
                </a:lnTo>
                <a:lnTo>
                  <a:pt x="279" y="1334"/>
                </a:lnTo>
                <a:lnTo>
                  <a:pt x="296" y="1330"/>
                </a:lnTo>
                <a:lnTo>
                  <a:pt x="312" y="1325"/>
                </a:lnTo>
                <a:lnTo>
                  <a:pt x="329" y="1321"/>
                </a:lnTo>
                <a:lnTo>
                  <a:pt x="347" y="1317"/>
                </a:lnTo>
                <a:lnTo>
                  <a:pt x="363" y="1312"/>
                </a:lnTo>
                <a:lnTo>
                  <a:pt x="380" y="1309"/>
                </a:lnTo>
                <a:lnTo>
                  <a:pt x="397" y="1304"/>
                </a:lnTo>
                <a:lnTo>
                  <a:pt x="415" y="1300"/>
                </a:lnTo>
                <a:lnTo>
                  <a:pt x="431" y="1294"/>
                </a:lnTo>
                <a:lnTo>
                  <a:pt x="448" y="1289"/>
                </a:lnTo>
                <a:lnTo>
                  <a:pt x="464" y="1283"/>
                </a:lnTo>
                <a:lnTo>
                  <a:pt x="480" y="1277"/>
                </a:lnTo>
                <a:lnTo>
                  <a:pt x="496" y="1270"/>
                </a:lnTo>
                <a:lnTo>
                  <a:pt x="512" y="1263"/>
                </a:lnTo>
                <a:lnTo>
                  <a:pt x="529" y="1258"/>
                </a:lnTo>
                <a:lnTo>
                  <a:pt x="545" y="1253"/>
                </a:lnTo>
                <a:lnTo>
                  <a:pt x="561" y="1249"/>
                </a:lnTo>
                <a:lnTo>
                  <a:pt x="577" y="1244"/>
                </a:lnTo>
                <a:lnTo>
                  <a:pt x="594" y="1241"/>
                </a:lnTo>
                <a:lnTo>
                  <a:pt x="610" y="1237"/>
                </a:lnTo>
                <a:lnTo>
                  <a:pt x="628" y="1234"/>
                </a:lnTo>
                <a:lnTo>
                  <a:pt x="645" y="1233"/>
                </a:lnTo>
                <a:lnTo>
                  <a:pt x="647" y="1230"/>
                </a:lnTo>
                <a:lnTo>
                  <a:pt x="624" y="1228"/>
                </a:lnTo>
                <a:lnTo>
                  <a:pt x="601" y="1229"/>
                </a:lnTo>
                <a:lnTo>
                  <a:pt x="579" y="1232"/>
                </a:lnTo>
                <a:lnTo>
                  <a:pt x="559" y="1236"/>
                </a:lnTo>
                <a:lnTo>
                  <a:pt x="538" y="1241"/>
                </a:lnTo>
                <a:lnTo>
                  <a:pt x="517" y="1247"/>
                </a:lnTo>
                <a:lnTo>
                  <a:pt x="496" y="1252"/>
                </a:lnTo>
                <a:lnTo>
                  <a:pt x="476" y="1257"/>
                </a:lnTo>
                <a:lnTo>
                  <a:pt x="457" y="1262"/>
                </a:lnTo>
                <a:lnTo>
                  <a:pt x="439" y="1266"/>
                </a:lnTo>
                <a:lnTo>
                  <a:pt x="420" y="1272"/>
                </a:lnTo>
                <a:lnTo>
                  <a:pt x="402" y="1278"/>
                </a:lnTo>
                <a:lnTo>
                  <a:pt x="385" y="1282"/>
                </a:lnTo>
                <a:lnTo>
                  <a:pt x="366" y="1288"/>
                </a:lnTo>
                <a:lnTo>
                  <a:pt x="347" y="1293"/>
                </a:lnTo>
                <a:lnTo>
                  <a:pt x="328" y="1297"/>
                </a:lnTo>
                <a:lnTo>
                  <a:pt x="310" y="1301"/>
                </a:lnTo>
                <a:lnTo>
                  <a:pt x="291" y="1305"/>
                </a:lnTo>
                <a:lnTo>
                  <a:pt x="272" y="1308"/>
                </a:lnTo>
                <a:lnTo>
                  <a:pt x="253" y="1310"/>
                </a:lnTo>
                <a:lnTo>
                  <a:pt x="234" y="1311"/>
                </a:lnTo>
                <a:lnTo>
                  <a:pt x="214" y="1311"/>
                </a:lnTo>
                <a:lnTo>
                  <a:pt x="193" y="1311"/>
                </a:lnTo>
                <a:lnTo>
                  <a:pt x="174" y="1309"/>
                </a:lnTo>
                <a:lnTo>
                  <a:pt x="147" y="1298"/>
                </a:lnTo>
                <a:lnTo>
                  <a:pt x="121" y="1285"/>
                </a:lnTo>
                <a:lnTo>
                  <a:pt x="96" y="1267"/>
                </a:lnTo>
                <a:lnTo>
                  <a:pt x="73" y="1247"/>
                </a:lnTo>
                <a:lnTo>
                  <a:pt x="52" y="1224"/>
                </a:lnTo>
                <a:lnTo>
                  <a:pt x="35" y="1199"/>
                </a:lnTo>
                <a:lnTo>
                  <a:pt x="20" y="1173"/>
                </a:lnTo>
                <a:lnTo>
                  <a:pt x="10" y="1145"/>
                </a:lnTo>
                <a:lnTo>
                  <a:pt x="3" y="1111"/>
                </a:lnTo>
                <a:lnTo>
                  <a:pt x="0" y="1076"/>
                </a:lnTo>
                <a:lnTo>
                  <a:pt x="1" y="1042"/>
                </a:lnTo>
                <a:lnTo>
                  <a:pt x="6" y="1007"/>
                </a:lnTo>
                <a:lnTo>
                  <a:pt x="15" y="975"/>
                </a:lnTo>
                <a:lnTo>
                  <a:pt x="28" y="942"/>
                </a:lnTo>
                <a:lnTo>
                  <a:pt x="46" y="914"/>
                </a:lnTo>
                <a:lnTo>
                  <a:pt x="69" y="887"/>
                </a:lnTo>
                <a:lnTo>
                  <a:pt x="81" y="877"/>
                </a:lnTo>
                <a:lnTo>
                  <a:pt x="92" y="868"/>
                </a:lnTo>
                <a:lnTo>
                  <a:pt x="104" y="857"/>
                </a:lnTo>
                <a:lnTo>
                  <a:pt x="116" y="848"/>
                </a:lnTo>
                <a:lnTo>
                  <a:pt x="128" y="840"/>
                </a:lnTo>
                <a:lnTo>
                  <a:pt x="141" y="831"/>
                </a:lnTo>
                <a:lnTo>
                  <a:pt x="152" y="823"/>
                </a:lnTo>
                <a:lnTo>
                  <a:pt x="165" y="813"/>
                </a:lnTo>
                <a:lnTo>
                  <a:pt x="177" y="805"/>
                </a:lnTo>
                <a:lnTo>
                  <a:pt x="189" y="797"/>
                </a:lnTo>
                <a:lnTo>
                  <a:pt x="202" y="788"/>
                </a:lnTo>
                <a:lnTo>
                  <a:pt x="214" y="780"/>
                </a:lnTo>
                <a:lnTo>
                  <a:pt x="226" y="772"/>
                </a:lnTo>
                <a:lnTo>
                  <a:pt x="238" y="763"/>
                </a:lnTo>
                <a:lnTo>
                  <a:pt x="250" y="755"/>
                </a:lnTo>
                <a:lnTo>
                  <a:pt x="263" y="745"/>
                </a:lnTo>
                <a:lnTo>
                  <a:pt x="281" y="736"/>
                </a:lnTo>
                <a:lnTo>
                  <a:pt x="280" y="758"/>
                </a:lnTo>
                <a:lnTo>
                  <a:pt x="280" y="781"/>
                </a:lnTo>
                <a:lnTo>
                  <a:pt x="283" y="804"/>
                </a:lnTo>
                <a:lnTo>
                  <a:pt x="291" y="825"/>
                </a:lnTo>
                <a:lnTo>
                  <a:pt x="274" y="826"/>
                </a:lnTo>
                <a:lnTo>
                  <a:pt x="258" y="827"/>
                </a:lnTo>
                <a:lnTo>
                  <a:pt x="241" y="831"/>
                </a:lnTo>
                <a:lnTo>
                  <a:pt x="226" y="834"/>
                </a:lnTo>
                <a:lnTo>
                  <a:pt x="210" y="839"/>
                </a:lnTo>
                <a:lnTo>
                  <a:pt x="195" y="845"/>
                </a:lnTo>
                <a:lnTo>
                  <a:pt x="180" y="850"/>
                </a:lnTo>
                <a:lnTo>
                  <a:pt x="165" y="857"/>
                </a:lnTo>
                <a:lnTo>
                  <a:pt x="151" y="865"/>
                </a:lnTo>
                <a:lnTo>
                  <a:pt x="136" y="873"/>
                </a:lnTo>
                <a:lnTo>
                  <a:pt x="123" y="883"/>
                </a:lnTo>
                <a:lnTo>
                  <a:pt x="109" y="892"/>
                </a:lnTo>
                <a:lnTo>
                  <a:pt x="97" y="902"/>
                </a:lnTo>
                <a:lnTo>
                  <a:pt x="83" y="914"/>
                </a:lnTo>
                <a:lnTo>
                  <a:pt x="71" y="925"/>
                </a:lnTo>
                <a:lnTo>
                  <a:pt x="59" y="937"/>
                </a:lnTo>
                <a:lnTo>
                  <a:pt x="79" y="930"/>
                </a:lnTo>
                <a:lnTo>
                  <a:pt x="100" y="921"/>
                </a:lnTo>
                <a:lnTo>
                  <a:pt x="120" y="909"/>
                </a:lnTo>
                <a:lnTo>
                  <a:pt x="139" y="899"/>
                </a:lnTo>
                <a:lnTo>
                  <a:pt x="159" y="887"/>
                </a:lnTo>
                <a:lnTo>
                  <a:pt x="180" y="879"/>
                </a:lnTo>
                <a:lnTo>
                  <a:pt x="202" y="873"/>
                </a:lnTo>
                <a:lnTo>
                  <a:pt x="225" y="871"/>
                </a:lnTo>
                <a:lnTo>
                  <a:pt x="305" y="863"/>
                </a:lnTo>
                <a:lnTo>
                  <a:pt x="241" y="889"/>
                </a:lnTo>
                <a:lnTo>
                  <a:pt x="234" y="895"/>
                </a:lnTo>
                <a:lnTo>
                  <a:pt x="227" y="902"/>
                </a:lnTo>
                <a:lnTo>
                  <a:pt x="220" y="908"/>
                </a:lnTo>
                <a:lnTo>
                  <a:pt x="214" y="915"/>
                </a:lnTo>
                <a:lnTo>
                  <a:pt x="208" y="922"/>
                </a:lnTo>
                <a:lnTo>
                  <a:pt x="202" y="929"/>
                </a:lnTo>
                <a:lnTo>
                  <a:pt x="196" y="936"/>
                </a:lnTo>
                <a:lnTo>
                  <a:pt x="190" y="941"/>
                </a:lnTo>
                <a:lnTo>
                  <a:pt x="197" y="941"/>
                </a:lnTo>
                <a:lnTo>
                  <a:pt x="205" y="939"/>
                </a:lnTo>
                <a:lnTo>
                  <a:pt x="211" y="936"/>
                </a:lnTo>
                <a:lnTo>
                  <a:pt x="218" y="930"/>
                </a:lnTo>
                <a:lnTo>
                  <a:pt x="223" y="925"/>
                </a:lnTo>
                <a:lnTo>
                  <a:pt x="230" y="919"/>
                </a:lnTo>
                <a:lnTo>
                  <a:pt x="236" y="915"/>
                </a:lnTo>
                <a:lnTo>
                  <a:pt x="243" y="911"/>
                </a:lnTo>
                <a:lnTo>
                  <a:pt x="256" y="907"/>
                </a:lnTo>
                <a:lnTo>
                  <a:pt x="269" y="903"/>
                </a:lnTo>
                <a:lnTo>
                  <a:pt x="282" y="899"/>
                </a:lnTo>
                <a:lnTo>
                  <a:pt x="296" y="895"/>
                </a:lnTo>
                <a:lnTo>
                  <a:pt x="310" y="891"/>
                </a:lnTo>
                <a:lnTo>
                  <a:pt x="324" y="887"/>
                </a:lnTo>
                <a:lnTo>
                  <a:pt x="337" y="885"/>
                </a:lnTo>
                <a:lnTo>
                  <a:pt x="351" y="881"/>
                </a:lnTo>
                <a:lnTo>
                  <a:pt x="365" y="879"/>
                </a:lnTo>
                <a:lnTo>
                  <a:pt x="380" y="878"/>
                </a:lnTo>
                <a:lnTo>
                  <a:pt x="394" y="877"/>
                </a:lnTo>
                <a:lnTo>
                  <a:pt x="408" y="877"/>
                </a:lnTo>
                <a:lnTo>
                  <a:pt x="423" y="877"/>
                </a:lnTo>
                <a:lnTo>
                  <a:pt x="436" y="878"/>
                </a:lnTo>
                <a:lnTo>
                  <a:pt x="450" y="880"/>
                </a:lnTo>
                <a:lnTo>
                  <a:pt x="464" y="883"/>
                </a:lnTo>
                <a:lnTo>
                  <a:pt x="468" y="900"/>
                </a:lnTo>
                <a:lnTo>
                  <a:pt x="472" y="917"/>
                </a:lnTo>
                <a:lnTo>
                  <a:pt x="480" y="934"/>
                </a:lnTo>
                <a:lnTo>
                  <a:pt x="491" y="949"/>
                </a:lnTo>
                <a:lnTo>
                  <a:pt x="503" y="963"/>
                </a:lnTo>
                <a:lnTo>
                  <a:pt x="517" y="975"/>
                </a:lnTo>
                <a:lnTo>
                  <a:pt x="532" y="984"/>
                </a:lnTo>
                <a:lnTo>
                  <a:pt x="549" y="990"/>
                </a:lnTo>
                <a:lnTo>
                  <a:pt x="544" y="983"/>
                </a:lnTo>
                <a:lnTo>
                  <a:pt x="538" y="976"/>
                </a:lnTo>
                <a:lnTo>
                  <a:pt x="531" y="969"/>
                </a:lnTo>
                <a:lnTo>
                  <a:pt x="524" y="962"/>
                </a:lnTo>
                <a:lnTo>
                  <a:pt x="517" y="954"/>
                </a:lnTo>
                <a:lnTo>
                  <a:pt x="511" y="946"/>
                </a:lnTo>
                <a:lnTo>
                  <a:pt x="507" y="938"/>
                </a:lnTo>
                <a:lnTo>
                  <a:pt x="504" y="929"/>
                </a:lnTo>
                <a:lnTo>
                  <a:pt x="502" y="914"/>
                </a:lnTo>
                <a:lnTo>
                  <a:pt x="500" y="898"/>
                </a:lnTo>
                <a:lnTo>
                  <a:pt x="501" y="883"/>
                </a:lnTo>
                <a:lnTo>
                  <a:pt x="504" y="868"/>
                </a:lnTo>
                <a:lnTo>
                  <a:pt x="514" y="861"/>
                </a:lnTo>
                <a:lnTo>
                  <a:pt x="524" y="854"/>
                </a:lnTo>
                <a:lnTo>
                  <a:pt x="533" y="848"/>
                </a:lnTo>
                <a:lnTo>
                  <a:pt x="544" y="842"/>
                </a:lnTo>
                <a:lnTo>
                  <a:pt x="554" y="836"/>
                </a:lnTo>
                <a:lnTo>
                  <a:pt x="564" y="831"/>
                </a:lnTo>
                <a:lnTo>
                  <a:pt x="575" y="826"/>
                </a:lnTo>
                <a:lnTo>
                  <a:pt x="585" y="821"/>
                </a:lnTo>
                <a:lnTo>
                  <a:pt x="590" y="827"/>
                </a:lnTo>
                <a:lnTo>
                  <a:pt x="594" y="833"/>
                </a:lnTo>
                <a:lnTo>
                  <a:pt x="599" y="839"/>
                </a:lnTo>
                <a:lnTo>
                  <a:pt x="605" y="845"/>
                </a:lnTo>
                <a:lnTo>
                  <a:pt x="610" y="850"/>
                </a:lnTo>
                <a:lnTo>
                  <a:pt x="616" y="856"/>
                </a:lnTo>
                <a:lnTo>
                  <a:pt x="622" y="861"/>
                </a:lnTo>
                <a:lnTo>
                  <a:pt x="628" y="865"/>
                </a:lnTo>
                <a:lnTo>
                  <a:pt x="614" y="830"/>
                </a:lnTo>
                <a:lnTo>
                  <a:pt x="606" y="788"/>
                </a:lnTo>
                <a:lnTo>
                  <a:pt x="605" y="747"/>
                </a:lnTo>
                <a:lnTo>
                  <a:pt x="615" y="706"/>
                </a:lnTo>
                <a:lnTo>
                  <a:pt x="643" y="680"/>
                </a:lnTo>
                <a:lnTo>
                  <a:pt x="655" y="692"/>
                </a:lnTo>
                <a:lnTo>
                  <a:pt x="669" y="704"/>
                </a:lnTo>
                <a:lnTo>
                  <a:pt x="683" y="716"/>
                </a:lnTo>
                <a:lnTo>
                  <a:pt x="697" y="727"/>
                </a:lnTo>
                <a:lnTo>
                  <a:pt x="709" y="737"/>
                </a:lnTo>
                <a:lnTo>
                  <a:pt x="723" y="749"/>
                </a:lnTo>
                <a:lnTo>
                  <a:pt x="737" y="762"/>
                </a:lnTo>
                <a:lnTo>
                  <a:pt x="750" y="774"/>
                </a:lnTo>
                <a:lnTo>
                  <a:pt x="753" y="777"/>
                </a:lnTo>
                <a:lnTo>
                  <a:pt x="758" y="779"/>
                </a:lnTo>
                <a:lnTo>
                  <a:pt x="761" y="781"/>
                </a:lnTo>
                <a:lnTo>
                  <a:pt x="766" y="782"/>
                </a:lnTo>
                <a:lnTo>
                  <a:pt x="760" y="772"/>
                </a:lnTo>
                <a:lnTo>
                  <a:pt x="752" y="762"/>
                </a:lnTo>
                <a:lnTo>
                  <a:pt x="744" y="751"/>
                </a:lnTo>
                <a:lnTo>
                  <a:pt x="735" y="742"/>
                </a:lnTo>
                <a:lnTo>
                  <a:pt x="725" y="732"/>
                </a:lnTo>
                <a:lnTo>
                  <a:pt x="716" y="722"/>
                </a:lnTo>
                <a:lnTo>
                  <a:pt x="706" y="712"/>
                </a:lnTo>
                <a:lnTo>
                  <a:pt x="698" y="702"/>
                </a:lnTo>
                <a:lnTo>
                  <a:pt x="691" y="689"/>
                </a:lnTo>
                <a:lnTo>
                  <a:pt x="684" y="678"/>
                </a:lnTo>
                <a:lnTo>
                  <a:pt x="676" y="666"/>
                </a:lnTo>
                <a:lnTo>
                  <a:pt x="668" y="654"/>
                </a:lnTo>
                <a:lnTo>
                  <a:pt x="659" y="643"/>
                </a:lnTo>
                <a:lnTo>
                  <a:pt x="649" y="631"/>
                </a:lnTo>
                <a:lnTo>
                  <a:pt x="640" y="620"/>
                </a:lnTo>
                <a:lnTo>
                  <a:pt x="631" y="608"/>
                </a:lnTo>
                <a:lnTo>
                  <a:pt x="626" y="582"/>
                </a:lnTo>
                <a:lnTo>
                  <a:pt x="622" y="555"/>
                </a:lnTo>
                <a:lnTo>
                  <a:pt x="618" y="528"/>
                </a:lnTo>
                <a:lnTo>
                  <a:pt x="615" y="500"/>
                </a:lnTo>
                <a:lnTo>
                  <a:pt x="610" y="474"/>
                </a:lnTo>
                <a:lnTo>
                  <a:pt x="606" y="447"/>
                </a:lnTo>
                <a:lnTo>
                  <a:pt x="600" y="421"/>
                </a:lnTo>
                <a:lnTo>
                  <a:pt x="592" y="395"/>
                </a:lnTo>
                <a:lnTo>
                  <a:pt x="582" y="373"/>
                </a:lnTo>
                <a:lnTo>
                  <a:pt x="571" y="353"/>
                </a:lnTo>
                <a:lnTo>
                  <a:pt x="560" y="332"/>
                </a:lnTo>
                <a:lnTo>
                  <a:pt x="550" y="310"/>
                </a:lnTo>
                <a:lnTo>
                  <a:pt x="541" y="288"/>
                </a:lnTo>
                <a:lnTo>
                  <a:pt x="534" y="265"/>
                </a:lnTo>
                <a:lnTo>
                  <a:pt x="530" y="242"/>
                </a:lnTo>
                <a:lnTo>
                  <a:pt x="529" y="217"/>
                </a:lnTo>
                <a:lnTo>
                  <a:pt x="550" y="235"/>
                </a:lnTo>
                <a:lnTo>
                  <a:pt x="575" y="252"/>
                </a:lnTo>
                <a:lnTo>
                  <a:pt x="599" y="270"/>
                </a:lnTo>
                <a:lnTo>
                  <a:pt x="622" y="287"/>
                </a:lnTo>
                <a:lnTo>
                  <a:pt x="644" y="307"/>
                </a:lnTo>
                <a:lnTo>
                  <a:pt x="662" y="327"/>
                </a:lnTo>
                <a:lnTo>
                  <a:pt x="677" y="352"/>
                </a:lnTo>
                <a:lnTo>
                  <a:pt x="687" y="379"/>
                </a:lnTo>
                <a:lnTo>
                  <a:pt x="697" y="401"/>
                </a:lnTo>
                <a:lnTo>
                  <a:pt x="709" y="421"/>
                </a:lnTo>
                <a:lnTo>
                  <a:pt x="723" y="440"/>
                </a:lnTo>
                <a:lnTo>
                  <a:pt x="740" y="457"/>
                </a:lnTo>
                <a:lnTo>
                  <a:pt x="758" y="475"/>
                </a:lnTo>
                <a:lnTo>
                  <a:pt x="776" y="492"/>
                </a:lnTo>
                <a:lnTo>
                  <a:pt x="796" y="508"/>
                </a:lnTo>
                <a:lnTo>
                  <a:pt x="813" y="524"/>
                </a:lnTo>
                <a:lnTo>
                  <a:pt x="814" y="524"/>
                </a:lnTo>
                <a:lnTo>
                  <a:pt x="815" y="524"/>
                </a:lnTo>
                <a:lnTo>
                  <a:pt x="816" y="524"/>
                </a:lnTo>
                <a:lnTo>
                  <a:pt x="818" y="523"/>
                </a:lnTo>
                <a:lnTo>
                  <a:pt x="798" y="499"/>
                </a:lnTo>
                <a:lnTo>
                  <a:pt x="780" y="474"/>
                </a:lnTo>
                <a:lnTo>
                  <a:pt x="763" y="447"/>
                </a:lnTo>
                <a:lnTo>
                  <a:pt x="747" y="421"/>
                </a:lnTo>
                <a:lnTo>
                  <a:pt x="732" y="394"/>
                </a:lnTo>
                <a:lnTo>
                  <a:pt x="719" y="368"/>
                </a:lnTo>
                <a:lnTo>
                  <a:pt x="704" y="341"/>
                </a:lnTo>
                <a:lnTo>
                  <a:pt x="689" y="315"/>
                </a:lnTo>
                <a:lnTo>
                  <a:pt x="679" y="304"/>
                </a:lnTo>
                <a:lnTo>
                  <a:pt x="669" y="295"/>
                </a:lnTo>
                <a:lnTo>
                  <a:pt x="659" y="287"/>
                </a:lnTo>
                <a:lnTo>
                  <a:pt x="648" y="278"/>
                </a:lnTo>
                <a:lnTo>
                  <a:pt x="637" y="270"/>
                </a:lnTo>
                <a:lnTo>
                  <a:pt x="626" y="262"/>
                </a:lnTo>
                <a:lnTo>
                  <a:pt x="615" y="254"/>
                </a:lnTo>
                <a:lnTo>
                  <a:pt x="605" y="244"/>
                </a:lnTo>
                <a:lnTo>
                  <a:pt x="594" y="234"/>
                </a:lnTo>
                <a:lnTo>
                  <a:pt x="584" y="225"/>
                </a:lnTo>
                <a:lnTo>
                  <a:pt x="573" y="214"/>
                </a:lnTo>
                <a:lnTo>
                  <a:pt x="563" y="204"/>
                </a:lnTo>
                <a:lnTo>
                  <a:pt x="554" y="194"/>
                </a:lnTo>
                <a:lnTo>
                  <a:pt x="546" y="182"/>
                </a:lnTo>
                <a:lnTo>
                  <a:pt x="540" y="171"/>
                </a:lnTo>
                <a:lnTo>
                  <a:pt x="535" y="158"/>
                </a:lnTo>
                <a:lnTo>
                  <a:pt x="532" y="131"/>
                </a:lnTo>
                <a:lnTo>
                  <a:pt x="530" y="105"/>
                </a:lnTo>
                <a:lnTo>
                  <a:pt x="527" y="77"/>
                </a:lnTo>
                <a:lnTo>
                  <a:pt x="524" y="51"/>
                </a:lnTo>
                <a:lnTo>
                  <a:pt x="539" y="51"/>
                </a:lnTo>
                <a:lnTo>
                  <a:pt x="554" y="50"/>
                </a:lnTo>
                <a:lnTo>
                  <a:pt x="568" y="49"/>
                </a:lnTo>
                <a:lnTo>
                  <a:pt x="582" y="47"/>
                </a:lnTo>
                <a:lnTo>
                  <a:pt x="597" y="46"/>
                </a:lnTo>
                <a:lnTo>
                  <a:pt x="610" y="44"/>
                </a:lnTo>
                <a:lnTo>
                  <a:pt x="623" y="40"/>
                </a:lnTo>
                <a:lnTo>
                  <a:pt x="637" y="38"/>
                </a:lnTo>
                <a:lnTo>
                  <a:pt x="651" y="35"/>
                </a:lnTo>
                <a:lnTo>
                  <a:pt x="663" y="31"/>
                </a:lnTo>
                <a:lnTo>
                  <a:pt x="677" y="28"/>
                </a:lnTo>
                <a:lnTo>
                  <a:pt x="690" y="23"/>
                </a:lnTo>
                <a:lnTo>
                  <a:pt x="704" y="20"/>
                </a:lnTo>
                <a:lnTo>
                  <a:pt x="716" y="15"/>
                </a:lnTo>
                <a:lnTo>
                  <a:pt x="729" y="9"/>
                </a:lnTo>
                <a:lnTo>
                  <a:pt x="742" y="5"/>
                </a:lnTo>
                <a:lnTo>
                  <a:pt x="758" y="1"/>
                </a:lnTo>
                <a:lnTo>
                  <a:pt x="775" y="0"/>
                </a:lnTo>
                <a:lnTo>
                  <a:pt x="791" y="0"/>
                </a:lnTo>
                <a:lnTo>
                  <a:pt x="808" y="1"/>
                </a:lnTo>
                <a:lnTo>
                  <a:pt x="825" y="4"/>
                </a:lnTo>
                <a:lnTo>
                  <a:pt x="841" y="7"/>
                </a:lnTo>
                <a:lnTo>
                  <a:pt x="857" y="9"/>
                </a:lnTo>
                <a:lnTo>
                  <a:pt x="873" y="13"/>
                </a:lnTo>
                <a:close/>
              </a:path>
            </a:pathLst>
          </a:custGeom>
          <a:solidFill>
            <a:srgbClr val="FFFF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55" name="Freeform 33"/>
          <p:cNvSpPr>
            <a:spLocks/>
          </p:cNvSpPr>
          <p:nvPr/>
        </p:nvSpPr>
        <p:spPr bwMode="auto">
          <a:xfrm>
            <a:off x="6396038" y="3887788"/>
            <a:ext cx="1347787" cy="1247775"/>
          </a:xfrm>
          <a:custGeom>
            <a:avLst/>
            <a:gdLst>
              <a:gd name="T0" fmla="*/ 90541 w 1697"/>
              <a:gd name="T1" fmla="*/ 55527 h 1573"/>
              <a:gd name="T2" fmla="*/ 117544 w 1697"/>
              <a:gd name="T3" fmla="*/ 126126 h 1573"/>
              <a:gd name="T4" fmla="*/ 165197 w 1697"/>
              <a:gd name="T5" fmla="*/ 186413 h 1573"/>
              <a:gd name="T6" fmla="*/ 140577 w 1697"/>
              <a:gd name="T7" fmla="*/ 214970 h 1573"/>
              <a:gd name="T8" fmla="*/ 126281 w 1697"/>
              <a:gd name="T9" fmla="*/ 248286 h 1573"/>
              <a:gd name="T10" fmla="*/ 100866 w 1697"/>
              <a:gd name="T11" fmla="*/ 288741 h 1573"/>
              <a:gd name="T12" fmla="*/ 61949 w 1697"/>
              <a:gd name="T13" fmla="*/ 346648 h 1573"/>
              <a:gd name="T14" fmla="*/ 38122 w 1697"/>
              <a:gd name="T15" fmla="*/ 410108 h 1573"/>
              <a:gd name="T16" fmla="*/ 30975 w 1697"/>
              <a:gd name="T17" fmla="*/ 491812 h 1573"/>
              <a:gd name="T18" fmla="*/ 54007 w 1697"/>
              <a:gd name="T19" fmla="*/ 570343 h 1573"/>
              <a:gd name="T20" fmla="*/ 112779 w 1697"/>
              <a:gd name="T21" fmla="*/ 629044 h 1573"/>
              <a:gd name="T22" fmla="*/ 122310 w 1697"/>
              <a:gd name="T23" fmla="*/ 671879 h 1573"/>
              <a:gd name="T24" fmla="*/ 147725 w 1697"/>
              <a:gd name="T25" fmla="*/ 707575 h 1573"/>
              <a:gd name="T26" fmla="*/ 176316 w 1697"/>
              <a:gd name="T27" fmla="*/ 727406 h 1573"/>
              <a:gd name="T28" fmla="*/ 187435 w 1697"/>
              <a:gd name="T29" fmla="*/ 732959 h 1573"/>
              <a:gd name="T30" fmla="*/ 198554 w 1697"/>
              <a:gd name="T31" fmla="*/ 736925 h 1573"/>
              <a:gd name="T32" fmla="*/ 194583 w 1697"/>
              <a:gd name="T33" fmla="*/ 760722 h 1573"/>
              <a:gd name="T34" fmla="*/ 181876 w 1697"/>
              <a:gd name="T35" fmla="*/ 792452 h 1573"/>
              <a:gd name="T36" fmla="*/ 164403 w 1697"/>
              <a:gd name="T37" fmla="*/ 822596 h 1573"/>
              <a:gd name="T38" fmla="*/ 162020 w 1697"/>
              <a:gd name="T39" fmla="*/ 857498 h 1573"/>
              <a:gd name="T40" fmla="*/ 166786 w 1697"/>
              <a:gd name="T41" fmla="*/ 889228 h 1573"/>
              <a:gd name="T42" fmla="*/ 176316 w 1697"/>
              <a:gd name="T43" fmla="*/ 917785 h 1573"/>
              <a:gd name="T44" fmla="*/ 197760 w 1697"/>
              <a:gd name="T45" fmla="*/ 939996 h 1573"/>
              <a:gd name="T46" fmla="*/ 231117 w 1697"/>
              <a:gd name="T47" fmla="*/ 947928 h 1573"/>
              <a:gd name="T48" fmla="*/ 264475 w 1697"/>
              <a:gd name="T49" fmla="*/ 956654 h 1573"/>
              <a:gd name="T50" fmla="*/ 297832 w 1697"/>
              <a:gd name="T51" fmla="*/ 966173 h 1573"/>
              <a:gd name="T52" fmla="*/ 331189 w 1697"/>
              <a:gd name="T53" fmla="*/ 974899 h 1573"/>
              <a:gd name="T54" fmla="*/ 364546 w 1697"/>
              <a:gd name="T55" fmla="*/ 982038 h 1573"/>
              <a:gd name="T56" fmla="*/ 574220 w 1697"/>
              <a:gd name="T57" fmla="*/ 1038358 h 1573"/>
              <a:gd name="T58" fmla="*/ 566277 w 1697"/>
              <a:gd name="T59" fmla="*/ 1081194 h 1573"/>
              <a:gd name="T60" fmla="*/ 575014 w 1697"/>
              <a:gd name="T61" fmla="*/ 1124029 h 1573"/>
              <a:gd name="T62" fmla="*/ 604400 w 1697"/>
              <a:gd name="T63" fmla="*/ 1158138 h 1573"/>
              <a:gd name="T64" fmla="*/ 641728 w 1697"/>
              <a:gd name="T65" fmla="*/ 1172417 h 1573"/>
              <a:gd name="T66" fmla="*/ 681439 w 1697"/>
              <a:gd name="T67" fmla="*/ 1170830 h 1573"/>
              <a:gd name="T68" fmla="*/ 720356 w 1697"/>
              <a:gd name="T69" fmla="*/ 1158932 h 1573"/>
              <a:gd name="T70" fmla="*/ 760861 w 1697"/>
              <a:gd name="T71" fmla="*/ 1145446 h 1573"/>
              <a:gd name="T72" fmla="*/ 798983 w 1697"/>
              <a:gd name="T73" fmla="*/ 1135134 h 1573"/>
              <a:gd name="T74" fmla="*/ 830752 w 1697"/>
              <a:gd name="T75" fmla="*/ 1125615 h 1573"/>
              <a:gd name="T76" fmla="*/ 860932 w 1697"/>
              <a:gd name="T77" fmla="*/ 1116096 h 1573"/>
              <a:gd name="T78" fmla="*/ 935589 w 1697"/>
              <a:gd name="T79" fmla="*/ 1135927 h 1573"/>
              <a:gd name="T80" fmla="*/ 0 w 1697"/>
              <a:gd name="T81" fmla="*/ 1247775 h 1573"/>
              <a:gd name="T82" fmla="*/ 19061 w 1697"/>
              <a:gd name="T83" fmla="*/ 11105 h 1573"/>
              <a:gd name="T84" fmla="*/ 47653 w 1697"/>
              <a:gd name="T85" fmla="*/ 4759 h 1573"/>
              <a:gd name="T86" fmla="*/ 77039 w 1697"/>
              <a:gd name="T87" fmla="*/ 0 h 157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1697"/>
              <a:gd name="T133" fmla="*/ 0 h 1573"/>
              <a:gd name="T134" fmla="*/ 1697 w 1697"/>
              <a:gd name="T135" fmla="*/ 1573 h 1573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1697" h="1573">
                <a:moveTo>
                  <a:pt x="100" y="7"/>
                </a:moveTo>
                <a:lnTo>
                  <a:pt x="106" y="39"/>
                </a:lnTo>
                <a:lnTo>
                  <a:pt x="114" y="70"/>
                </a:lnTo>
                <a:lnTo>
                  <a:pt x="123" y="100"/>
                </a:lnTo>
                <a:lnTo>
                  <a:pt x="135" y="130"/>
                </a:lnTo>
                <a:lnTo>
                  <a:pt x="148" y="159"/>
                </a:lnTo>
                <a:lnTo>
                  <a:pt x="166" y="186"/>
                </a:lnTo>
                <a:lnTo>
                  <a:pt x="185" y="211"/>
                </a:lnTo>
                <a:lnTo>
                  <a:pt x="208" y="235"/>
                </a:lnTo>
                <a:lnTo>
                  <a:pt x="196" y="245"/>
                </a:lnTo>
                <a:lnTo>
                  <a:pt x="185" y="257"/>
                </a:lnTo>
                <a:lnTo>
                  <a:pt x="177" y="271"/>
                </a:lnTo>
                <a:lnTo>
                  <a:pt x="170" y="285"/>
                </a:lnTo>
                <a:lnTo>
                  <a:pt x="165" y="300"/>
                </a:lnTo>
                <a:lnTo>
                  <a:pt x="159" y="313"/>
                </a:lnTo>
                <a:lnTo>
                  <a:pt x="153" y="327"/>
                </a:lnTo>
                <a:lnTo>
                  <a:pt x="146" y="341"/>
                </a:lnTo>
                <a:lnTo>
                  <a:pt x="127" y="364"/>
                </a:lnTo>
                <a:lnTo>
                  <a:pt x="109" y="388"/>
                </a:lnTo>
                <a:lnTo>
                  <a:pt x="93" y="413"/>
                </a:lnTo>
                <a:lnTo>
                  <a:pt x="78" y="437"/>
                </a:lnTo>
                <a:lnTo>
                  <a:pt x="66" y="463"/>
                </a:lnTo>
                <a:lnTo>
                  <a:pt x="55" y="490"/>
                </a:lnTo>
                <a:lnTo>
                  <a:pt x="48" y="517"/>
                </a:lnTo>
                <a:lnTo>
                  <a:pt x="43" y="546"/>
                </a:lnTo>
                <a:lnTo>
                  <a:pt x="39" y="583"/>
                </a:lnTo>
                <a:lnTo>
                  <a:pt x="39" y="620"/>
                </a:lnTo>
                <a:lnTo>
                  <a:pt x="44" y="654"/>
                </a:lnTo>
                <a:lnTo>
                  <a:pt x="53" y="688"/>
                </a:lnTo>
                <a:lnTo>
                  <a:pt x="68" y="719"/>
                </a:lnTo>
                <a:lnTo>
                  <a:pt x="87" y="747"/>
                </a:lnTo>
                <a:lnTo>
                  <a:pt x="112" y="772"/>
                </a:lnTo>
                <a:lnTo>
                  <a:pt x="142" y="793"/>
                </a:lnTo>
                <a:lnTo>
                  <a:pt x="144" y="811"/>
                </a:lnTo>
                <a:lnTo>
                  <a:pt x="147" y="830"/>
                </a:lnTo>
                <a:lnTo>
                  <a:pt x="154" y="847"/>
                </a:lnTo>
                <a:lnTo>
                  <a:pt x="163" y="863"/>
                </a:lnTo>
                <a:lnTo>
                  <a:pt x="174" y="878"/>
                </a:lnTo>
                <a:lnTo>
                  <a:pt x="186" y="892"/>
                </a:lnTo>
                <a:lnTo>
                  <a:pt x="201" y="904"/>
                </a:lnTo>
                <a:lnTo>
                  <a:pt x="218" y="915"/>
                </a:lnTo>
                <a:lnTo>
                  <a:pt x="222" y="917"/>
                </a:lnTo>
                <a:lnTo>
                  <a:pt x="227" y="919"/>
                </a:lnTo>
                <a:lnTo>
                  <a:pt x="231" y="922"/>
                </a:lnTo>
                <a:lnTo>
                  <a:pt x="236" y="924"/>
                </a:lnTo>
                <a:lnTo>
                  <a:pt x="241" y="925"/>
                </a:lnTo>
                <a:lnTo>
                  <a:pt x="245" y="927"/>
                </a:lnTo>
                <a:lnTo>
                  <a:pt x="250" y="929"/>
                </a:lnTo>
                <a:lnTo>
                  <a:pt x="254" y="930"/>
                </a:lnTo>
                <a:lnTo>
                  <a:pt x="248" y="944"/>
                </a:lnTo>
                <a:lnTo>
                  <a:pt x="245" y="959"/>
                </a:lnTo>
                <a:lnTo>
                  <a:pt x="244" y="975"/>
                </a:lnTo>
                <a:lnTo>
                  <a:pt x="241" y="990"/>
                </a:lnTo>
                <a:lnTo>
                  <a:pt x="229" y="999"/>
                </a:lnTo>
                <a:lnTo>
                  <a:pt x="220" y="1010"/>
                </a:lnTo>
                <a:lnTo>
                  <a:pt x="213" y="1023"/>
                </a:lnTo>
                <a:lnTo>
                  <a:pt x="207" y="1037"/>
                </a:lnTo>
                <a:lnTo>
                  <a:pt x="205" y="1051"/>
                </a:lnTo>
                <a:lnTo>
                  <a:pt x="204" y="1066"/>
                </a:lnTo>
                <a:lnTo>
                  <a:pt x="204" y="1081"/>
                </a:lnTo>
                <a:lnTo>
                  <a:pt x="205" y="1096"/>
                </a:lnTo>
                <a:lnTo>
                  <a:pt x="207" y="1108"/>
                </a:lnTo>
                <a:lnTo>
                  <a:pt x="210" y="1121"/>
                </a:lnTo>
                <a:lnTo>
                  <a:pt x="213" y="1134"/>
                </a:lnTo>
                <a:lnTo>
                  <a:pt x="218" y="1145"/>
                </a:lnTo>
                <a:lnTo>
                  <a:pt x="222" y="1157"/>
                </a:lnTo>
                <a:lnTo>
                  <a:pt x="229" y="1168"/>
                </a:lnTo>
                <a:lnTo>
                  <a:pt x="238" y="1177"/>
                </a:lnTo>
                <a:lnTo>
                  <a:pt x="249" y="1185"/>
                </a:lnTo>
                <a:lnTo>
                  <a:pt x="262" y="1189"/>
                </a:lnTo>
                <a:lnTo>
                  <a:pt x="277" y="1191"/>
                </a:lnTo>
                <a:lnTo>
                  <a:pt x="291" y="1195"/>
                </a:lnTo>
                <a:lnTo>
                  <a:pt x="305" y="1198"/>
                </a:lnTo>
                <a:lnTo>
                  <a:pt x="319" y="1203"/>
                </a:lnTo>
                <a:lnTo>
                  <a:pt x="333" y="1206"/>
                </a:lnTo>
                <a:lnTo>
                  <a:pt x="347" y="1210"/>
                </a:lnTo>
                <a:lnTo>
                  <a:pt x="362" y="1213"/>
                </a:lnTo>
                <a:lnTo>
                  <a:pt x="375" y="1218"/>
                </a:lnTo>
                <a:lnTo>
                  <a:pt x="389" y="1221"/>
                </a:lnTo>
                <a:lnTo>
                  <a:pt x="403" y="1225"/>
                </a:lnTo>
                <a:lnTo>
                  <a:pt x="417" y="1229"/>
                </a:lnTo>
                <a:lnTo>
                  <a:pt x="432" y="1233"/>
                </a:lnTo>
                <a:lnTo>
                  <a:pt x="446" y="1236"/>
                </a:lnTo>
                <a:lnTo>
                  <a:pt x="459" y="1238"/>
                </a:lnTo>
                <a:lnTo>
                  <a:pt x="474" y="1242"/>
                </a:lnTo>
                <a:lnTo>
                  <a:pt x="689" y="1298"/>
                </a:lnTo>
                <a:lnTo>
                  <a:pt x="723" y="1309"/>
                </a:lnTo>
                <a:lnTo>
                  <a:pt x="717" y="1326"/>
                </a:lnTo>
                <a:lnTo>
                  <a:pt x="714" y="1344"/>
                </a:lnTo>
                <a:lnTo>
                  <a:pt x="713" y="1363"/>
                </a:lnTo>
                <a:lnTo>
                  <a:pt x="714" y="1381"/>
                </a:lnTo>
                <a:lnTo>
                  <a:pt x="717" y="1400"/>
                </a:lnTo>
                <a:lnTo>
                  <a:pt x="724" y="1417"/>
                </a:lnTo>
                <a:lnTo>
                  <a:pt x="733" y="1433"/>
                </a:lnTo>
                <a:lnTo>
                  <a:pt x="746" y="1447"/>
                </a:lnTo>
                <a:lnTo>
                  <a:pt x="761" y="1460"/>
                </a:lnTo>
                <a:lnTo>
                  <a:pt x="776" y="1468"/>
                </a:lnTo>
                <a:lnTo>
                  <a:pt x="792" y="1475"/>
                </a:lnTo>
                <a:lnTo>
                  <a:pt x="808" y="1478"/>
                </a:lnTo>
                <a:lnTo>
                  <a:pt x="824" y="1479"/>
                </a:lnTo>
                <a:lnTo>
                  <a:pt x="841" y="1478"/>
                </a:lnTo>
                <a:lnTo>
                  <a:pt x="858" y="1476"/>
                </a:lnTo>
                <a:lnTo>
                  <a:pt x="874" y="1471"/>
                </a:lnTo>
                <a:lnTo>
                  <a:pt x="891" y="1467"/>
                </a:lnTo>
                <a:lnTo>
                  <a:pt x="907" y="1461"/>
                </a:lnTo>
                <a:lnTo>
                  <a:pt x="925" y="1455"/>
                </a:lnTo>
                <a:lnTo>
                  <a:pt x="941" y="1449"/>
                </a:lnTo>
                <a:lnTo>
                  <a:pt x="958" y="1444"/>
                </a:lnTo>
                <a:lnTo>
                  <a:pt x="974" y="1438"/>
                </a:lnTo>
                <a:lnTo>
                  <a:pt x="990" y="1434"/>
                </a:lnTo>
                <a:lnTo>
                  <a:pt x="1006" y="1431"/>
                </a:lnTo>
                <a:lnTo>
                  <a:pt x="1020" y="1429"/>
                </a:lnTo>
                <a:lnTo>
                  <a:pt x="1033" y="1425"/>
                </a:lnTo>
                <a:lnTo>
                  <a:pt x="1046" y="1419"/>
                </a:lnTo>
                <a:lnTo>
                  <a:pt x="1058" y="1415"/>
                </a:lnTo>
                <a:lnTo>
                  <a:pt x="1071" y="1410"/>
                </a:lnTo>
                <a:lnTo>
                  <a:pt x="1084" y="1407"/>
                </a:lnTo>
                <a:lnTo>
                  <a:pt x="1097" y="1407"/>
                </a:lnTo>
                <a:lnTo>
                  <a:pt x="1112" y="1410"/>
                </a:lnTo>
                <a:lnTo>
                  <a:pt x="1178" y="1432"/>
                </a:lnTo>
                <a:lnTo>
                  <a:pt x="1389" y="1488"/>
                </a:lnTo>
                <a:lnTo>
                  <a:pt x="1697" y="1573"/>
                </a:lnTo>
                <a:lnTo>
                  <a:pt x="0" y="1573"/>
                </a:lnTo>
                <a:lnTo>
                  <a:pt x="0" y="19"/>
                </a:lnTo>
                <a:lnTo>
                  <a:pt x="13" y="16"/>
                </a:lnTo>
                <a:lnTo>
                  <a:pt x="24" y="14"/>
                </a:lnTo>
                <a:lnTo>
                  <a:pt x="36" y="12"/>
                </a:lnTo>
                <a:lnTo>
                  <a:pt x="48" y="8"/>
                </a:lnTo>
                <a:lnTo>
                  <a:pt x="60" y="6"/>
                </a:lnTo>
                <a:lnTo>
                  <a:pt x="71" y="2"/>
                </a:lnTo>
                <a:lnTo>
                  <a:pt x="84" y="1"/>
                </a:lnTo>
                <a:lnTo>
                  <a:pt x="97" y="0"/>
                </a:lnTo>
                <a:lnTo>
                  <a:pt x="100" y="7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56" name="Freeform 34"/>
          <p:cNvSpPr>
            <a:spLocks/>
          </p:cNvSpPr>
          <p:nvPr/>
        </p:nvSpPr>
        <p:spPr bwMode="auto">
          <a:xfrm>
            <a:off x="7362825" y="3890963"/>
            <a:ext cx="219075" cy="58737"/>
          </a:xfrm>
          <a:custGeom>
            <a:avLst/>
            <a:gdLst>
              <a:gd name="T0" fmla="*/ 219075 w 277"/>
              <a:gd name="T1" fmla="*/ 0 h 74"/>
              <a:gd name="T2" fmla="*/ 209584 w 277"/>
              <a:gd name="T3" fmla="*/ 3969 h 74"/>
              <a:gd name="T4" fmla="*/ 200885 w 277"/>
              <a:gd name="T5" fmla="*/ 8731 h 74"/>
              <a:gd name="T6" fmla="*/ 191394 w 277"/>
              <a:gd name="T7" fmla="*/ 14287 h 74"/>
              <a:gd name="T8" fmla="*/ 183485 w 277"/>
              <a:gd name="T9" fmla="*/ 19844 h 74"/>
              <a:gd name="T10" fmla="*/ 173995 w 277"/>
              <a:gd name="T11" fmla="*/ 25400 h 74"/>
              <a:gd name="T12" fmla="*/ 165295 w 277"/>
              <a:gd name="T13" fmla="*/ 30956 h 74"/>
              <a:gd name="T14" fmla="*/ 155804 w 277"/>
              <a:gd name="T15" fmla="*/ 36512 h 74"/>
              <a:gd name="T16" fmla="*/ 147104 w 277"/>
              <a:gd name="T17" fmla="*/ 42068 h 74"/>
              <a:gd name="T18" fmla="*/ 137614 w 277"/>
              <a:gd name="T19" fmla="*/ 46037 h 74"/>
              <a:gd name="T20" fmla="*/ 128914 w 277"/>
              <a:gd name="T21" fmla="*/ 50006 h 74"/>
              <a:gd name="T22" fmla="*/ 119424 w 277"/>
              <a:gd name="T23" fmla="*/ 53975 h 74"/>
              <a:gd name="T24" fmla="*/ 109142 w 277"/>
              <a:gd name="T25" fmla="*/ 56356 h 74"/>
              <a:gd name="T26" fmla="*/ 99651 w 277"/>
              <a:gd name="T27" fmla="*/ 57943 h 74"/>
              <a:gd name="T28" fmla="*/ 88579 w 277"/>
              <a:gd name="T29" fmla="*/ 58737 h 74"/>
              <a:gd name="T30" fmla="*/ 77507 w 277"/>
              <a:gd name="T31" fmla="*/ 58737 h 74"/>
              <a:gd name="T32" fmla="*/ 66434 w 277"/>
              <a:gd name="T33" fmla="*/ 57150 h 74"/>
              <a:gd name="T34" fmla="*/ 58525 w 277"/>
              <a:gd name="T35" fmla="*/ 55562 h 74"/>
              <a:gd name="T36" fmla="*/ 49035 w 277"/>
              <a:gd name="T37" fmla="*/ 52387 h 74"/>
              <a:gd name="T38" fmla="*/ 41126 w 277"/>
              <a:gd name="T39" fmla="*/ 50800 h 74"/>
              <a:gd name="T40" fmla="*/ 32426 w 277"/>
              <a:gd name="T41" fmla="*/ 49212 h 74"/>
              <a:gd name="T42" fmla="*/ 23727 w 277"/>
              <a:gd name="T43" fmla="*/ 46831 h 74"/>
              <a:gd name="T44" fmla="*/ 15818 w 277"/>
              <a:gd name="T45" fmla="*/ 44450 h 74"/>
              <a:gd name="T46" fmla="*/ 7118 w 277"/>
              <a:gd name="T47" fmla="*/ 42068 h 74"/>
              <a:gd name="T48" fmla="*/ 0 w 277"/>
              <a:gd name="T49" fmla="*/ 38100 h 74"/>
              <a:gd name="T50" fmla="*/ 791 w 277"/>
              <a:gd name="T51" fmla="*/ 34131 h 74"/>
              <a:gd name="T52" fmla="*/ 15027 w 277"/>
              <a:gd name="T53" fmla="*/ 37306 h 74"/>
              <a:gd name="T54" fmla="*/ 29263 w 277"/>
              <a:gd name="T55" fmla="*/ 38893 h 74"/>
              <a:gd name="T56" fmla="*/ 42708 w 277"/>
              <a:gd name="T57" fmla="*/ 38100 h 74"/>
              <a:gd name="T58" fmla="*/ 56944 w 277"/>
              <a:gd name="T59" fmla="*/ 37306 h 74"/>
              <a:gd name="T60" fmla="*/ 71180 w 277"/>
              <a:gd name="T61" fmla="*/ 34131 h 74"/>
              <a:gd name="T62" fmla="*/ 84625 w 277"/>
              <a:gd name="T63" fmla="*/ 32543 h 74"/>
              <a:gd name="T64" fmla="*/ 98861 w 277"/>
              <a:gd name="T65" fmla="*/ 30956 h 74"/>
              <a:gd name="T66" fmla="*/ 112306 w 277"/>
              <a:gd name="T67" fmla="*/ 28575 h 74"/>
              <a:gd name="T68" fmla="*/ 125751 w 277"/>
              <a:gd name="T69" fmla="*/ 26987 h 74"/>
              <a:gd name="T70" fmla="*/ 140777 w 277"/>
              <a:gd name="T71" fmla="*/ 24606 h 74"/>
              <a:gd name="T72" fmla="*/ 154222 w 277"/>
              <a:gd name="T73" fmla="*/ 21431 h 74"/>
              <a:gd name="T74" fmla="*/ 166877 w 277"/>
              <a:gd name="T75" fmla="*/ 18256 h 74"/>
              <a:gd name="T76" fmla="*/ 180322 w 277"/>
              <a:gd name="T77" fmla="*/ 14287 h 74"/>
              <a:gd name="T78" fmla="*/ 192976 w 277"/>
              <a:gd name="T79" fmla="*/ 9525 h 74"/>
              <a:gd name="T80" fmla="*/ 205630 w 277"/>
              <a:gd name="T81" fmla="*/ 4762 h 74"/>
              <a:gd name="T82" fmla="*/ 219075 w 277"/>
              <a:gd name="T83" fmla="*/ 0 h 7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277"/>
              <a:gd name="T127" fmla="*/ 0 h 74"/>
              <a:gd name="T128" fmla="*/ 277 w 277"/>
              <a:gd name="T129" fmla="*/ 74 h 74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277" h="74">
                <a:moveTo>
                  <a:pt x="277" y="0"/>
                </a:moveTo>
                <a:lnTo>
                  <a:pt x="265" y="5"/>
                </a:lnTo>
                <a:lnTo>
                  <a:pt x="254" y="11"/>
                </a:lnTo>
                <a:lnTo>
                  <a:pt x="242" y="18"/>
                </a:lnTo>
                <a:lnTo>
                  <a:pt x="232" y="25"/>
                </a:lnTo>
                <a:lnTo>
                  <a:pt x="220" y="32"/>
                </a:lnTo>
                <a:lnTo>
                  <a:pt x="209" y="39"/>
                </a:lnTo>
                <a:lnTo>
                  <a:pt x="197" y="46"/>
                </a:lnTo>
                <a:lnTo>
                  <a:pt x="186" y="53"/>
                </a:lnTo>
                <a:lnTo>
                  <a:pt x="174" y="58"/>
                </a:lnTo>
                <a:lnTo>
                  <a:pt x="163" y="63"/>
                </a:lnTo>
                <a:lnTo>
                  <a:pt x="151" y="68"/>
                </a:lnTo>
                <a:lnTo>
                  <a:pt x="138" y="71"/>
                </a:lnTo>
                <a:lnTo>
                  <a:pt x="126" y="73"/>
                </a:lnTo>
                <a:lnTo>
                  <a:pt x="112" y="74"/>
                </a:lnTo>
                <a:lnTo>
                  <a:pt x="98" y="74"/>
                </a:lnTo>
                <a:lnTo>
                  <a:pt x="84" y="72"/>
                </a:lnTo>
                <a:lnTo>
                  <a:pt x="74" y="70"/>
                </a:lnTo>
                <a:lnTo>
                  <a:pt x="62" y="66"/>
                </a:lnTo>
                <a:lnTo>
                  <a:pt x="52" y="64"/>
                </a:lnTo>
                <a:lnTo>
                  <a:pt x="41" y="62"/>
                </a:lnTo>
                <a:lnTo>
                  <a:pt x="30" y="59"/>
                </a:lnTo>
                <a:lnTo>
                  <a:pt x="20" y="56"/>
                </a:lnTo>
                <a:lnTo>
                  <a:pt x="9" y="53"/>
                </a:lnTo>
                <a:lnTo>
                  <a:pt x="0" y="48"/>
                </a:lnTo>
                <a:lnTo>
                  <a:pt x="1" y="43"/>
                </a:lnTo>
                <a:lnTo>
                  <a:pt x="19" y="47"/>
                </a:lnTo>
                <a:lnTo>
                  <a:pt x="37" y="49"/>
                </a:lnTo>
                <a:lnTo>
                  <a:pt x="54" y="48"/>
                </a:lnTo>
                <a:lnTo>
                  <a:pt x="72" y="47"/>
                </a:lnTo>
                <a:lnTo>
                  <a:pt x="90" y="43"/>
                </a:lnTo>
                <a:lnTo>
                  <a:pt x="107" y="41"/>
                </a:lnTo>
                <a:lnTo>
                  <a:pt x="125" y="39"/>
                </a:lnTo>
                <a:lnTo>
                  <a:pt x="142" y="36"/>
                </a:lnTo>
                <a:lnTo>
                  <a:pt x="159" y="34"/>
                </a:lnTo>
                <a:lnTo>
                  <a:pt x="178" y="31"/>
                </a:lnTo>
                <a:lnTo>
                  <a:pt x="195" y="27"/>
                </a:lnTo>
                <a:lnTo>
                  <a:pt x="211" y="23"/>
                </a:lnTo>
                <a:lnTo>
                  <a:pt x="228" y="18"/>
                </a:lnTo>
                <a:lnTo>
                  <a:pt x="244" y="12"/>
                </a:lnTo>
                <a:lnTo>
                  <a:pt x="260" y="6"/>
                </a:lnTo>
                <a:lnTo>
                  <a:pt x="277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57" name="Freeform 35"/>
          <p:cNvSpPr>
            <a:spLocks/>
          </p:cNvSpPr>
          <p:nvPr/>
        </p:nvSpPr>
        <p:spPr bwMode="auto">
          <a:xfrm>
            <a:off x="6772275" y="4044950"/>
            <a:ext cx="141288" cy="217488"/>
          </a:xfrm>
          <a:custGeom>
            <a:avLst/>
            <a:gdLst>
              <a:gd name="T0" fmla="*/ 128659 w 179"/>
              <a:gd name="T1" fmla="*/ 41916 h 275"/>
              <a:gd name="T2" fmla="*/ 112873 w 179"/>
              <a:gd name="T3" fmla="*/ 45870 h 275"/>
              <a:gd name="T4" fmla="*/ 99454 w 179"/>
              <a:gd name="T5" fmla="*/ 53779 h 275"/>
              <a:gd name="T6" fmla="*/ 83668 w 179"/>
              <a:gd name="T7" fmla="*/ 56942 h 275"/>
              <a:gd name="T8" fmla="*/ 69460 w 179"/>
              <a:gd name="T9" fmla="*/ 52197 h 275"/>
              <a:gd name="T10" fmla="*/ 58410 w 179"/>
              <a:gd name="T11" fmla="*/ 45079 h 275"/>
              <a:gd name="T12" fmla="*/ 47359 w 179"/>
              <a:gd name="T13" fmla="*/ 37171 h 275"/>
              <a:gd name="T14" fmla="*/ 35519 w 179"/>
              <a:gd name="T15" fmla="*/ 34798 h 275"/>
              <a:gd name="T16" fmla="*/ 33151 w 179"/>
              <a:gd name="T17" fmla="*/ 39543 h 275"/>
              <a:gd name="T18" fmla="*/ 44991 w 179"/>
              <a:gd name="T19" fmla="*/ 45870 h 275"/>
              <a:gd name="T20" fmla="*/ 57620 w 179"/>
              <a:gd name="T21" fmla="*/ 60105 h 275"/>
              <a:gd name="T22" fmla="*/ 74985 w 179"/>
              <a:gd name="T23" fmla="*/ 79877 h 275"/>
              <a:gd name="T24" fmla="*/ 93929 w 179"/>
              <a:gd name="T25" fmla="*/ 97276 h 275"/>
              <a:gd name="T26" fmla="*/ 112873 w 179"/>
              <a:gd name="T27" fmla="*/ 115466 h 275"/>
              <a:gd name="T28" fmla="*/ 130238 w 179"/>
              <a:gd name="T29" fmla="*/ 136819 h 275"/>
              <a:gd name="T30" fmla="*/ 141288 w 179"/>
              <a:gd name="T31" fmla="*/ 162127 h 275"/>
              <a:gd name="T32" fmla="*/ 132606 w 179"/>
              <a:gd name="T33" fmla="*/ 186643 h 275"/>
              <a:gd name="T34" fmla="*/ 116819 w 179"/>
              <a:gd name="T35" fmla="*/ 203251 h 275"/>
              <a:gd name="T36" fmla="*/ 96297 w 179"/>
              <a:gd name="T37" fmla="*/ 213533 h 275"/>
              <a:gd name="T38" fmla="*/ 73407 w 179"/>
              <a:gd name="T39" fmla="*/ 217487 h 275"/>
              <a:gd name="T40" fmla="*/ 52884 w 179"/>
              <a:gd name="T41" fmla="*/ 215114 h 275"/>
              <a:gd name="T42" fmla="*/ 34730 w 179"/>
              <a:gd name="T43" fmla="*/ 207206 h 275"/>
              <a:gd name="T44" fmla="*/ 18154 w 179"/>
              <a:gd name="T45" fmla="*/ 193761 h 275"/>
              <a:gd name="T46" fmla="*/ 5525 w 179"/>
              <a:gd name="T47" fmla="*/ 178735 h 275"/>
              <a:gd name="T48" fmla="*/ 0 w 179"/>
              <a:gd name="T49" fmla="*/ 150264 h 275"/>
              <a:gd name="T50" fmla="*/ 2368 w 179"/>
              <a:gd name="T51" fmla="*/ 113884 h 275"/>
              <a:gd name="T52" fmla="*/ 9472 w 179"/>
              <a:gd name="T53" fmla="*/ 77504 h 275"/>
              <a:gd name="T54" fmla="*/ 18154 w 179"/>
              <a:gd name="T55" fmla="*/ 42707 h 275"/>
              <a:gd name="T56" fmla="*/ 36309 w 179"/>
              <a:gd name="T57" fmla="*/ 0 h 275"/>
              <a:gd name="T58" fmla="*/ 64724 w 179"/>
              <a:gd name="T59" fmla="*/ 5536 h 275"/>
              <a:gd name="T60" fmla="*/ 90772 w 179"/>
              <a:gd name="T61" fmla="*/ 11863 h 275"/>
              <a:gd name="T62" fmla="*/ 115241 w 179"/>
              <a:gd name="T63" fmla="*/ 24517 h 275"/>
              <a:gd name="T64" fmla="*/ 136552 w 179"/>
              <a:gd name="T65" fmla="*/ 43497 h 275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79"/>
              <a:gd name="T100" fmla="*/ 0 h 275"/>
              <a:gd name="T101" fmla="*/ 179 w 179"/>
              <a:gd name="T102" fmla="*/ 275 h 275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79" h="275">
                <a:moveTo>
                  <a:pt x="173" y="55"/>
                </a:moveTo>
                <a:lnTo>
                  <a:pt x="163" y="53"/>
                </a:lnTo>
                <a:lnTo>
                  <a:pt x="152" y="54"/>
                </a:lnTo>
                <a:lnTo>
                  <a:pt x="143" y="58"/>
                </a:lnTo>
                <a:lnTo>
                  <a:pt x="134" y="62"/>
                </a:lnTo>
                <a:lnTo>
                  <a:pt x="126" y="68"/>
                </a:lnTo>
                <a:lnTo>
                  <a:pt x="115" y="72"/>
                </a:lnTo>
                <a:lnTo>
                  <a:pt x="106" y="72"/>
                </a:lnTo>
                <a:lnTo>
                  <a:pt x="95" y="69"/>
                </a:lnTo>
                <a:lnTo>
                  <a:pt x="88" y="66"/>
                </a:lnTo>
                <a:lnTo>
                  <a:pt x="81" y="61"/>
                </a:lnTo>
                <a:lnTo>
                  <a:pt x="74" y="57"/>
                </a:lnTo>
                <a:lnTo>
                  <a:pt x="67" y="52"/>
                </a:lnTo>
                <a:lnTo>
                  <a:pt x="60" y="47"/>
                </a:lnTo>
                <a:lnTo>
                  <a:pt x="52" y="45"/>
                </a:lnTo>
                <a:lnTo>
                  <a:pt x="45" y="44"/>
                </a:lnTo>
                <a:lnTo>
                  <a:pt x="36" y="45"/>
                </a:lnTo>
                <a:lnTo>
                  <a:pt x="42" y="50"/>
                </a:lnTo>
                <a:lnTo>
                  <a:pt x="49" y="53"/>
                </a:lnTo>
                <a:lnTo>
                  <a:pt x="57" y="58"/>
                </a:lnTo>
                <a:lnTo>
                  <a:pt x="64" y="62"/>
                </a:lnTo>
                <a:lnTo>
                  <a:pt x="73" y="76"/>
                </a:lnTo>
                <a:lnTo>
                  <a:pt x="83" y="89"/>
                </a:lnTo>
                <a:lnTo>
                  <a:pt x="95" y="101"/>
                </a:lnTo>
                <a:lnTo>
                  <a:pt x="107" y="112"/>
                </a:lnTo>
                <a:lnTo>
                  <a:pt x="119" y="123"/>
                </a:lnTo>
                <a:lnTo>
                  <a:pt x="131" y="135"/>
                </a:lnTo>
                <a:lnTo>
                  <a:pt x="143" y="146"/>
                </a:lnTo>
                <a:lnTo>
                  <a:pt x="155" y="158"/>
                </a:lnTo>
                <a:lnTo>
                  <a:pt x="165" y="173"/>
                </a:lnTo>
                <a:lnTo>
                  <a:pt x="174" y="189"/>
                </a:lnTo>
                <a:lnTo>
                  <a:pt x="179" y="205"/>
                </a:lnTo>
                <a:lnTo>
                  <a:pt x="176" y="224"/>
                </a:lnTo>
                <a:lnTo>
                  <a:pt x="168" y="236"/>
                </a:lnTo>
                <a:lnTo>
                  <a:pt x="158" y="248"/>
                </a:lnTo>
                <a:lnTo>
                  <a:pt x="148" y="257"/>
                </a:lnTo>
                <a:lnTo>
                  <a:pt x="135" y="264"/>
                </a:lnTo>
                <a:lnTo>
                  <a:pt x="122" y="270"/>
                </a:lnTo>
                <a:lnTo>
                  <a:pt x="108" y="273"/>
                </a:lnTo>
                <a:lnTo>
                  <a:pt x="93" y="275"/>
                </a:lnTo>
                <a:lnTo>
                  <a:pt x="80" y="275"/>
                </a:lnTo>
                <a:lnTo>
                  <a:pt x="67" y="272"/>
                </a:lnTo>
                <a:lnTo>
                  <a:pt x="55" y="267"/>
                </a:lnTo>
                <a:lnTo>
                  <a:pt x="44" y="262"/>
                </a:lnTo>
                <a:lnTo>
                  <a:pt x="32" y="255"/>
                </a:lnTo>
                <a:lnTo>
                  <a:pt x="23" y="245"/>
                </a:lnTo>
                <a:lnTo>
                  <a:pt x="14" y="236"/>
                </a:lnTo>
                <a:lnTo>
                  <a:pt x="7" y="226"/>
                </a:lnTo>
                <a:lnTo>
                  <a:pt x="3" y="214"/>
                </a:lnTo>
                <a:lnTo>
                  <a:pt x="0" y="190"/>
                </a:lnTo>
                <a:lnTo>
                  <a:pt x="0" y="167"/>
                </a:lnTo>
                <a:lnTo>
                  <a:pt x="3" y="144"/>
                </a:lnTo>
                <a:lnTo>
                  <a:pt x="6" y="121"/>
                </a:lnTo>
                <a:lnTo>
                  <a:pt x="12" y="98"/>
                </a:lnTo>
                <a:lnTo>
                  <a:pt x="17" y="76"/>
                </a:lnTo>
                <a:lnTo>
                  <a:pt x="23" y="54"/>
                </a:lnTo>
                <a:lnTo>
                  <a:pt x="30" y="32"/>
                </a:lnTo>
                <a:lnTo>
                  <a:pt x="46" y="0"/>
                </a:lnTo>
                <a:lnTo>
                  <a:pt x="64" y="4"/>
                </a:lnTo>
                <a:lnTo>
                  <a:pt x="82" y="7"/>
                </a:lnTo>
                <a:lnTo>
                  <a:pt x="99" y="10"/>
                </a:lnTo>
                <a:lnTo>
                  <a:pt x="115" y="15"/>
                </a:lnTo>
                <a:lnTo>
                  <a:pt x="131" y="22"/>
                </a:lnTo>
                <a:lnTo>
                  <a:pt x="146" y="31"/>
                </a:lnTo>
                <a:lnTo>
                  <a:pt x="160" y="42"/>
                </a:lnTo>
                <a:lnTo>
                  <a:pt x="173" y="55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58" name="Freeform 36"/>
          <p:cNvSpPr>
            <a:spLocks/>
          </p:cNvSpPr>
          <p:nvPr/>
        </p:nvSpPr>
        <p:spPr bwMode="auto">
          <a:xfrm>
            <a:off x="7173913" y="4054475"/>
            <a:ext cx="219075" cy="220663"/>
          </a:xfrm>
          <a:custGeom>
            <a:avLst/>
            <a:gdLst>
              <a:gd name="T0" fmla="*/ 190396 w 275"/>
              <a:gd name="T1" fmla="*/ 58737 h 278"/>
              <a:gd name="T2" fmla="*/ 201549 w 275"/>
              <a:gd name="T3" fmla="*/ 77787 h 278"/>
              <a:gd name="T4" fmla="*/ 211109 w 275"/>
              <a:gd name="T5" fmla="*/ 97631 h 278"/>
              <a:gd name="T6" fmla="*/ 217482 w 275"/>
              <a:gd name="T7" fmla="*/ 119856 h 278"/>
              <a:gd name="T8" fmla="*/ 207125 w 275"/>
              <a:gd name="T9" fmla="*/ 134143 h 278"/>
              <a:gd name="T10" fmla="*/ 181633 w 275"/>
              <a:gd name="T11" fmla="*/ 144462 h 278"/>
              <a:gd name="T12" fmla="*/ 158531 w 275"/>
              <a:gd name="T13" fmla="*/ 157956 h 278"/>
              <a:gd name="T14" fmla="*/ 141005 w 275"/>
              <a:gd name="T15" fmla="*/ 177006 h 278"/>
              <a:gd name="T16" fmla="*/ 131445 w 275"/>
              <a:gd name="T17" fmla="*/ 196850 h 278"/>
              <a:gd name="T18" fmla="*/ 121089 w 275"/>
              <a:gd name="T19" fmla="*/ 208756 h 278"/>
              <a:gd name="T20" fmla="*/ 105953 w 275"/>
              <a:gd name="T21" fmla="*/ 209550 h 278"/>
              <a:gd name="T22" fmla="*/ 89223 w 275"/>
              <a:gd name="T23" fmla="*/ 200818 h 278"/>
              <a:gd name="T24" fmla="*/ 69307 w 275"/>
              <a:gd name="T25" fmla="*/ 195262 h 278"/>
              <a:gd name="T26" fmla="*/ 50188 w 275"/>
              <a:gd name="T27" fmla="*/ 195262 h 278"/>
              <a:gd name="T28" fmla="*/ 35849 w 275"/>
              <a:gd name="T29" fmla="*/ 200818 h 278"/>
              <a:gd name="T30" fmla="*/ 25492 w 275"/>
              <a:gd name="T31" fmla="*/ 207168 h 278"/>
              <a:gd name="T32" fmla="*/ 15136 w 275"/>
              <a:gd name="T33" fmla="*/ 213518 h 278"/>
              <a:gd name="T34" fmla="*/ 5576 w 275"/>
              <a:gd name="T35" fmla="*/ 218281 h 278"/>
              <a:gd name="T36" fmla="*/ 0 w 275"/>
              <a:gd name="T37" fmla="*/ 211137 h 278"/>
              <a:gd name="T38" fmla="*/ 4780 w 275"/>
              <a:gd name="T39" fmla="*/ 193675 h 278"/>
              <a:gd name="T40" fmla="*/ 11950 w 275"/>
              <a:gd name="T41" fmla="*/ 176212 h 278"/>
              <a:gd name="T42" fmla="*/ 15136 w 275"/>
              <a:gd name="T43" fmla="*/ 157956 h 278"/>
              <a:gd name="T44" fmla="*/ 2390 w 275"/>
              <a:gd name="T45" fmla="*/ 127793 h 278"/>
              <a:gd name="T46" fmla="*/ 27086 w 275"/>
              <a:gd name="T47" fmla="*/ 119062 h 278"/>
              <a:gd name="T48" fmla="*/ 53375 w 275"/>
              <a:gd name="T49" fmla="*/ 109537 h 278"/>
              <a:gd name="T50" fmla="*/ 78867 w 275"/>
              <a:gd name="T51" fmla="*/ 99219 h 278"/>
              <a:gd name="T52" fmla="*/ 101173 w 275"/>
              <a:gd name="T53" fmla="*/ 84137 h 278"/>
              <a:gd name="T54" fmla="*/ 120292 w 275"/>
              <a:gd name="T55" fmla="*/ 65087 h 278"/>
              <a:gd name="T56" fmla="*/ 136225 w 275"/>
              <a:gd name="T57" fmla="*/ 44450 h 278"/>
              <a:gd name="T58" fmla="*/ 150564 w 275"/>
              <a:gd name="T59" fmla="*/ 23019 h 278"/>
              <a:gd name="T60" fmla="*/ 160124 w 275"/>
              <a:gd name="T61" fmla="*/ 0 h 278"/>
              <a:gd name="T62" fmla="*/ 176853 w 275"/>
              <a:gd name="T63" fmla="*/ 23019 h 278"/>
              <a:gd name="T64" fmla="*/ 186413 w 275"/>
              <a:gd name="T65" fmla="*/ 48419 h 27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275"/>
              <a:gd name="T100" fmla="*/ 0 h 278"/>
              <a:gd name="T101" fmla="*/ 275 w 275"/>
              <a:gd name="T102" fmla="*/ 278 h 278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275" h="278">
                <a:moveTo>
                  <a:pt x="234" y="61"/>
                </a:moveTo>
                <a:lnTo>
                  <a:pt x="239" y="74"/>
                </a:lnTo>
                <a:lnTo>
                  <a:pt x="246" y="86"/>
                </a:lnTo>
                <a:lnTo>
                  <a:pt x="253" y="98"/>
                </a:lnTo>
                <a:lnTo>
                  <a:pt x="260" y="111"/>
                </a:lnTo>
                <a:lnTo>
                  <a:pt x="265" y="123"/>
                </a:lnTo>
                <a:lnTo>
                  <a:pt x="270" y="137"/>
                </a:lnTo>
                <a:lnTo>
                  <a:pt x="273" y="151"/>
                </a:lnTo>
                <a:lnTo>
                  <a:pt x="275" y="165"/>
                </a:lnTo>
                <a:lnTo>
                  <a:pt x="260" y="169"/>
                </a:lnTo>
                <a:lnTo>
                  <a:pt x="244" y="175"/>
                </a:lnTo>
                <a:lnTo>
                  <a:pt x="228" y="182"/>
                </a:lnTo>
                <a:lnTo>
                  <a:pt x="214" y="190"/>
                </a:lnTo>
                <a:lnTo>
                  <a:pt x="199" y="199"/>
                </a:lnTo>
                <a:lnTo>
                  <a:pt x="188" y="211"/>
                </a:lnTo>
                <a:lnTo>
                  <a:pt x="177" y="223"/>
                </a:lnTo>
                <a:lnTo>
                  <a:pt x="169" y="240"/>
                </a:lnTo>
                <a:lnTo>
                  <a:pt x="165" y="248"/>
                </a:lnTo>
                <a:lnTo>
                  <a:pt x="159" y="255"/>
                </a:lnTo>
                <a:lnTo>
                  <a:pt x="152" y="263"/>
                </a:lnTo>
                <a:lnTo>
                  <a:pt x="145" y="269"/>
                </a:lnTo>
                <a:lnTo>
                  <a:pt x="133" y="264"/>
                </a:lnTo>
                <a:lnTo>
                  <a:pt x="123" y="259"/>
                </a:lnTo>
                <a:lnTo>
                  <a:pt x="112" y="253"/>
                </a:lnTo>
                <a:lnTo>
                  <a:pt x="100" y="250"/>
                </a:lnTo>
                <a:lnTo>
                  <a:pt x="87" y="246"/>
                </a:lnTo>
                <a:lnTo>
                  <a:pt x="76" y="245"/>
                </a:lnTo>
                <a:lnTo>
                  <a:pt x="63" y="246"/>
                </a:lnTo>
                <a:lnTo>
                  <a:pt x="52" y="250"/>
                </a:lnTo>
                <a:lnTo>
                  <a:pt x="45" y="253"/>
                </a:lnTo>
                <a:lnTo>
                  <a:pt x="38" y="258"/>
                </a:lnTo>
                <a:lnTo>
                  <a:pt x="32" y="261"/>
                </a:lnTo>
                <a:lnTo>
                  <a:pt x="26" y="266"/>
                </a:lnTo>
                <a:lnTo>
                  <a:pt x="19" y="269"/>
                </a:lnTo>
                <a:lnTo>
                  <a:pt x="14" y="273"/>
                </a:lnTo>
                <a:lnTo>
                  <a:pt x="7" y="275"/>
                </a:lnTo>
                <a:lnTo>
                  <a:pt x="0" y="278"/>
                </a:lnTo>
                <a:lnTo>
                  <a:pt x="0" y="266"/>
                </a:lnTo>
                <a:lnTo>
                  <a:pt x="2" y="255"/>
                </a:lnTo>
                <a:lnTo>
                  <a:pt x="6" y="244"/>
                </a:lnTo>
                <a:lnTo>
                  <a:pt x="10" y="233"/>
                </a:lnTo>
                <a:lnTo>
                  <a:pt x="15" y="222"/>
                </a:lnTo>
                <a:lnTo>
                  <a:pt x="18" y="211"/>
                </a:lnTo>
                <a:lnTo>
                  <a:pt x="19" y="199"/>
                </a:lnTo>
                <a:lnTo>
                  <a:pt x="17" y="187"/>
                </a:lnTo>
                <a:lnTo>
                  <a:pt x="3" y="161"/>
                </a:lnTo>
                <a:lnTo>
                  <a:pt x="18" y="154"/>
                </a:lnTo>
                <a:lnTo>
                  <a:pt x="34" y="150"/>
                </a:lnTo>
                <a:lnTo>
                  <a:pt x="51" y="144"/>
                </a:lnTo>
                <a:lnTo>
                  <a:pt x="67" y="138"/>
                </a:lnTo>
                <a:lnTo>
                  <a:pt x="83" y="132"/>
                </a:lnTo>
                <a:lnTo>
                  <a:pt x="99" y="125"/>
                </a:lnTo>
                <a:lnTo>
                  <a:pt x="113" y="116"/>
                </a:lnTo>
                <a:lnTo>
                  <a:pt x="127" y="106"/>
                </a:lnTo>
                <a:lnTo>
                  <a:pt x="139" y="94"/>
                </a:lnTo>
                <a:lnTo>
                  <a:pt x="151" y="82"/>
                </a:lnTo>
                <a:lnTo>
                  <a:pt x="161" y="69"/>
                </a:lnTo>
                <a:lnTo>
                  <a:pt x="171" y="56"/>
                </a:lnTo>
                <a:lnTo>
                  <a:pt x="181" y="43"/>
                </a:lnTo>
                <a:lnTo>
                  <a:pt x="189" y="29"/>
                </a:lnTo>
                <a:lnTo>
                  <a:pt x="196" y="15"/>
                </a:lnTo>
                <a:lnTo>
                  <a:pt x="201" y="0"/>
                </a:lnTo>
                <a:lnTo>
                  <a:pt x="215" y="13"/>
                </a:lnTo>
                <a:lnTo>
                  <a:pt x="222" y="29"/>
                </a:lnTo>
                <a:lnTo>
                  <a:pt x="227" y="46"/>
                </a:lnTo>
                <a:lnTo>
                  <a:pt x="234" y="61"/>
                </a:lnTo>
                <a:close/>
              </a:path>
            </a:pathLst>
          </a:custGeom>
          <a:solidFill>
            <a:srgbClr val="7F7F7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59" name="Freeform 37"/>
          <p:cNvSpPr>
            <a:spLocks/>
          </p:cNvSpPr>
          <p:nvPr/>
        </p:nvSpPr>
        <p:spPr bwMode="auto">
          <a:xfrm>
            <a:off x="6448425" y="4081463"/>
            <a:ext cx="407988" cy="555625"/>
          </a:xfrm>
          <a:custGeom>
            <a:avLst/>
            <a:gdLst>
              <a:gd name="T0" fmla="*/ 175761 w 513"/>
              <a:gd name="T1" fmla="*/ 32544 h 700"/>
              <a:gd name="T2" fmla="*/ 157469 w 513"/>
              <a:gd name="T3" fmla="*/ 65088 h 700"/>
              <a:gd name="T4" fmla="*/ 159060 w 513"/>
              <a:gd name="T5" fmla="*/ 194469 h 700"/>
              <a:gd name="T6" fmla="*/ 151107 w 513"/>
              <a:gd name="T7" fmla="*/ 267494 h 700"/>
              <a:gd name="T8" fmla="*/ 164627 w 513"/>
              <a:gd name="T9" fmla="*/ 261144 h 700"/>
              <a:gd name="T10" fmla="*/ 206778 w 513"/>
              <a:gd name="T11" fmla="*/ 261938 h 700"/>
              <a:gd name="T12" fmla="*/ 272787 w 513"/>
              <a:gd name="T13" fmla="*/ 280987 h 700"/>
              <a:gd name="T14" fmla="*/ 310166 w 513"/>
              <a:gd name="T15" fmla="*/ 331787 h 700"/>
              <a:gd name="T16" fmla="*/ 318119 w 513"/>
              <a:gd name="T17" fmla="*/ 421481 h 700"/>
              <a:gd name="T18" fmla="*/ 327663 w 513"/>
              <a:gd name="T19" fmla="*/ 400844 h 700"/>
              <a:gd name="T20" fmla="*/ 340388 w 513"/>
              <a:gd name="T21" fmla="*/ 363537 h 700"/>
              <a:gd name="T22" fmla="*/ 357884 w 513"/>
              <a:gd name="T23" fmla="*/ 342900 h 700"/>
              <a:gd name="T24" fmla="*/ 380948 w 513"/>
              <a:gd name="T25" fmla="*/ 369094 h 700"/>
              <a:gd name="T26" fmla="*/ 395263 w 513"/>
              <a:gd name="T27" fmla="*/ 391319 h 700"/>
              <a:gd name="T28" fmla="*/ 369018 w 513"/>
              <a:gd name="T29" fmla="*/ 399256 h 700"/>
              <a:gd name="T30" fmla="*/ 340388 w 513"/>
              <a:gd name="T31" fmla="*/ 411163 h 700"/>
              <a:gd name="T32" fmla="*/ 315733 w 513"/>
              <a:gd name="T33" fmla="*/ 439738 h 700"/>
              <a:gd name="T34" fmla="*/ 308576 w 513"/>
              <a:gd name="T35" fmla="*/ 477044 h 700"/>
              <a:gd name="T36" fmla="*/ 336411 w 513"/>
              <a:gd name="T37" fmla="*/ 504825 h 700"/>
              <a:gd name="T38" fmla="*/ 374585 w 513"/>
              <a:gd name="T39" fmla="*/ 508000 h 700"/>
              <a:gd name="T40" fmla="*/ 402421 w 513"/>
              <a:gd name="T41" fmla="*/ 505619 h 700"/>
              <a:gd name="T42" fmla="*/ 399240 w 513"/>
              <a:gd name="T43" fmla="*/ 534194 h 700"/>
              <a:gd name="T44" fmla="*/ 369018 w 513"/>
              <a:gd name="T45" fmla="*/ 539750 h 700"/>
              <a:gd name="T46" fmla="*/ 335616 w 513"/>
              <a:gd name="T47" fmla="*/ 544513 h 700"/>
              <a:gd name="T48" fmla="*/ 296646 w 513"/>
              <a:gd name="T49" fmla="*/ 555625 h 700"/>
              <a:gd name="T50" fmla="*/ 256881 w 513"/>
              <a:gd name="T51" fmla="*/ 530225 h 700"/>
              <a:gd name="T52" fmla="*/ 219502 w 513"/>
              <a:gd name="T53" fmla="*/ 473075 h 700"/>
              <a:gd name="T54" fmla="*/ 207573 w 513"/>
              <a:gd name="T55" fmla="*/ 409575 h 700"/>
              <a:gd name="T56" fmla="*/ 198029 w 513"/>
              <a:gd name="T57" fmla="*/ 362744 h 700"/>
              <a:gd name="T58" fmla="*/ 189281 w 513"/>
              <a:gd name="T59" fmla="*/ 351631 h 700"/>
              <a:gd name="T60" fmla="*/ 196439 w 513"/>
              <a:gd name="T61" fmla="*/ 442913 h 700"/>
              <a:gd name="T62" fmla="*/ 214731 w 513"/>
              <a:gd name="T63" fmla="*/ 516731 h 700"/>
              <a:gd name="T64" fmla="*/ 221093 w 513"/>
              <a:gd name="T65" fmla="*/ 540544 h 700"/>
              <a:gd name="T66" fmla="*/ 173375 w 513"/>
              <a:gd name="T67" fmla="*/ 523081 h 700"/>
              <a:gd name="T68" fmla="*/ 128838 w 513"/>
              <a:gd name="T69" fmla="*/ 497681 h 700"/>
              <a:gd name="T70" fmla="*/ 94640 w 513"/>
              <a:gd name="T71" fmla="*/ 461169 h 700"/>
              <a:gd name="T72" fmla="*/ 79530 w 513"/>
              <a:gd name="T73" fmla="*/ 401637 h 700"/>
              <a:gd name="T74" fmla="*/ 105775 w 513"/>
              <a:gd name="T75" fmla="*/ 319087 h 700"/>
              <a:gd name="T76" fmla="*/ 112932 w 513"/>
              <a:gd name="T77" fmla="*/ 268288 h 700"/>
              <a:gd name="T78" fmla="*/ 81120 w 513"/>
              <a:gd name="T79" fmla="*/ 341312 h 700"/>
              <a:gd name="T80" fmla="*/ 52490 w 513"/>
              <a:gd name="T81" fmla="*/ 291306 h 700"/>
              <a:gd name="T82" fmla="*/ 43741 w 513"/>
              <a:gd name="T83" fmla="*/ 232569 h 700"/>
              <a:gd name="T84" fmla="*/ 58057 w 513"/>
              <a:gd name="T85" fmla="*/ 350837 h 700"/>
              <a:gd name="T86" fmla="*/ 69986 w 513"/>
              <a:gd name="T87" fmla="*/ 381794 h 700"/>
              <a:gd name="T88" fmla="*/ 61238 w 513"/>
              <a:gd name="T89" fmla="*/ 417513 h 700"/>
              <a:gd name="T90" fmla="*/ 7158 w 513"/>
              <a:gd name="T91" fmla="*/ 330200 h 700"/>
              <a:gd name="T92" fmla="*/ 3181 w 513"/>
              <a:gd name="T93" fmla="*/ 223044 h 700"/>
              <a:gd name="T94" fmla="*/ 27835 w 513"/>
              <a:gd name="T95" fmla="*/ 155575 h 700"/>
              <a:gd name="T96" fmla="*/ 73963 w 513"/>
              <a:gd name="T97" fmla="*/ 96044 h 700"/>
              <a:gd name="T98" fmla="*/ 93845 w 513"/>
              <a:gd name="T99" fmla="*/ 128588 h 700"/>
              <a:gd name="T100" fmla="*/ 97026 w 513"/>
              <a:gd name="T101" fmla="*/ 192087 h 700"/>
              <a:gd name="T102" fmla="*/ 108956 w 513"/>
              <a:gd name="T103" fmla="*/ 174625 h 700"/>
              <a:gd name="T104" fmla="*/ 104979 w 513"/>
              <a:gd name="T105" fmla="*/ 94456 h 700"/>
              <a:gd name="T106" fmla="*/ 115318 w 513"/>
              <a:gd name="T107" fmla="*/ 12700 h 700"/>
              <a:gd name="T108" fmla="*/ 163036 w 513"/>
              <a:gd name="T109" fmla="*/ 2381 h 700"/>
              <a:gd name="T110" fmla="*/ 191667 w 513"/>
              <a:gd name="T111" fmla="*/ 12700 h 70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513"/>
              <a:gd name="T169" fmla="*/ 0 h 700"/>
              <a:gd name="T170" fmla="*/ 513 w 513"/>
              <a:gd name="T171" fmla="*/ 700 h 700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513" h="700">
                <a:moveTo>
                  <a:pt x="251" y="21"/>
                </a:moveTo>
                <a:lnTo>
                  <a:pt x="239" y="26"/>
                </a:lnTo>
                <a:lnTo>
                  <a:pt x="230" y="33"/>
                </a:lnTo>
                <a:lnTo>
                  <a:pt x="221" y="41"/>
                </a:lnTo>
                <a:lnTo>
                  <a:pt x="213" y="50"/>
                </a:lnTo>
                <a:lnTo>
                  <a:pt x="207" y="60"/>
                </a:lnTo>
                <a:lnTo>
                  <a:pt x="201" y="71"/>
                </a:lnTo>
                <a:lnTo>
                  <a:pt x="198" y="82"/>
                </a:lnTo>
                <a:lnTo>
                  <a:pt x="195" y="94"/>
                </a:lnTo>
                <a:lnTo>
                  <a:pt x="193" y="144"/>
                </a:lnTo>
                <a:lnTo>
                  <a:pt x="196" y="195"/>
                </a:lnTo>
                <a:lnTo>
                  <a:pt x="200" y="245"/>
                </a:lnTo>
                <a:lnTo>
                  <a:pt x="196" y="294"/>
                </a:lnTo>
                <a:lnTo>
                  <a:pt x="180" y="339"/>
                </a:lnTo>
                <a:lnTo>
                  <a:pt x="185" y="338"/>
                </a:lnTo>
                <a:lnTo>
                  <a:pt x="190" y="337"/>
                </a:lnTo>
                <a:lnTo>
                  <a:pt x="193" y="334"/>
                </a:lnTo>
                <a:lnTo>
                  <a:pt x="198" y="332"/>
                </a:lnTo>
                <a:lnTo>
                  <a:pt x="202" y="330"/>
                </a:lnTo>
                <a:lnTo>
                  <a:pt x="207" y="329"/>
                </a:lnTo>
                <a:lnTo>
                  <a:pt x="211" y="326"/>
                </a:lnTo>
                <a:lnTo>
                  <a:pt x="216" y="325"/>
                </a:lnTo>
                <a:lnTo>
                  <a:pt x="238" y="327"/>
                </a:lnTo>
                <a:lnTo>
                  <a:pt x="260" y="330"/>
                </a:lnTo>
                <a:lnTo>
                  <a:pt x="282" y="334"/>
                </a:lnTo>
                <a:lnTo>
                  <a:pt x="302" y="340"/>
                </a:lnTo>
                <a:lnTo>
                  <a:pt x="323" y="346"/>
                </a:lnTo>
                <a:lnTo>
                  <a:pt x="343" y="354"/>
                </a:lnTo>
                <a:lnTo>
                  <a:pt x="362" y="362"/>
                </a:lnTo>
                <a:lnTo>
                  <a:pt x="382" y="371"/>
                </a:lnTo>
                <a:lnTo>
                  <a:pt x="389" y="379"/>
                </a:lnTo>
                <a:lnTo>
                  <a:pt x="390" y="418"/>
                </a:lnTo>
                <a:lnTo>
                  <a:pt x="388" y="458"/>
                </a:lnTo>
                <a:lnTo>
                  <a:pt x="388" y="496"/>
                </a:lnTo>
                <a:lnTo>
                  <a:pt x="395" y="533"/>
                </a:lnTo>
                <a:lnTo>
                  <a:pt x="400" y="531"/>
                </a:lnTo>
                <a:lnTo>
                  <a:pt x="404" y="527"/>
                </a:lnTo>
                <a:lnTo>
                  <a:pt x="406" y="521"/>
                </a:lnTo>
                <a:lnTo>
                  <a:pt x="408" y="516"/>
                </a:lnTo>
                <a:lnTo>
                  <a:pt x="412" y="505"/>
                </a:lnTo>
                <a:lnTo>
                  <a:pt x="415" y="493"/>
                </a:lnTo>
                <a:lnTo>
                  <a:pt x="420" y="481"/>
                </a:lnTo>
                <a:lnTo>
                  <a:pt x="423" y="469"/>
                </a:lnTo>
                <a:lnTo>
                  <a:pt x="428" y="458"/>
                </a:lnTo>
                <a:lnTo>
                  <a:pt x="433" y="446"/>
                </a:lnTo>
                <a:lnTo>
                  <a:pt x="437" y="436"/>
                </a:lnTo>
                <a:lnTo>
                  <a:pt x="443" y="424"/>
                </a:lnTo>
                <a:lnTo>
                  <a:pt x="450" y="432"/>
                </a:lnTo>
                <a:lnTo>
                  <a:pt x="457" y="440"/>
                </a:lnTo>
                <a:lnTo>
                  <a:pt x="464" y="448"/>
                </a:lnTo>
                <a:lnTo>
                  <a:pt x="472" y="457"/>
                </a:lnTo>
                <a:lnTo>
                  <a:pt x="479" y="465"/>
                </a:lnTo>
                <a:lnTo>
                  <a:pt x="486" y="473"/>
                </a:lnTo>
                <a:lnTo>
                  <a:pt x="494" y="480"/>
                </a:lnTo>
                <a:lnTo>
                  <a:pt x="503" y="486"/>
                </a:lnTo>
                <a:lnTo>
                  <a:pt x="497" y="493"/>
                </a:lnTo>
                <a:lnTo>
                  <a:pt x="489" y="497"/>
                </a:lnTo>
                <a:lnTo>
                  <a:pt x="481" y="500"/>
                </a:lnTo>
                <a:lnTo>
                  <a:pt x="472" y="501"/>
                </a:lnTo>
                <a:lnTo>
                  <a:pt x="464" y="503"/>
                </a:lnTo>
                <a:lnTo>
                  <a:pt x="454" y="505"/>
                </a:lnTo>
                <a:lnTo>
                  <a:pt x="445" y="506"/>
                </a:lnTo>
                <a:lnTo>
                  <a:pt x="437" y="509"/>
                </a:lnTo>
                <a:lnTo>
                  <a:pt x="428" y="518"/>
                </a:lnTo>
                <a:lnTo>
                  <a:pt x="419" y="526"/>
                </a:lnTo>
                <a:lnTo>
                  <a:pt x="411" y="535"/>
                </a:lnTo>
                <a:lnTo>
                  <a:pt x="404" y="544"/>
                </a:lnTo>
                <a:lnTo>
                  <a:pt x="397" y="554"/>
                </a:lnTo>
                <a:lnTo>
                  <a:pt x="392" y="565"/>
                </a:lnTo>
                <a:lnTo>
                  <a:pt x="388" y="576"/>
                </a:lnTo>
                <a:lnTo>
                  <a:pt x="385" y="588"/>
                </a:lnTo>
                <a:lnTo>
                  <a:pt x="388" y="601"/>
                </a:lnTo>
                <a:lnTo>
                  <a:pt x="393" y="612"/>
                </a:lnTo>
                <a:lnTo>
                  <a:pt x="403" y="622"/>
                </a:lnTo>
                <a:lnTo>
                  <a:pt x="413" y="630"/>
                </a:lnTo>
                <a:lnTo>
                  <a:pt x="423" y="636"/>
                </a:lnTo>
                <a:lnTo>
                  <a:pt x="435" y="640"/>
                </a:lnTo>
                <a:lnTo>
                  <a:pt x="446" y="641"/>
                </a:lnTo>
                <a:lnTo>
                  <a:pt x="459" y="641"/>
                </a:lnTo>
                <a:lnTo>
                  <a:pt x="471" y="640"/>
                </a:lnTo>
                <a:lnTo>
                  <a:pt x="483" y="637"/>
                </a:lnTo>
                <a:lnTo>
                  <a:pt x="494" y="634"/>
                </a:lnTo>
                <a:lnTo>
                  <a:pt x="504" y="628"/>
                </a:lnTo>
                <a:lnTo>
                  <a:pt x="506" y="637"/>
                </a:lnTo>
                <a:lnTo>
                  <a:pt x="511" y="645"/>
                </a:lnTo>
                <a:lnTo>
                  <a:pt x="513" y="655"/>
                </a:lnTo>
                <a:lnTo>
                  <a:pt x="509" y="664"/>
                </a:lnTo>
                <a:lnTo>
                  <a:pt x="502" y="673"/>
                </a:lnTo>
                <a:lnTo>
                  <a:pt x="494" y="679"/>
                </a:lnTo>
                <a:lnTo>
                  <a:pt x="484" y="681"/>
                </a:lnTo>
                <a:lnTo>
                  <a:pt x="474" y="681"/>
                </a:lnTo>
                <a:lnTo>
                  <a:pt x="464" y="680"/>
                </a:lnTo>
                <a:lnTo>
                  <a:pt x="453" y="679"/>
                </a:lnTo>
                <a:lnTo>
                  <a:pt x="443" y="679"/>
                </a:lnTo>
                <a:lnTo>
                  <a:pt x="433" y="681"/>
                </a:lnTo>
                <a:lnTo>
                  <a:pt x="422" y="686"/>
                </a:lnTo>
                <a:lnTo>
                  <a:pt x="410" y="690"/>
                </a:lnTo>
                <a:lnTo>
                  <a:pt x="398" y="695"/>
                </a:lnTo>
                <a:lnTo>
                  <a:pt x="385" y="698"/>
                </a:lnTo>
                <a:lnTo>
                  <a:pt x="373" y="700"/>
                </a:lnTo>
                <a:lnTo>
                  <a:pt x="361" y="698"/>
                </a:lnTo>
                <a:lnTo>
                  <a:pt x="350" y="694"/>
                </a:lnTo>
                <a:lnTo>
                  <a:pt x="339" y="685"/>
                </a:lnTo>
                <a:lnTo>
                  <a:pt x="323" y="668"/>
                </a:lnTo>
                <a:lnTo>
                  <a:pt x="308" y="651"/>
                </a:lnTo>
                <a:lnTo>
                  <a:pt x="296" y="634"/>
                </a:lnTo>
                <a:lnTo>
                  <a:pt x="284" y="615"/>
                </a:lnTo>
                <a:lnTo>
                  <a:pt x="276" y="596"/>
                </a:lnTo>
                <a:lnTo>
                  <a:pt x="269" y="575"/>
                </a:lnTo>
                <a:lnTo>
                  <a:pt x="264" y="554"/>
                </a:lnTo>
                <a:lnTo>
                  <a:pt x="262" y="533"/>
                </a:lnTo>
                <a:lnTo>
                  <a:pt x="261" y="516"/>
                </a:lnTo>
                <a:lnTo>
                  <a:pt x="259" y="501"/>
                </a:lnTo>
                <a:lnTo>
                  <a:pt x="256" y="486"/>
                </a:lnTo>
                <a:lnTo>
                  <a:pt x="254" y="471"/>
                </a:lnTo>
                <a:lnTo>
                  <a:pt x="249" y="457"/>
                </a:lnTo>
                <a:lnTo>
                  <a:pt x="244" y="443"/>
                </a:lnTo>
                <a:lnTo>
                  <a:pt x="236" y="430"/>
                </a:lnTo>
                <a:lnTo>
                  <a:pt x="226" y="418"/>
                </a:lnTo>
                <a:lnTo>
                  <a:pt x="238" y="443"/>
                </a:lnTo>
                <a:lnTo>
                  <a:pt x="244" y="470"/>
                </a:lnTo>
                <a:lnTo>
                  <a:pt x="246" y="499"/>
                </a:lnTo>
                <a:lnTo>
                  <a:pt x="247" y="528"/>
                </a:lnTo>
                <a:lnTo>
                  <a:pt x="247" y="558"/>
                </a:lnTo>
                <a:lnTo>
                  <a:pt x="249" y="587"/>
                </a:lnTo>
                <a:lnTo>
                  <a:pt x="254" y="614"/>
                </a:lnTo>
                <a:lnTo>
                  <a:pt x="264" y="640"/>
                </a:lnTo>
                <a:lnTo>
                  <a:pt x="270" y="651"/>
                </a:lnTo>
                <a:lnTo>
                  <a:pt x="277" y="663"/>
                </a:lnTo>
                <a:lnTo>
                  <a:pt x="284" y="674"/>
                </a:lnTo>
                <a:lnTo>
                  <a:pt x="292" y="686"/>
                </a:lnTo>
                <a:lnTo>
                  <a:pt x="278" y="681"/>
                </a:lnTo>
                <a:lnTo>
                  <a:pt x="263" y="677"/>
                </a:lnTo>
                <a:lnTo>
                  <a:pt x="248" y="672"/>
                </a:lnTo>
                <a:lnTo>
                  <a:pt x="233" y="666"/>
                </a:lnTo>
                <a:lnTo>
                  <a:pt x="218" y="659"/>
                </a:lnTo>
                <a:lnTo>
                  <a:pt x="203" y="652"/>
                </a:lnTo>
                <a:lnTo>
                  <a:pt x="188" y="645"/>
                </a:lnTo>
                <a:lnTo>
                  <a:pt x="175" y="636"/>
                </a:lnTo>
                <a:lnTo>
                  <a:pt x="162" y="627"/>
                </a:lnTo>
                <a:lnTo>
                  <a:pt x="149" y="618"/>
                </a:lnTo>
                <a:lnTo>
                  <a:pt x="138" y="606"/>
                </a:lnTo>
                <a:lnTo>
                  <a:pt x="129" y="595"/>
                </a:lnTo>
                <a:lnTo>
                  <a:pt x="119" y="581"/>
                </a:lnTo>
                <a:lnTo>
                  <a:pt x="112" y="567"/>
                </a:lnTo>
                <a:lnTo>
                  <a:pt x="107" y="551"/>
                </a:lnTo>
                <a:lnTo>
                  <a:pt x="103" y="535"/>
                </a:lnTo>
                <a:lnTo>
                  <a:pt x="100" y="506"/>
                </a:lnTo>
                <a:lnTo>
                  <a:pt x="103" y="478"/>
                </a:lnTo>
                <a:lnTo>
                  <a:pt x="111" y="453"/>
                </a:lnTo>
                <a:lnTo>
                  <a:pt x="122" y="428"/>
                </a:lnTo>
                <a:lnTo>
                  <a:pt x="133" y="402"/>
                </a:lnTo>
                <a:lnTo>
                  <a:pt x="144" y="377"/>
                </a:lnTo>
                <a:lnTo>
                  <a:pt x="150" y="351"/>
                </a:lnTo>
                <a:lnTo>
                  <a:pt x="153" y="323"/>
                </a:lnTo>
                <a:lnTo>
                  <a:pt x="142" y="338"/>
                </a:lnTo>
                <a:lnTo>
                  <a:pt x="135" y="356"/>
                </a:lnTo>
                <a:lnTo>
                  <a:pt x="130" y="374"/>
                </a:lnTo>
                <a:lnTo>
                  <a:pt x="123" y="391"/>
                </a:lnTo>
                <a:lnTo>
                  <a:pt x="102" y="430"/>
                </a:lnTo>
                <a:lnTo>
                  <a:pt x="88" y="416"/>
                </a:lnTo>
                <a:lnTo>
                  <a:pt x="79" y="401"/>
                </a:lnTo>
                <a:lnTo>
                  <a:pt x="71" y="385"/>
                </a:lnTo>
                <a:lnTo>
                  <a:pt x="66" y="367"/>
                </a:lnTo>
                <a:lnTo>
                  <a:pt x="63" y="349"/>
                </a:lnTo>
                <a:lnTo>
                  <a:pt x="59" y="331"/>
                </a:lnTo>
                <a:lnTo>
                  <a:pt x="57" y="311"/>
                </a:lnTo>
                <a:lnTo>
                  <a:pt x="55" y="293"/>
                </a:lnTo>
                <a:lnTo>
                  <a:pt x="51" y="331"/>
                </a:lnTo>
                <a:lnTo>
                  <a:pt x="54" y="370"/>
                </a:lnTo>
                <a:lnTo>
                  <a:pt x="61" y="407"/>
                </a:lnTo>
                <a:lnTo>
                  <a:pt x="73" y="442"/>
                </a:lnTo>
                <a:lnTo>
                  <a:pt x="84" y="451"/>
                </a:lnTo>
                <a:lnTo>
                  <a:pt x="89" y="460"/>
                </a:lnTo>
                <a:lnTo>
                  <a:pt x="91" y="470"/>
                </a:lnTo>
                <a:lnTo>
                  <a:pt x="88" y="481"/>
                </a:lnTo>
                <a:lnTo>
                  <a:pt x="85" y="492"/>
                </a:lnTo>
                <a:lnTo>
                  <a:pt x="81" y="504"/>
                </a:lnTo>
                <a:lnTo>
                  <a:pt x="78" y="514"/>
                </a:lnTo>
                <a:lnTo>
                  <a:pt x="77" y="526"/>
                </a:lnTo>
                <a:lnTo>
                  <a:pt x="54" y="503"/>
                </a:lnTo>
                <a:lnTo>
                  <a:pt x="34" y="476"/>
                </a:lnTo>
                <a:lnTo>
                  <a:pt x="19" y="447"/>
                </a:lnTo>
                <a:lnTo>
                  <a:pt x="9" y="416"/>
                </a:lnTo>
                <a:lnTo>
                  <a:pt x="2" y="384"/>
                </a:lnTo>
                <a:lnTo>
                  <a:pt x="0" y="351"/>
                </a:lnTo>
                <a:lnTo>
                  <a:pt x="1" y="316"/>
                </a:lnTo>
                <a:lnTo>
                  <a:pt x="4" y="281"/>
                </a:lnTo>
                <a:lnTo>
                  <a:pt x="8" y="258"/>
                </a:lnTo>
                <a:lnTo>
                  <a:pt x="15" y="236"/>
                </a:lnTo>
                <a:lnTo>
                  <a:pt x="24" y="216"/>
                </a:lnTo>
                <a:lnTo>
                  <a:pt x="35" y="196"/>
                </a:lnTo>
                <a:lnTo>
                  <a:pt x="48" y="177"/>
                </a:lnTo>
                <a:lnTo>
                  <a:pt x="62" y="158"/>
                </a:lnTo>
                <a:lnTo>
                  <a:pt x="77" y="140"/>
                </a:lnTo>
                <a:lnTo>
                  <a:pt x="93" y="121"/>
                </a:lnTo>
                <a:lnTo>
                  <a:pt x="102" y="102"/>
                </a:lnTo>
                <a:lnTo>
                  <a:pt x="107" y="121"/>
                </a:lnTo>
                <a:lnTo>
                  <a:pt x="112" y="141"/>
                </a:lnTo>
                <a:lnTo>
                  <a:pt x="118" y="162"/>
                </a:lnTo>
                <a:lnTo>
                  <a:pt x="123" y="181"/>
                </a:lnTo>
                <a:lnTo>
                  <a:pt x="125" y="202"/>
                </a:lnTo>
                <a:lnTo>
                  <a:pt x="125" y="223"/>
                </a:lnTo>
                <a:lnTo>
                  <a:pt x="122" y="242"/>
                </a:lnTo>
                <a:lnTo>
                  <a:pt x="115" y="262"/>
                </a:lnTo>
                <a:lnTo>
                  <a:pt x="126" y="251"/>
                </a:lnTo>
                <a:lnTo>
                  <a:pt x="133" y="236"/>
                </a:lnTo>
                <a:lnTo>
                  <a:pt x="137" y="220"/>
                </a:lnTo>
                <a:lnTo>
                  <a:pt x="140" y="205"/>
                </a:lnTo>
                <a:lnTo>
                  <a:pt x="142" y="178"/>
                </a:lnTo>
                <a:lnTo>
                  <a:pt x="139" y="149"/>
                </a:lnTo>
                <a:lnTo>
                  <a:pt x="132" y="119"/>
                </a:lnTo>
                <a:lnTo>
                  <a:pt x="126" y="90"/>
                </a:lnTo>
                <a:lnTo>
                  <a:pt x="125" y="63"/>
                </a:lnTo>
                <a:lnTo>
                  <a:pt x="130" y="38"/>
                </a:lnTo>
                <a:lnTo>
                  <a:pt x="145" y="16"/>
                </a:lnTo>
                <a:lnTo>
                  <a:pt x="173" y="0"/>
                </a:lnTo>
                <a:lnTo>
                  <a:pt x="184" y="0"/>
                </a:lnTo>
                <a:lnTo>
                  <a:pt x="194" y="0"/>
                </a:lnTo>
                <a:lnTo>
                  <a:pt x="205" y="3"/>
                </a:lnTo>
                <a:lnTo>
                  <a:pt x="214" y="5"/>
                </a:lnTo>
                <a:lnTo>
                  <a:pt x="223" y="8"/>
                </a:lnTo>
                <a:lnTo>
                  <a:pt x="232" y="13"/>
                </a:lnTo>
                <a:lnTo>
                  <a:pt x="241" y="16"/>
                </a:lnTo>
                <a:lnTo>
                  <a:pt x="251" y="21"/>
                </a:lnTo>
                <a:close/>
              </a:path>
            </a:pathLst>
          </a:custGeom>
          <a:solidFill>
            <a:srgbClr val="7F54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60" name="Freeform 38"/>
          <p:cNvSpPr>
            <a:spLocks/>
          </p:cNvSpPr>
          <p:nvPr/>
        </p:nvSpPr>
        <p:spPr bwMode="auto">
          <a:xfrm>
            <a:off x="6773863" y="4086225"/>
            <a:ext cx="388937" cy="492125"/>
          </a:xfrm>
          <a:custGeom>
            <a:avLst/>
            <a:gdLst>
              <a:gd name="T0" fmla="*/ 230188 w 490"/>
              <a:gd name="T1" fmla="*/ 47548 h 621"/>
              <a:gd name="T2" fmla="*/ 232569 w 490"/>
              <a:gd name="T3" fmla="*/ 109361 h 621"/>
              <a:gd name="T4" fmla="*/ 248444 w 490"/>
              <a:gd name="T5" fmla="*/ 91134 h 621"/>
              <a:gd name="T6" fmla="*/ 261144 w 490"/>
              <a:gd name="T7" fmla="*/ 49133 h 621"/>
              <a:gd name="T8" fmla="*/ 266700 w 490"/>
              <a:gd name="T9" fmla="*/ 84794 h 621"/>
              <a:gd name="T10" fmla="*/ 278607 w 490"/>
              <a:gd name="T11" fmla="*/ 97474 h 621"/>
              <a:gd name="T12" fmla="*/ 301625 w 490"/>
              <a:gd name="T13" fmla="*/ 96682 h 621"/>
              <a:gd name="T14" fmla="*/ 319882 w 490"/>
              <a:gd name="T15" fmla="*/ 138683 h 621"/>
              <a:gd name="T16" fmla="*/ 323850 w 490"/>
              <a:gd name="T17" fmla="*/ 84002 h 621"/>
              <a:gd name="T18" fmla="*/ 338138 w 490"/>
              <a:gd name="T19" fmla="*/ 76870 h 621"/>
              <a:gd name="T20" fmla="*/ 352425 w 490"/>
              <a:gd name="T21" fmla="*/ 76870 h 621"/>
              <a:gd name="T22" fmla="*/ 377825 w 490"/>
              <a:gd name="T23" fmla="*/ 103021 h 621"/>
              <a:gd name="T24" fmla="*/ 388938 w 490"/>
              <a:gd name="T25" fmla="*/ 137890 h 621"/>
              <a:gd name="T26" fmla="*/ 371475 w 490"/>
              <a:gd name="T27" fmla="*/ 186231 h 621"/>
              <a:gd name="T28" fmla="*/ 344488 w 490"/>
              <a:gd name="T29" fmla="*/ 229817 h 621"/>
              <a:gd name="T30" fmla="*/ 294482 w 490"/>
              <a:gd name="T31" fmla="*/ 288460 h 621"/>
              <a:gd name="T32" fmla="*/ 229394 w 490"/>
              <a:gd name="T33" fmla="*/ 334423 h 621"/>
              <a:gd name="T34" fmla="*/ 195263 w 490"/>
              <a:gd name="T35" fmla="*/ 350273 h 621"/>
              <a:gd name="T36" fmla="*/ 166688 w 490"/>
              <a:gd name="T37" fmla="*/ 376424 h 621"/>
              <a:gd name="T38" fmla="*/ 213519 w 490"/>
              <a:gd name="T39" fmla="*/ 354235 h 621"/>
              <a:gd name="T40" fmla="*/ 260350 w 490"/>
              <a:gd name="T41" fmla="*/ 333631 h 621"/>
              <a:gd name="T42" fmla="*/ 332582 w 490"/>
              <a:gd name="T43" fmla="*/ 308272 h 621"/>
              <a:gd name="T44" fmla="*/ 361950 w 490"/>
              <a:gd name="T45" fmla="*/ 300347 h 621"/>
              <a:gd name="T46" fmla="*/ 334169 w 490"/>
              <a:gd name="T47" fmla="*/ 333631 h 621"/>
              <a:gd name="T48" fmla="*/ 287338 w 490"/>
              <a:gd name="T49" fmla="*/ 360575 h 621"/>
              <a:gd name="T50" fmla="*/ 242888 w 490"/>
              <a:gd name="T51" fmla="*/ 390689 h 621"/>
              <a:gd name="T52" fmla="*/ 203200 w 490"/>
              <a:gd name="T53" fmla="*/ 427935 h 621"/>
              <a:gd name="T54" fmla="*/ 167481 w 490"/>
              <a:gd name="T55" fmla="*/ 462804 h 621"/>
              <a:gd name="T56" fmla="*/ 127000 w 490"/>
              <a:gd name="T57" fmla="*/ 478653 h 621"/>
              <a:gd name="T58" fmla="*/ 101600 w 490"/>
              <a:gd name="T59" fmla="*/ 482615 h 621"/>
              <a:gd name="T60" fmla="*/ 115888 w 490"/>
              <a:gd name="T61" fmla="*/ 468351 h 621"/>
              <a:gd name="T62" fmla="*/ 147638 w 490"/>
              <a:gd name="T63" fmla="*/ 454879 h 621"/>
              <a:gd name="T64" fmla="*/ 157163 w 490"/>
              <a:gd name="T65" fmla="*/ 427142 h 621"/>
              <a:gd name="T66" fmla="*/ 139700 w 490"/>
              <a:gd name="T67" fmla="*/ 405746 h 621"/>
              <a:gd name="T68" fmla="*/ 137319 w 490"/>
              <a:gd name="T69" fmla="*/ 423972 h 621"/>
              <a:gd name="T70" fmla="*/ 116681 w 490"/>
              <a:gd name="T71" fmla="*/ 448539 h 621"/>
              <a:gd name="T72" fmla="*/ 87313 w 490"/>
              <a:gd name="T73" fmla="*/ 451709 h 621"/>
              <a:gd name="T74" fmla="*/ 68263 w 490"/>
              <a:gd name="T75" fmla="*/ 468351 h 621"/>
              <a:gd name="T76" fmla="*/ 53181 w 490"/>
              <a:gd name="T77" fmla="*/ 484993 h 621"/>
              <a:gd name="T78" fmla="*/ 34131 w 490"/>
              <a:gd name="T79" fmla="*/ 489748 h 621"/>
              <a:gd name="T80" fmla="*/ 16669 w 490"/>
              <a:gd name="T81" fmla="*/ 481823 h 621"/>
              <a:gd name="T82" fmla="*/ 794 w 490"/>
              <a:gd name="T83" fmla="*/ 462011 h 621"/>
              <a:gd name="T84" fmla="*/ 18256 w 490"/>
              <a:gd name="T85" fmla="*/ 426350 h 621"/>
              <a:gd name="T86" fmla="*/ 62706 w 490"/>
              <a:gd name="T87" fmla="*/ 406538 h 621"/>
              <a:gd name="T88" fmla="*/ 80169 w 490"/>
              <a:gd name="T89" fmla="*/ 355027 h 621"/>
              <a:gd name="T90" fmla="*/ 54769 w 490"/>
              <a:gd name="T91" fmla="*/ 331253 h 621"/>
              <a:gd name="T92" fmla="*/ 41275 w 490"/>
              <a:gd name="T93" fmla="*/ 303517 h 621"/>
              <a:gd name="T94" fmla="*/ 61913 w 490"/>
              <a:gd name="T95" fmla="*/ 271025 h 621"/>
              <a:gd name="T96" fmla="*/ 90488 w 490"/>
              <a:gd name="T97" fmla="*/ 246459 h 621"/>
              <a:gd name="T98" fmla="*/ 106363 w 490"/>
              <a:gd name="T99" fmla="*/ 213967 h 621"/>
              <a:gd name="T100" fmla="*/ 123825 w 490"/>
              <a:gd name="T101" fmla="*/ 182268 h 621"/>
              <a:gd name="T102" fmla="*/ 154781 w 490"/>
              <a:gd name="T103" fmla="*/ 147400 h 621"/>
              <a:gd name="T104" fmla="*/ 148431 w 490"/>
              <a:gd name="T105" fmla="*/ 83210 h 621"/>
              <a:gd name="T106" fmla="*/ 121444 w 490"/>
              <a:gd name="T107" fmla="*/ 55473 h 621"/>
              <a:gd name="T108" fmla="*/ 100806 w 490"/>
              <a:gd name="T109" fmla="*/ 28529 h 621"/>
              <a:gd name="T110" fmla="*/ 124619 w 490"/>
              <a:gd name="T111" fmla="*/ 15849 h 621"/>
              <a:gd name="T112" fmla="*/ 146844 w 490"/>
              <a:gd name="T113" fmla="*/ 7925 h 621"/>
              <a:gd name="T114" fmla="*/ 172244 w 490"/>
              <a:gd name="T115" fmla="*/ 792 h 621"/>
              <a:gd name="T116" fmla="*/ 191294 w 490"/>
              <a:gd name="T117" fmla="*/ 28529 h 62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490"/>
              <a:gd name="T178" fmla="*/ 0 h 621"/>
              <a:gd name="T179" fmla="*/ 490 w 490"/>
              <a:gd name="T180" fmla="*/ 621 h 621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490" h="621">
                <a:moveTo>
                  <a:pt x="264" y="60"/>
                </a:moveTo>
                <a:lnTo>
                  <a:pt x="272" y="61"/>
                </a:lnTo>
                <a:lnTo>
                  <a:pt x="280" y="61"/>
                </a:lnTo>
                <a:lnTo>
                  <a:pt x="290" y="60"/>
                </a:lnTo>
                <a:lnTo>
                  <a:pt x="297" y="58"/>
                </a:lnTo>
                <a:lnTo>
                  <a:pt x="293" y="83"/>
                </a:lnTo>
                <a:lnTo>
                  <a:pt x="291" y="111"/>
                </a:lnTo>
                <a:lnTo>
                  <a:pt x="293" y="138"/>
                </a:lnTo>
                <a:lnTo>
                  <a:pt x="302" y="164"/>
                </a:lnTo>
                <a:lnTo>
                  <a:pt x="312" y="171"/>
                </a:lnTo>
                <a:lnTo>
                  <a:pt x="312" y="143"/>
                </a:lnTo>
                <a:lnTo>
                  <a:pt x="313" y="115"/>
                </a:lnTo>
                <a:lnTo>
                  <a:pt x="315" y="89"/>
                </a:lnTo>
                <a:lnTo>
                  <a:pt x="322" y="65"/>
                </a:lnTo>
                <a:lnTo>
                  <a:pt x="325" y="62"/>
                </a:lnTo>
                <a:lnTo>
                  <a:pt x="329" y="62"/>
                </a:lnTo>
                <a:lnTo>
                  <a:pt x="332" y="62"/>
                </a:lnTo>
                <a:lnTo>
                  <a:pt x="336" y="63"/>
                </a:lnTo>
                <a:lnTo>
                  <a:pt x="338" y="85"/>
                </a:lnTo>
                <a:lnTo>
                  <a:pt x="336" y="107"/>
                </a:lnTo>
                <a:lnTo>
                  <a:pt x="332" y="129"/>
                </a:lnTo>
                <a:lnTo>
                  <a:pt x="331" y="151"/>
                </a:lnTo>
                <a:lnTo>
                  <a:pt x="343" y="138"/>
                </a:lnTo>
                <a:lnTo>
                  <a:pt x="351" y="123"/>
                </a:lnTo>
                <a:lnTo>
                  <a:pt x="358" y="108"/>
                </a:lnTo>
                <a:lnTo>
                  <a:pt x="363" y="92"/>
                </a:lnTo>
                <a:lnTo>
                  <a:pt x="382" y="103"/>
                </a:lnTo>
                <a:lnTo>
                  <a:pt x="380" y="122"/>
                </a:lnTo>
                <a:lnTo>
                  <a:pt x="383" y="141"/>
                </a:lnTo>
                <a:lnTo>
                  <a:pt x="389" y="159"/>
                </a:lnTo>
                <a:lnTo>
                  <a:pt x="400" y="176"/>
                </a:lnTo>
                <a:lnTo>
                  <a:pt x="403" y="175"/>
                </a:lnTo>
                <a:lnTo>
                  <a:pt x="398" y="158"/>
                </a:lnTo>
                <a:lnTo>
                  <a:pt x="397" y="139"/>
                </a:lnTo>
                <a:lnTo>
                  <a:pt x="400" y="121"/>
                </a:lnTo>
                <a:lnTo>
                  <a:pt x="408" y="106"/>
                </a:lnTo>
                <a:lnTo>
                  <a:pt x="412" y="104"/>
                </a:lnTo>
                <a:lnTo>
                  <a:pt x="416" y="100"/>
                </a:lnTo>
                <a:lnTo>
                  <a:pt x="421" y="99"/>
                </a:lnTo>
                <a:lnTo>
                  <a:pt x="426" y="97"/>
                </a:lnTo>
                <a:lnTo>
                  <a:pt x="430" y="96"/>
                </a:lnTo>
                <a:lnTo>
                  <a:pt x="435" y="96"/>
                </a:lnTo>
                <a:lnTo>
                  <a:pt x="439" y="96"/>
                </a:lnTo>
                <a:lnTo>
                  <a:pt x="444" y="97"/>
                </a:lnTo>
                <a:lnTo>
                  <a:pt x="453" y="104"/>
                </a:lnTo>
                <a:lnTo>
                  <a:pt x="462" y="112"/>
                </a:lnTo>
                <a:lnTo>
                  <a:pt x="470" y="121"/>
                </a:lnTo>
                <a:lnTo>
                  <a:pt x="476" y="130"/>
                </a:lnTo>
                <a:lnTo>
                  <a:pt x="482" y="141"/>
                </a:lnTo>
                <a:lnTo>
                  <a:pt x="487" y="151"/>
                </a:lnTo>
                <a:lnTo>
                  <a:pt x="489" y="163"/>
                </a:lnTo>
                <a:lnTo>
                  <a:pt x="490" y="174"/>
                </a:lnTo>
                <a:lnTo>
                  <a:pt x="488" y="190"/>
                </a:lnTo>
                <a:lnTo>
                  <a:pt x="483" y="206"/>
                </a:lnTo>
                <a:lnTo>
                  <a:pt x="476" y="221"/>
                </a:lnTo>
                <a:lnTo>
                  <a:pt x="468" y="235"/>
                </a:lnTo>
                <a:lnTo>
                  <a:pt x="459" y="249"/>
                </a:lnTo>
                <a:lnTo>
                  <a:pt x="450" y="262"/>
                </a:lnTo>
                <a:lnTo>
                  <a:pt x="441" y="277"/>
                </a:lnTo>
                <a:lnTo>
                  <a:pt x="434" y="290"/>
                </a:lnTo>
                <a:lnTo>
                  <a:pt x="423" y="315"/>
                </a:lnTo>
                <a:lnTo>
                  <a:pt x="409" y="334"/>
                </a:lnTo>
                <a:lnTo>
                  <a:pt x="391" y="350"/>
                </a:lnTo>
                <a:lnTo>
                  <a:pt x="371" y="364"/>
                </a:lnTo>
                <a:lnTo>
                  <a:pt x="350" y="377"/>
                </a:lnTo>
                <a:lnTo>
                  <a:pt x="328" y="389"/>
                </a:lnTo>
                <a:lnTo>
                  <a:pt x="307" y="404"/>
                </a:lnTo>
                <a:lnTo>
                  <a:pt x="289" y="422"/>
                </a:lnTo>
                <a:lnTo>
                  <a:pt x="278" y="427"/>
                </a:lnTo>
                <a:lnTo>
                  <a:pt x="268" y="432"/>
                </a:lnTo>
                <a:lnTo>
                  <a:pt x="256" y="438"/>
                </a:lnTo>
                <a:lnTo>
                  <a:pt x="246" y="442"/>
                </a:lnTo>
                <a:lnTo>
                  <a:pt x="237" y="449"/>
                </a:lnTo>
                <a:lnTo>
                  <a:pt x="226" y="456"/>
                </a:lnTo>
                <a:lnTo>
                  <a:pt x="218" y="464"/>
                </a:lnTo>
                <a:lnTo>
                  <a:pt x="210" y="475"/>
                </a:lnTo>
                <a:lnTo>
                  <a:pt x="225" y="469"/>
                </a:lnTo>
                <a:lnTo>
                  <a:pt x="239" y="462"/>
                </a:lnTo>
                <a:lnTo>
                  <a:pt x="254" y="455"/>
                </a:lnTo>
                <a:lnTo>
                  <a:pt x="269" y="447"/>
                </a:lnTo>
                <a:lnTo>
                  <a:pt x="283" y="440"/>
                </a:lnTo>
                <a:lnTo>
                  <a:pt x="298" y="433"/>
                </a:lnTo>
                <a:lnTo>
                  <a:pt x="313" y="426"/>
                </a:lnTo>
                <a:lnTo>
                  <a:pt x="328" y="421"/>
                </a:lnTo>
                <a:lnTo>
                  <a:pt x="392" y="395"/>
                </a:lnTo>
                <a:lnTo>
                  <a:pt x="401" y="393"/>
                </a:lnTo>
                <a:lnTo>
                  <a:pt x="409" y="391"/>
                </a:lnTo>
                <a:lnTo>
                  <a:pt x="419" y="389"/>
                </a:lnTo>
                <a:lnTo>
                  <a:pt x="428" y="387"/>
                </a:lnTo>
                <a:lnTo>
                  <a:pt x="437" y="385"/>
                </a:lnTo>
                <a:lnTo>
                  <a:pt x="446" y="383"/>
                </a:lnTo>
                <a:lnTo>
                  <a:pt x="456" y="379"/>
                </a:lnTo>
                <a:lnTo>
                  <a:pt x="464" y="374"/>
                </a:lnTo>
                <a:lnTo>
                  <a:pt x="450" y="403"/>
                </a:lnTo>
                <a:lnTo>
                  <a:pt x="436" y="412"/>
                </a:lnTo>
                <a:lnTo>
                  <a:pt x="421" y="421"/>
                </a:lnTo>
                <a:lnTo>
                  <a:pt x="407" y="430"/>
                </a:lnTo>
                <a:lnTo>
                  <a:pt x="392" y="438"/>
                </a:lnTo>
                <a:lnTo>
                  <a:pt x="377" y="447"/>
                </a:lnTo>
                <a:lnTo>
                  <a:pt x="362" y="455"/>
                </a:lnTo>
                <a:lnTo>
                  <a:pt x="348" y="464"/>
                </a:lnTo>
                <a:lnTo>
                  <a:pt x="335" y="474"/>
                </a:lnTo>
                <a:lnTo>
                  <a:pt x="320" y="483"/>
                </a:lnTo>
                <a:lnTo>
                  <a:pt x="306" y="493"/>
                </a:lnTo>
                <a:lnTo>
                  <a:pt x="293" y="503"/>
                </a:lnTo>
                <a:lnTo>
                  <a:pt x="280" y="515"/>
                </a:lnTo>
                <a:lnTo>
                  <a:pt x="268" y="528"/>
                </a:lnTo>
                <a:lnTo>
                  <a:pt x="256" y="540"/>
                </a:lnTo>
                <a:lnTo>
                  <a:pt x="246" y="554"/>
                </a:lnTo>
                <a:lnTo>
                  <a:pt x="236" y="569"/>
                </a:lnTo>
                <a:lnTo>
                  <a:pt x="224" y="577"/>
                </a:lnTo>
                <a:lnTo>
                  <a:pt x="211" y="584"/>
                </a:lnTo>
                <a:lnTo>
                  <a:pt x="199" y="589"/>
                </a:lnTo>
                <a:lnTo>
                  <a:pt x="185" y="593"/>
                </a:lnTo>
                <a:lnTo>
                  <a:pt x="172" y="598"/>
                </a:lnTo>
                <a:lnTo>
                  <a:pt x="160" y="604"/>
                </a:lnTo>
                <a:lnTo>
                  <a:pt x="148" y="611"/>
                </a:lnTo>
                <a:lnTo>
                  <a:pt x="138" y="621"/>
                </a:lnTo>
                <a:lnTo>
                  <a:pt x="133" y="615"/>
                </a:lnTo>
                <a:lnTo>
                  <a:pt x="128" y="609"/>
                </a:lnTo>
                <a:lnTo>
                  <a:pt x="126" y="603"/>
                </a:lnTo>
                <a:lnTo>
                  <a:pt x="125" y="596"/>
                </a:lnTo>
                <a:lnTo>
                  <a:pt x="135" y="593"/>
                </a:lnTo>
                <a:lnTo>
                  <a:pt x="146" y="591"/>
                </a:lnTo>
                <a:lnTo>
                  <a:pt x="156" y="588"/>
                </a:lnTo>
                <a:lnTo>
                  <a:pt x="168" y="584"/>
                </a:lnTo>
                <a:lnTo>
                  <a:pt x="177" y="580"/>
                </a:lnTo>
                <a:lnTo>
                  <a:pt x="186" y="574"/>
                </a:lnTo>
                <a:lnTo>
                  <a:pt x="193" y="566"/>
                </a:lnTo>
                <a:lnTo>
                  <a:pt x="199" y="555"/>
                </a:lnTo>
                <a:lnTo>
                  <a:pt x="199" y="547"/>
                </a:lnTo>
                <a:lnTo>
                  <a:pt x="198" y="539"/>
                </a:lnTo>
                <a:lnTo>
                  <a:pt x="194" y="531"/>
                </a:lnTo>
                <a:lnTo>
                  <a:pt x="190" y="524"/>
                </a:lnTo>
                <a:lnTo>
                  <a:pt x="183" y="517"/>
                </a:lnTo>
                <a:lnTo>
                  <a:pt x="176" y="512"/>
                </a:lnTo>
                <a:lnTo>
                  <a:pt x="169" y="506"/>
                </a:lnTo>
                <a:lnTo>
                  <a:pt x="162" y="501"/>
                </a:lnTo>
                <a:lnTo>
                  <a:pt x="166" y="517"/>
                </a:lnTo>
                <a:lnTo>
                  <a:pt x="173" y="535"/>
                </a:lnTo>
                <a:lnTo>
                  <a:pt x="176" y="551"/>
                </a:lnTo>
                <a:lnTo>
                  <a:pt x="165" y="563"/>
                </a:lnTo>
                <a:lnTo>
                  <a:pt x="156" y="565"/>
                </a:lnTo>
                <a:lnTo>
                  <a:pt x="147" y="566"/>
                </a:lnTo>
                <a:lnTo>
                  <a:pt x="138" y="566"/>
                </a:lnTo>
                <a:lnTo>
                  <a:pt x="128" y="567"/>
                </a:lnTo>
                <a:lnTo>
                  <a:pt x="119" y="568"/>
                </a:lnTo>
                <a:lnTo>
                  <a:pt x="110" y="570"/>
                </a:lnTo>
                <a:lnTo>
                  <a:pt x="102" y="574"/>
                </a:lnTo>
                <a:lnTo>
                  <a:pt x="95" y="581"/>
                </a:lnTo>
                <a:lnTo>
                  <a:pt x="90" y="585"/>
                </a:lnTo>
                <a:lnTo>
                  <a:pt x="86" y="591"/>
                </a:lnTo>
                <a:lnTo>
                  <a:pt x="81" y="597"/>
                </a:lnTo>
                <a:lnTo>
                  <a:pt x="78" y="603"/>
                </a:lnTo>
                <a:lnTo>
                  <a:pt x="73" y="607"/>
                </a:lnTo>
                <a:lnTo>
                  <a:pt x="67" y="612"/>
                </a:lnTo>
                <a:lnTo>
                  <a:pt x="63" y="615"/>
                </a:lnTo>
                <a:lnTo>
                  <a:pt x="56" y="618"/>
                </a:lnTo>
                <a:lnTo>
                  <a:pt x="49" y="618"/>
                </a:lnTo>
                <a:lnTo>
                  <a:pt x="43" y="618"/>
                </a:lnTo>
                <a:lnTo>
                  <a:pt x="38" y="616"/>
                </a:lnTo>
                <a:lnTo>
                  <a:pt x="32" y="614"/>
                </a:lnTo>
                <a:lnTo>
                  <a:pt x="26" y="612"/>
                </a:lnTo>
                <a:lnTo>
                  <a:pt x="21" y="608"/>
                </a:lnTo>
                <a:lnTo>
                  <a:pt x="16" y="606"/>
                </a:lnTo>
                <a:lnTo>
                  <a:pt x="11" y="603"/>
                </a:lnTo>
                <a:lnTo>
                  <a:pt x="5" y="593"/>
                </a:lnTo>
                <a:lnTo>
                  <a:pt x="1" y="583"/>
                </a:lnTo>
                <a:lnTo>
                  <a:pt x="0" y="571"/>
                </a:lnTo>
                <a:lnTo>
                  <a:pt x="1" y="560"/>
                </a:lnTo>
                <a:lnTo>
                  <a:pt x="11" y="547"/>
                </a:lnTo>
                <a:lnTo>
                  <a:pt x="23" y="538"/>
                </a:lnTo>
                <a:lnTo>
                  <a:pt x="36" y="531"/>
                </a:lnTo>
                <a:lnTo>
                  <a:pt x="50" y="524"/>
                </a:lnTo>
                <a:lnTo>
                  <a:pt x="65" y="518"/>
                </a:lnTo>
                <a:lnTo>
                  <a:pt x="79" y="513"/>
                </a:lnTo>
                <a:lnTo>
                  <a:pt x="92" y="503"/>
                </a:lnTo>
                <a:lnTo>
                  <a:pt x="103" y="492"/>
                </a:lnTo>
                <a:lnTo>
                  <a:pt x="111" y="452"/>
                </a:lnTo>
                <a:lnTo>
                  <a:pt x="101" y="448"/>
                </a:lnTo>
                <a:lnTo>
                  <a:pt x="93" y="442"/>
                </a:lnTo>
                <a:lnTo>
                  <a:pt x="84" y="436"/>
                </a:lnTo>
                <a:lnTo>
                  <a:pt x="77" y="427"/>
                </a:lnTo>
                <a:lnTo>
                  <a:pt x="69" y="418"/>
                </a:lnTo>
                <a:lnTo>
                  <a:pt x="62" y="410"/>
                </a:lnTo>
                <a:lnTo>
                  <a:pt x="55" y="401"/>
                </a:lnTo>
                <a:lnTo>
                  <a:pt x="47" y="393"/>
                </a:lnTo>
                <a:lnTo>
                  <a:pt x="52" y="383"/>
                </a:lnTo>
                <a:lnTo>
                  <a:pt x="58" y="372"/>
                </a:lnTo>
                <a:lnTo>
                  <a:pt x="65" y="363"/>
                </a:lnTo>
                <a:lnTo>
                  <a:pt x="71" y="353"/>
                </a:lnTo>
                <a:lnTo>
                  <a:pt x="78" y="342"/>
                </a:lnTo>
                <a:lnTo>
                  <a:pt x="85" y="332"/>
                </a:lnTo>
                <a:lnTo>
                  <a:pt x="93" y="323"/>
                </a:lnTo>
                <a:lnTo>
                  <a:pt x="101" y="313"/>
                </a:lnTo>
                <a:lnTo>
                  <a:pt x="114" y="311"/>
                </a:lnTo>
                <a:lnTo>
                  <a:pt x="120" y="302"/>
                </a:lnTo>
                <a:lnTo>
                  <a:pt x="125" y="290"/>
                </a:lnTo>
                <a:lnTo>
                  <a:pt x="130" y="280"/>
                </a:lnTo>
                <a:lnTo>
                  <a:pt x="134" y="270"/>
                </a:lnTo>
                <a:lnTo>
                  <a:pt x="138" y="259"/>
                </a:lnTo>
                <a:lnTo>
                  <a:pt x="143" y="249"/>
                </a:lnTo>
                <a:lnTo>
                  <a:pt x="149" y="240"/>
                </a:lnTo>
                <a:lnTo>
                  <a:pt x="156" y="230"/>
                </a:lnTo>
                <a:lnTo>
                  <a:pt x="164" y="221"/>
                </a:lnTo>
                <a:lnTo>
                  <a:pt x="172" y="213"/>
                </a:lnTo>
                <a:lnTo>
                  <a:pt x="183" y="206"/>
                </a:lnTo>
                <a:lnTo>
                  <a:pt x="195" y="186"/>
                </a:lnTo>
                <a:lnTo>
                  <a:pt x="201" y="163"/>
                </a:lnTo>
                <a:lnTo>
                  <a:pt x="201" y="138"/>
                </a:lnTo>
                <a:lnTo>
                  <a:pt x="193" y="115"/>
                </a:lnTo>
                <a:lnTo>
                  <a:pt x="187" y="105"/>
                </a:lnTo>
                <a:lnTo>
                  <a:pt x="180" y="95"/>
                </a:lnTo>
                <a:lnTo>
                  <a:pt x="171" y="86"/>
                </a:lnTo>
                <a:lnTo>
                  <a:pt x="162" y="78"/>
                </a:lnTo>
                <a:lnTo>
                  <a:pt x="153" y="70"/>
                </a:lnTo>
                <a:lnTo>
                  <a:pt x="142" y="62"/>
                </a:lnTo>
                <a:lnTo>
                  <a:pt x="133" y="54"/>
                </a:lnTo>
                <a:lnTo>
                  <a:pt x="125" y="45"/>
                </a:lnTo>
                <a:lnTo>
                  <a:pt x="127" y="36"/>
                </a:lnTo>
                <a:lnTo>
                  <a:pt x="134" y="30"/>
                </a:lnTo>
                <a:lnTo>
                  <a:pt x="142" y="25"/>
                </a:lnTo>
                <a:lnTo>
                  <a:pt x="150" y="22"/>
                </a:lnTo>
                <a:lnTo>
                  <a:pt x="157" y="20"/>
                </a:lnTo>
                <a:lnTo>
                  <a:pt x="164" y="17"/>
                </a:lnTo>
                <a:lnTo>
                  <a:pt x="171" y="15"/>
                </a:lnTo>
                <a:lnTo>
                  <a:pt x="178" y="13"/>
                </a:lnTo>
                <a:lnTo>
                  <a:pt x="185" y="10"/>
                </a:lnTo>
                <a:lnTo>
                  <a:pt x="192" y="7"/>
                </a:lnTo>
                <a:lnTo>
                  <a:pt x="199" y="4"/>
                </a:lnTo>
                <a:lnTo>
                  <a:pt x="204" y="0"/>
                </a:lnTo>
                <a:lnTo>
                  <a:pt x="217" y="1"/>
                </a:lnTo>
                <a:lnTo>
                  <a:pt x="226" y="7"/>
                </a:lnTo>
                <a:lnTo>
                  <a:pt x="232" y="15"/>
                </a:lnTo>
                <a:lnTo>
                  <a:pt x="238" y="24"/>
                </a:lnTo>
                <a:lnTo>
                  <a:pt x="241" y="36"/>
                </a:lnTo>
                <a:lnTo>
                  <a:pt x="247" y="45"/>
                </a:lnTo>
                <a:lnTo>
                  <a:pt x="254" y="54"/>
                </a:lnTo>
                <a:lnTo>
                  <a:pt x="264" y="60"/>
                </a:lnTo>
                <a:close/>
              </a:path>
            </a:pathLst>
          </a:custGeom>
          <a:solidFill>
            <a:srgbClr val="FFBFA5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61" name="Freeform 39"/>
          <p:cNvSpPr>
            <a:spLocks/>
          </p:cNvSpPr>
          <p:nvPr/>
        </p:nvSpPr>
        <p:spPr bwMode="auto">
          <a:xfrm>
            <a:off x="6607175" y="4095750"/>
            <a:ext cx="158750" cy="263525"/>
          </a:xfrm>
          <a:custGeom>
            <a:avLst/>
            <a:gdLst>
              <a:gd name="T0" fmla="*/ 158750 w 200"/>
              <a:gd name="T1" fmla="*/ 3165 h 333"/>
              <a:gd name="T2" fmla="*/ 155575 w 200"/>
              <a:gd name="T3" fmla="*/ 21367 h 333"/>
              <a:gd name="T4" fmla="*/ 150813 w 200"/>
              <a:gd name="T5" fmla="*/ 39568 h 333"/>
              <a:gd name="T6" fmla="*/ 146844 w 200"/>
              <a:gd name="T7" fmla="*/ 58561 h 333"/>
              <a:gd name="T8" fmla="*/ 144463 w 200"/>
              <a:gd name="T9" fmla="*/ 78345 h 333"/>
              <a:gd name="T10" fmla="*/ 142875 w 200"/>
              <a:gd name="T11" fmla="*/ 97338 h 333"/>
              <a:gd name="T12" fmla="*/ 143669 w 200"/>
              <a:gd name="T13" fmla="*/ 116331 h 333"/>
              <a:gd name="T14" fmla="*/ 147638 w 200"/>
              <a:gd name="T15" fmla="*/ 134532 h 333"/>
              <a:gd name="T16" fmla="*/ 156369 w 200"/>
              <a:gd name="T17" fmla="*/ 151942 h 333"/>
              <a:gd name="T18" fmla="*/ 151606 w 200"/>
              <a:gd name="T19" fmla="*/ 179640 h 333"/>
              <a:gd name="T20" fmla="*/ 152400 w 200"/>
              <a:gd name="T21" fmla="*/ 207338 h 333"/>
              <a:gd name="T22" fmla="*/ 152400 w 200"/>
              <a:gd name="T23" fmla="*/ 236619 h 333"/>
              <a:gd name="T24" fmla="*/ 150813 w 200"/>
              <a:gd name="T25" fmla="*/ 263525 h 333"/>
              <a:gd name="T26" fmla="*/ 144463 w 200"/>
              <a:gd name="T27" fmla="*/ 254820 h 333"/>
              <a:gd name="T28" fmla="*/ 137319 w 200"/>
              <a:gd name="T29" fmla="*/ 247698 h 333"/>
              <a:gd name="T30" fmla="*/ 128588 w 200"/>
              <a:gd name="T31" fmla="*/ 242158 h 333"/>
              <a:gd name="T32" fmla="*/ 119856 w 200"/>
              <a:gd name="T33" fmla="*/ 237410 h 333"/>
              <a:gd name="T34" fmla="*/ 110331 w 200"/>
              <a:gd name="T35" fmla="*/ 234244 h 333"/>
              <a:gd name="T36" fmla="*/ 101600 w 200"/>
              <a:gd name="T37" fmla="*/ 230288 h 333"/>
              <a:gd name="T38" fmla="*/ 91281 w 200"/>
              <a:gd name="T39" fmla="*/ 228705 h 333"/>
              <a:gd name="T40" fmla="*/ 80962 w 200"/>
              <a:gd name="T41" fmla="*/ 226331 h 333"/>
              <a:gd name="T42" fmla="*/ 71438 w 200"/>
              <a:gd name="T43" fmla="*/ 225539 h 333"/>
              <a:gd name="T44" fmla="*/ 60325 w 200"/>
              <a:gd name="T45" fmla="*/ 225539 h 333"/>
              <a:gd name="T46" fmla="*/ 50006 w 200"/>
              <a:gd name="T47" fmla="*/ 226331 h 333"/>
              <a:gd name="T48" fmla="*/ 38894 w 200"/>
              <a:gd name="T49" fmla="*/ 226331 h 333"/>
              <a:gd name="T50" fmla="*/ 29369 w 200"/>
              <a:gd name="T51" fmla="*/ 228705 h 333"/>
              <a:gd name="T52" fmla="*/ 19050 w 200"/>
              <a:gd name="T53" fmla="*/ 229496 h 333"/>
              <a:gd name="T54" fmla="*/ 8731 w 200"/>
              <a:gd name="T55" fmla="*/ 231079 h 333"/>
              <a:gd name="T56" fmla="*/ 0 w 200"/>
              <a:gd name="T57" fmla="*/ 233453 h 333"/>
              <a:gd name="T58" fmla="*/ 10319 w 200"/>
              <a:gd name="T59" fmla="*/ 212878 h 333"/>
              <a:gd name="T60" fmla="*/ 15875 w 200"/>
              <a:gd name="T61" fmla="*/ 192302 h 333"/>
              <a:gd name="T62" fmla="*/ 16669 w 200"/>
              <a:gd name="T63" fmla="*/ 170144 h 333"/>
              <a:gd name="T64" fmla="*/ 14288 w 200"/>
              <a:gd name="T65" fmla="*/ 147194 h 333"/>
              <a:gd name="T66" fmla="*/ 12700 w 200"/>
              <a:gd name="T67" fmla="*/ 124245 h 333"/>
              <a:gd name="T68" fmla="*/ 11112 w 200"/>
              <a:gd name="T69" fmla="*/ 102878 h 333"/>
              <a:gd name="T70" fmla="*/ 11112 w 200"/>
              <a:gd name="T71" fmla="*/ 79928 h 333"/>
              <a:gd name="T72" fmla="*/ 15875 w 200"/>
              <a:gd name="T73" fmla="*/ 57770 h 333"/>
              <a:gd name="T74" fmla="*/ 19050 w 200"/>
              <a:gd name="T75" fmla="*/ 45899 h 333"/>
              <a:gd name="T76" fmla="*/ 25400 w 200"/>
              <a:gd name="T77" fmla="*/ 36403 h 333"/>
              <a:gd name="T78" fmla="*/ 34131 w 200"/>
              <a:gd name="T79" fmla="*/ 27698 h 333"/>
              <a:gd name="T80" fmla="*/ 43656 w 200"/>
              <a:gd name="T81" fmla="*/ 21367 h 333"/>
              <a:gd name="T82" fmla="*/ 53975 w 200"/>
              <a:gd name="T83" fmla="*/ 15036 h 333"/>
              <a:gd name="T84" fmla="*/ 65088 w 200"/>
              <a:gd name="T85" fmla="*/ 10288 h 333"/>
              <a:gd name="T86" fmla="*/ 76200 w 200"/>
              <a:gd name="T87" fmla="*/ 6331 h 333"/>
              <a:gd name="T88" fmla="*/ 85725 w 200"/>
              <a:gd name="T89" fmla="*/ 1583 h 333"/>
              <a:gd name="T90" fmla="*/ 95250 w 200"/>
              <a:gd name="T91" fmla="*/ 791 h 333"/>
              <a:gd name="T92" fmla="*/ 103981 w 200"/>
              <a:gd name="T93" fmla="*/ 0 h 333"/>
              <a:gd name="T94" fmla="*/ 113506 w 200"/>
              <a:gd name="T95" fmla="*/ 0 h 333"/>
              <a:gd name="T96" fmla="*/ 122238 w 200"/>
              <a:gd name="T97" fmla="*/ 0 h 333"/>
              <a:gd name="T98" fmla="*/ 132556 w 200"/>
              <a:gd name="T99" fmla="*/ 791 h 333"/>
              <a:gd name="T100" fmla="*/ 141288 w 200"/>
              <a:gd name="T101" fmla="*/ 791 h 333"/>
              <a:gd name="T102" fmla="*/ 150019 w 200"/>
              <a:gd name="T103" fmla="*/ 2374 h 333"/>
              <a:gd name="T104" fmla="*/ 158750 w 200"/>
              <a:gd name="T105" fmla="*/ 3165 h 333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200"/>
              <a:gd name="T160" fmla="*/ 0 h 333"/>
              <a:gd name="T161" fmla="*/ 200 w 200"/>
              <a:gd name="T162" fmla="*/ 333 h 333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200" h="333">
                <a:moveTo>
                  <a:pt x="200" y="4"/>
                </a:moveTo>
                <a:lnTo>
                  <a:pt x="196" y="27"/>
                </a:lnTo>
                <a:lnTo>
                  <a:pt x="190" y="50"/>
                </a:lnTo>
                <a:lnTo>
                  <a:pt x="185" y="74"/>
                </a:lnTo>
                <a:lnTo>
                  <a:pt x="182" y="99"/>
                </a:lnTo>
                <a:lnTo>
                  <a:pt x="180" y="123"/>
                </a:lnTo>
                <a:lnTo>
                  <a:pt x="181" y="147"/>
                </a:lnTo>
                <a:lnTo>
                  <a:pt x="186" y="170"/>
                </a:lnTo>
                <a:lnTo>
                  <a:pt x="197" y="192"/>
                </a:lnTo>
                <a:lnTo>
                  <a:pt x="191" y="227"/>
                </a:lnTo>
                <a:lnTo>
                  <a:pt x="192" y="262"/>
                </a:lnTo>
                <a:lnTo>
                  <a:pt x="192" y="299"/>
                </a:lnTo>
                <a:lnTo>
                  <a:pt x="190" y="333"/>
                </a:lnTo>
                <a:lnTo>
                  <a:pt x="182" y="322"/>
                </a:lnTo>
                <a:lnTo>
                  <a:pt x="173" y="313"/>
                </a:lnTo>
                <a:lnTo>
                  <a:pt x="162" y="306"/>
                </a:lnTo>
                <a:lnTo>
                  <a:pt x="151" y="300"/>
                </a:lnTo>
                <a:lnTo>
                  <a:pt x="139" y="296"/>
                </a:lnTo>
                <a:lnTo>
                  <a:pt x="128" y="291"/>
                </a:lnTo>
                <a:lnTo>
                  <a:pt x="115" y="289"/>
                </a:lnTo>
                <a:lnTo>
                  <a:pt x="102" y="286"/>
                </a:lnTo>
                <a:lnTo>
                  <a:pt x="90" y="285"/>
                </a:lnTo>
                <a:lnTo>
                  <a:pt x="76" y="285"/>
                </a:lnTo>
                <a:lnTo>
                  <a:pt x="63" y="286"/>
                </a:lnTo>
                <a:lnTo>
                  <a:pt x="49" y="286"/>
                </a:lnTo>
                <a:lnTo>
                  <a:pt x="37" y="289"/>
                </a:lnTo>
                <a:lnTo>
                  <a:pt x="24" y="290"/>
                </a:lnTo>
                <a:lnTo>
                  <a:pt x="11" y="292"/>
                </a:lnTo>
                <a:lnTo>
                  <a:pt x="0" y="295"/>
                </a:lnTo>
                <a:lnTo>
                  <a:pt x="13" y="269"/>
                </a:lnTo>
                <a:lnTo>
                  <a:pt x="20" y="243"/>
                </a:lnTo>
                <a:lnTo>
                  <a:pt x="21" y="215"/>
                </a:lnTo>
                <a:lnTo>
                  <a:pt x="18" y="186"/>
                </a:lnTo>
                <a:lnTo>
                  <a:pt x="16" y="157"/>
                </a:lnTo>
                <a:lnTo>
                  <a:pt x="14" y="130"/>
                </a:lnTo>
                <a:lnTo>
                  <a:pt x="14" y="101"/>
                </a:lnTo>
                <a:lnTo>
                  <a:pt x="20" y="73"/>
                </a:lnTo>
                <a:lnTo>
                  <a:pt x="24" y="58"/>
                </a:lnTo>
                <a:lnTo>
                  <a:pt x="32" y="46"/>
                </a:lnTo>
                <a:lnTo>
                  <a:pt x="43" y="35"/>
                </a:lnTo>
                <a:lnTo>
                  <a:pt x="55" y="27"/>
                </a:lnTo>
                <a:lnTo>
                  <a:pt x="68" y="19"/>
                </a:lnTo>
                <a:lnTo>
                  <a:pt x="82" y="13"/>
                </a:lnTo>
                <a:lnTo>
                  <a:pt x="96" y="8"/>
                </a:lnTo>
                <a:lnTo>
                  <a:pt x="108" y="2"/>
                </a:lnTo>
                <a:lnTo>
                  <a:pt x="120" y="1"/>
                </a:lnTo>
                <a:lnTo>
                  <a:pt x="131" y="0"/>
                </a:lnTo>
                <a:lnTo>
                  <a:pt x="143" y="0"/>
                </a:lnTo>
                <a:lnTo>
                  <a:pt x="154" y="0"/>
                </a:lnTo>
                <a:lnTo>
                  <a:pt x="167" y="1"/>
                </a:lnTo>
                <a:lnTo>
                  <a:pt x="178" y="1"/>
                </a:lnTo>
                <a:lnTo>
                  <a:pt x="189" y="3"/>
                </a:lnTo>
                <a:lnTo>
                  <a:pt x="200" y="4"/>
                </a:lnTo>
                <a:close/>
              </a:path>
            </a:pathLst>
          </a:custGeom>
          <a:solidFill>
            <a:srgbClr val="FFBFA5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62" name="Freeform 40"/>
          <p:cNvSpPr>
            <a:spLocks/>
          </p:cNvSpPr>
          <p:nvPr/>
        </p:nvSpPr>
        <p:spPr bwMode="auto">
          <a:xfrm>
            <a:off x="6791325" y="4114800"/>
            <a:ext cx="65088" cy="100013"/>
          </a:xfrm>
          <a:custGeom>
            <a:avLst/>
            <a:gdLst>
              <a:gd name="T0" fmla="*/ 64304 w 83"/>
              <a:gd name="T1" fmla="*/ 42862 h 126"/>
              <a:gd name="T2" fmla="*/ 65088 w 83"/>
              <a:gd name="T3" fmla="*/ 50006 h 126"/>
              <a:gd name="T4" fmla="*/ 64304 w 83"/>
              <a:gd name="T5" fmla="*/ 57943 h 126"/>
              <a:gd name="T6" fmla="*/ 62735 w 83"/>
              <a:gd name="T7" fmla="*/ 64293 h 126"/>
              <a:gd name="T8" fmla="*/ 59599 w 83"/>
              <a:gd name="T9" fmla="*/ 69850 h 126"/>
              <a:gd name="T10" fmla="*/ 58814 w 83"/>
              <a:gd name="T11" fmla="*/ 68262 h 126"/>
              <a:gd name="T12" fmla="*/ 58030 w 83"/>
              <a:gd name="T13" fmla="*/ 65881 h 126"/>
              <a:gd name="T14" fmla="*/ 57246 w 83"/>
              <a:gd name="T15" fmla="*/ 62706 h 126"/>
              <a:gd name="T16" fmla="*/ 55678 w 83"/>
              <a:gd name="T17" fmla="*/ 60325 h 126"/>
              <a:gd name="T18" fmla="*/ 51757 w 83"/>
              <a:gd name="T19" fmla="*/ 65881 h 126"/>
              <a:gd name="T20" fmla="*/ 47052 w 83"/>
              <a:gd name="T21" fmla="*/ 71437 h 126"/>
              <a:gd name="T22" fmla="*/ 45483 w 83"/>
              <a:gd name="T23" fmla="*/ 76993 h 126"/>
              <a:gd name="T24" fmla="*/ 47836 w 83"/>
              <a:gd name="T25" fmla="*/ 82550 h 126"/>
              <a:gd name="T26" fmla="*/ 54109 w 83"/>
              <a:gd name="T27" fmla="*/ 80168 h 126"/>
              <a:gd name="T28" fmla="*/ 54109 w 83"/>
              <a:gd name="T29" fmla="*/ 85725 h 126"/>
              <a:gd name="T30" fmla="*/ 53325 w 83"/>
              <a:gd name="T31" fmla="*/ 91281 h 126"/>
              <a:gd name="T32" fmla="*/ 50973 w 83"/>
              <a:gd name="T33" fmla="*/ 96043 h 126"/>
              <a:gd name="T34" fmla="*/ 46267 w 83"/>
              <a:gd name="T35" fmla="*/ 100012 h 126"/>
              <a:gd name="T36" fmla="*/ 40778 w 83"/>
              <a:gd name="T37" fmla="*/ 100012 h 126"/>
              <a:gd name="T38" fmla="*/ 32936 w 83"/>
              <a:gd name="T39" fmla="*/ 83343 h 126"/>
              <a:gd name="T40" fmla="*/ 31368 w 83"/>
              <a:gd name="T41" fmla="*/ 65087 h 126"/>
              <a:gd name="T42" fmla="*/ 32152 w 83"/>
              <a:gd name="T43" fmla="*/ 46831 h 126"/>
              <a:gd name="T44" fmla="*/ 34504 w 83"/>
              <a:gd name="T45" fmla="*/ 28575 h 126"/>
              <a:gd name="T46" fmla="*/ 27447 w 83"/>
              <a:gd name="T47" fmla="*/ 24606 h 126"/>
              <a:gd name="T48" fmla="*/ 19605 w 83"/>
              <a:gd name="T49" fmla="*/ 41275 h 126"/>
              <a:gd name="T50" fmla="*/ 19605 w 83"/>
              <a:gd name="T51" fmla="*/ 59531 h 126"/>
              <a:gd name="T52" fmla="*/ 22742 w 83"/>
              <a:gd name="T53" fmla="*/ 78581 h 126"/>
              <a:gd name="T54" fmla="*/ 26663 w 83"/>
              <a:gd name="T55" fmla="*/ 96837 h 126"/>
              <a:gd name="T56" fmla="*/ 19605 w 83"/>
              <a:gd name="T57" fmla="*/ 92868 h 126"/>
              <a:gd name="T58" fmla="*/ 14115 w 83"/>
              <a:gd name="T59" fmla="*/ 86518 h 126"/>
              <a:gd name="T60" fmla="*/ 8626 w 83"/>
              <a:gd name="T61" fmla="*/ 78581 h 126"/>
              <a:gd name="T62" fmla="*/ 3921 w 83"/>
              <a:gd name="T63" fmla="*/ 71437 h 126"/>
              <a:gd name="T64" fmla="*/ 0 w 83"/>
              <a:gd name="T65" fmla="*/ 53975 h 126"/>
              <a:gd name="T66" fmla="*/ 3137 w 83"/>
              <a:gd name="T67" fmla="*/ 37306 h 126"/>
              <a:gd name="T68" fmla="*/ 10195 w 83"/>
              <a:gd name="T69" fmla="*/ 22225 h 126"/>
              <a:gd name="T70" fmla="*/ 18036 w 83"/>
              <a:gd name="T71" fmla="*/ 7144 h 126"/>
              <a:gd name="T72" fmla="*/ 22742 w 83"/>
              <a:gd name="T73" fmla="*/ 3969 h 126"/>
              <a:gd name="T74" fmla="*/ 27447 w 83"/>
              <a:gd name="T75" fmla="*/ 794 h 126"/>
              <a:gd name="T76" fmla="*/ 32936 w 83"/>
              <a:gd name="T77" fmla="*/ 0 h 126"/>
              <a:gd name="T78" fmla="*/ 37641 w 83"/>
              <a:gd name="T79" fmla="*/ 1587 h 126"/>
              <a:gd name="T80" fmla="*/ 41562 w 83"/>
              <a:gd name="T81" fmla="*/ 6350 h 126"/>
              <a:gd name="T82" fmla="*/ 46267 w 83"/>
              <a:gd name="T83" fmla="*/ 11112 h 126"/>
              <a:gd name="T84" fmla="*/ 50188 w 83"/>
              <a:gd name="T85" fmla="*/ 15875 h 126"/>
              <a:gd name="T86" fmla="*/ 53325 w 83"/>
              <a:gd name="T87" fmla="*/ 20637 h 126"/>
              <a:gd name="T88" fmla="*/ 56462 w 83"/>
              <a:gd name="T89" fmla="*/ 26194 h 126"/>
              <a:gd name="T90" fmla="*/ 58814 w 83"/>
              <a:gd name="T91" fmla="*/ 31750 h 126"/>
              <a:gd name="T92" fmla="*/ 61951 w 83"/>
              <a:gd name="T93" fmla="*/ 37306 h 126"/>
              <a:gd name="T94" fmla="*/ 64304 w 83"/>
              <a:gd name="T95" fmla="*/ 42862 h 12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83"/>
              <a:gd name="T145" fmla="*/ 0 h 126"/>
              <a:gd name="T146" fmla="*/ 83 w 83"/>
              <a:gd name="T147" fmla="*/ 126 h 12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83" h="126">
                <a:moveTo>
                  <a:pt x="82" y="54"/>
                </a:moveTo>
                <a:lnTo>
                  <a:pt x="83" y="63"/>
                </a:lnTo>
                <a:lnTo>
                  <a:pt x="82" y="73"/>
                </a:lnTo>
                <a:lnTo>
                  <a:pt x="80" y="81"/>
                </a:lnTo>
                <a:lnTo>
                  <a:pt x="76" y="88"/>
                </a:lnTo>
                <a:lnTo>
                  <a:pt x="75" y="86"/>
                </a:lnTo>
                <a:lnTo>
                  <a:pt x="74" y="83"/>
                </a:lnTo>
                <a:lnTo>
                  <a:pt x="73" y="79"/>
                </a:lnTo>
                <a:lnTo>
                  <a:pt x="71" y="76"/>
                </a:lnTo>
                <a:lnTo>
                  <a:pt x="66" y="83"/>
                </a:lnTo>
                <a:lnTo>
                  <a:pt x="60" y="90"/>
                </a:lnTo>
                <a:lnTo>
                  <a:pt x="58" y="97"/>
                </a:lnTo>
                <a:lnTo>
                  <a:pt x="61" y="104"/>
                </a:lnTo>
                <a:lnTo>
                  <a:pt x="69" y="101"/>
                </a:lnTo>
                <a:lnTo>
                  <a:pt x="69" y="108"/>
                </a:lnTo>
                <a:lnTo>
                  <a:pt x="68" y="115"/>
                </a:lnTo>
                <a:lnTo>
                  <a:pt x="65" y="121"/>
                </a:lnTo>
                <a:lnTo>
                  <a:pt x="59" y="126"/>
                </a:lnTo>
                <a:lnTo>
                  <a:pt x="52" y="126"/>
                </a:lnTo>
                <a:lnTo>
                  <a:pt x="42" y="105"/>
                </a:lnTo>
                <a:lnTo>
                  <a:pt x="40" y="82"/>
                </a:lnTo>
                <a:lnTo>
                  <a:pt x="41" y="59"/>
                </a:lnTo>
                <a:lnTo>
                  <a:pt x="44" y="36"/>
                </a:lnTo>
                <a:lnTo>
                  <a:pt x="35" y="31"/>
                </a:lnTo>
                <a:lnTo>
                  <a:pt x="25" y="52"/>
                </a:lnTo>
                <a:lnTo>
                  <a:pt x="25" y="75"/>
                </a:lnTo>
                <a:lnTo>
                  <a:pt x="29" y="99"/>
                </a:lnTo>
                <a:lnTo>
                  <a:pt x="34" y="122"/>
                </a:lnTo>
                <a:lnTo>
                  <a:pt x="25" y="117"/>
                </a:lnTo>
                <a:lnTo>
                  <a:pt x="18" y="109"/>
                </a:lnTo>
                <a:lnTo>
                  <a:pt x="11" y="99"/>
                </a:lnTo>
                <a:lnTo>
                  <a:pt x="5" y="90"/>
                </a:lnTo>
                <a:lnTo>
                  <a:pt x="0" y="68"/>
                </a:lnTo>
                <a:lnTo>
                  <a:pt x="4" y="47"/>
                </a:lnTo>
                <a:lnTo>
                  <a:pt x="13" y="28"/>
                </a:lnTo>
                <a:lnTo>
                  <a:pt x="23" y="9"/>
                </a:lnTo>
                <a:lnTo>
                  <a:pt x="29" y="5"/>
                </a:lnTo>
                <a:lnTo>
                  <a:pt x="35" y="1"/>
                </a:lnTo>
                <a:lnTo>
                  <a:pt x="42" y="0"/>
                </a:lnTo>
                <a:lnTo>
                  <a:pt x="48" y="2"/>
                </a:lnTo>
                <a:lnTo>
                  <a:pt x="53" y="8"/>
                </a:lnTo>
                <a:lnTo>
                  <a:pt x="59" y="14"/>
                </a:lnTo>
                <a:lnTo>
                  <a:pt x="64" y="20"/>
                </a:lnTo>
                <a:lnTo>
                  <a:pt x="68" y="26"/>
                </a:lnTo>
                <a:lnTo>
                  <a:pt x="72" y="33"/>
                </a:lnTo>
                <a:lnTo>
                  <a:pt x="75" y="40"/>
                </a:lnTo>
                <a:lnTo>
                  <a:pt x="79" y="47"/>
                </a:lnTo>
                <a:lnTo>
                  <a:pt x="82" y="54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63" name="Freeform 41"/>
          <p:cNvSpPr>
            <a:spLocks/>
          </p:cNvSpPr>
          <p:nvPr/>
        </p:nvSpPr>
        <p:spPr bwMode="auto">
          <a:xfrm>
            <a:off x="6783388" y="4206875"/>
            <a:ext cx="112712" cy="36513"/>
          </a:xfrm>
          <a:custGeom>
            <a:avLst/>
            <a:gdLst>
              <a:gd name="T0" fmla="*/ 112713 w 142"/>
              <a:gd name="T1" fmla="*/ 0 h 46"/>
              <a:gd name="T2" fmla="*/ 111919 w 142"/>
              <a:gd name="T3" fmla="*/ 5556 h 46"/>
              <a:gd name="T4" fmla="*/ 108744 w 142"/>
              <a:gd name="T5" fmla="*/ 11112 h 46"/>
              <a:gd name="T6" fmla="*/ 105569 w 142"/>
              <a:gd name="T7" fmla="*/ 16669 h 46"/>
              <a:gd name="T8" fmla="*/ 100807 w 142"/>
              <a:gd name="T9" fmla="*/ 21431 h 46"/>
              <a:gd name="T10" fmla="*/ 95250 w 142"/>
              <a:gd name="T11" fmla="*/ 24606 h 46"/>
              <a:gd name="T12" fmla="*/ 89694 w 142"/>
              <a:gd name="T13" fmla="*/ 28575 h 46"/>
              <a:gd name="T14" fmla="*/ 84932 w 142"/>
              <a:gd name="T15" fmla="*/ 30956 h 46"/>
              <a:gd name="T16" fmla="*/ 79375 w 142"/>
              <a:gd name="T17" fmla="*/ 34131 h 46"/>
              <a:gd name="T18" fmla="*/ 69057 w 142"/>
              <a:gd name="T19" fmla="*/ 36512 h 46"/>
              <a:gd name="T20" fmla="*/ 57944 w 142"/>
              <a:gd name="T21" fmla="*/ 36512 h 46"/>
              <a:gd name="T22" fmla="*/ 47625 w 142"/>
              <a:gd name="T23" fmla="*/ 35718 h 46"/>
              <a:gd name="T24" fmla="*/ 37306 w 142"/>
              <a:gd name="T25" fmla="*/ 33337 h 46"/>
              <a:gd name="T26" fmla="*/ 28575 w 142"/>
              <a:gd name="T27" fmla="*/ 28575 h 46"/>
              <a:gd name="T28" fmla="*/ 19050 w 142"/>
              <a:gd name="T29" fmla="*/ 22225 h 46"/>
              <a:gd name="T30" fmla="*/ 11113 w 142"/>
              <a:gd name="T31" fmla="*/ 15875 h 46"/>
              <a:gd name="T32" fmla="*/ 3175 w 142"/>
              <a:gd name="T33" fmla="*/ 7144 h 46"/>
              <a:gd name="T34" fmla="*/ 0 w 142"/>
              <a:gd name="T35" fmla="*/ 3175 h 46"/>
              <a:gd name="T36" fmla="*/ 11113 w 142"/>
              <a:gd name="T37" fmla="*/ 9525 h 46"/>
              <a:gd name="T38" fmla="*/ 23019 w 142"/>
              <a:gd name="T39" fmla="*/ 13494 h 46"/>
              <a:gd name="T40" fmla="*/ 35719 w 142"/>
              <a:gd name="T41" fmla="*/ 17462 h 46"/>
              <a:gd name="T42" fmla="*/ 50800 w 142"/>
              <a:gd name="T43" fmla="*/ 19050 h 46"/>
              <a:gd name="T44" fmla="*/ 64294 w 142"/>
              <a:gd name="T45" fmla="*/ 19050 h 46"/>
              <a:gd name="T46" fmla="*/ 77788 w 142"/>
              <a:gd name="T47" fmla="*/ 17462 h 46"/>
              <a:gd name="T48" fmla="*/ 90488 w 142"/>
              <a:gd name="T49" fmla="*/ 13494 h 46"/>
              <a:gd name="T50" fmla="*/ 102394 w 142"/>
              <a:gd name="T51" fmla="*/ 8731 h 46"/>
              <a:gd name="T52" fmla="*/ 105569 w 142"/>
              <a:gd name="T53" fmla="*/ 5556 h 46"/>
              <a:gd name="T54" fmla="*/ 107157 w 142"/>
              <a:gd name="T55" fmla="*/ 3175 h 46"/>
              <a:gd name="T56" fmla="*/ 108744 w 142"/>
              <a:gd name="T57" fmla="*/ 0 h 46"/>
              <a:gd name="T58" fmla="*/ 112713 w 142"/>
              <a:gd name="T59" fmla="*/ 0 h 4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142"/>
              <a:gd name="T91" fmla="*/ 0 h 46"/>
              <a:gd name="T92" fmla="*/ 142 w 142"/>
              <a:gd name="T93" fmla="*/ 46 h 4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142" h="46">
                <a:moveTo>
                  <a:pt x="142" y="0"/>
                </a:moveTo>
                <a:lnTo>
                  <a:pt x="141" y="7"/>
                </a:lnTo>
                <a:lnTo>
                  <a:pt x="137" y="14"/>
                </a:lnTo>
                <a:lnTo>
                  <a:pt x="133" y="21"/>
                </a:lnTo>
                <a:lnTo>
                  <a:pt x="127" y="27"/>
                </a:lnTo>
                <a:lnTo>
                  <a:pt x="120" y="31"/>
                </a:lnTo>
                <a:lnTo>
                  <a:pt x="113" y="36"/>
                </a:lnTo>
                <a:lnTo>
                  <a:pt x="107" y="39"/>
                </a:lnTo>
                <a:lnTo>
                  <a:pt x="100" y="43"/>
                </a:lnTo>
                <a:lnTo>
                  <a:pt x="87" y="46"/>
                </a:lnTo>
                <a:lnTo>
                  <a:pt x="73" y="46"/>
                </a:lnTo>
                <a:lnTo>
                  <a:pt x="60" y="45"/>
                </a:lnTo>
                <a:lnTo>
                  <a:pt x="47" y="42"/>
                </a:lnTo>
                <a:lnTo>
                  <a:pt x="36" y="36"/>
                </a:lnTo>
                <a:lnTo>
                  <a:pt x="24" y="28"/>
                </a:lnTo>
                <a:lnTo>
                  <a:pt x="14" y="20"/>
                </a:lnTo>
                <a:lnTo>
                  <a:pt x="4" y="9"/>
                </a:lnTo>
                <a:lnTo>
                  <a:pt x="0" y="4"/>
                </a:lnTo>
                <a:lnTo>
                  <a:pt x="14" y="12"/>
                </a:lnTo>
                <a:lnTo>
                  <a:pt x="29" y="17"/>
                </a:lnTo>
                <a:lnTo>
                  <a:pt x="45" y="22"/>
                </a:lnTo>
                <a:lnTo>
                  <a:pt x="64" y="24"/>
                </a:lnTo>
                <a:lnTo>
                  <a:pt x="81" y="24"/>
                </a:lnTo>
                <a:lnTo>
                  <a:pt x="98" y="22"/>
                </a:lnTo>
                <a:lnTo>
                  <a:pt x="114" y="17"/>
                </a:lnTo>
                <a:lnTo>
                  <a:pt x="129" y="11"/>
                </a:lnTo>
                <a:lnTo>
                  <a:pt x="133" y="7"/>
                </a:lnTo>
                <a:lnTo>
                  <a:pt x="135" y="4"/>
                </a:lnTo>
                <a:lnTo>
                  <a:pt x="137" y="0"/>
                </a:lnTo>
                <a:lnTo>
                  <a:pt x="142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64" name="Freeform 42"/>
          <p:cNvSpPr>
            <a:spLocks/>
          </p:cNvSpPr>
          <p:nvPr/>
        </p:nvSpPr>
        <p:spPr bwMode="auto">
          <a:xfrm>
            <a:off x="7334250" y="4206875"/>
            <a:ext cx="66675" cy="49213"/>
          </a:xfrm>
          <a:custGeom>
            <a:avLst/>
            <a:gdLst>
              <a:gd name="T0" fmla="*/ 66675 w 86"/>
              <a:gd name="T1" fmla="*/ 46831 h 62"/>
              <a:gd name="T2" fmla="*/ 0 w 86"/>
              <a:gd name="T3" fmla="*/ 49212 h 62"/>
              <a:gd name="T4" fmla="*/ 5427 w 86"/>
              <a:gd name="T5" fmla="*/ 41275 h 62"/>
              <a:gd name="T6" fmla="*/ 11629 w 86"/>
              <a:gd name="T7" fmla="*/ 33337 h 62"/>
              <a:gd name="T8" fmla="*/ 19382 w 86"/>
              <a:gd name="T9" fmla="*/ 25400 h 62"/>
              <a:gd name="T10" fmla="*/ 26360 w 86"/>
              <a:gd name="T11" fmla="*/ 18256 h 62"/>
              <a:gd name="T12" fmla="*/ 34113 w 86"/>
              <a:gd name="T13" fmla="*/ 12700 h 62"/>
              <a:gd name="T14" fmla="*/ 43416 w 86"/>
              <a:gd name="T15" fmla="*/ 7144 h 62"/>
              <a:gd name="T16" fmla="*/ 51944 w 86"/>
              <a:gd name="T17" fmla="*/ 3969 h 62"/>
              <a:gd name="T18" fmla="*/ 61248 w 86"/>
              <a:gd name="T19" fmla="*/ 0 h 62"/>
              <a:gd name="T20" fmla="*/ 62799 w 86"/>
              <a:gd name="T21" fmla="*/ 11112 h 62"/>
              <a:gd name="T22" fmla="*/ 63574 w 86"/>
              <a:gd name="T23" fmla="*/ 23019 h 62"/>
              <a:gd name="T24" fmla="*/ 64349 w 86"/>
              <a:gd name="T25" fmla="*/ 34925 h 62"/>
              <a:gd name="T26" fmla="*/ 66675 w 86"/>
              <a:gd name="T27" fmla="*/ 46831 h 62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86"/>
              <a:gd name="T43" fmla="*/ 0 h 62"/>
              <a:gd name="T44" fmla="*/ 86 w 86"/>
              <a:gd name="T45" fmla="*/ 62 h 62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86" h="62">
                <a:moveTo>
                  <a:pt x="86" y="59"/>
                </a:moveTo>
                <a:lnTo>
                  <a:pt x="0" y="62"/>
                </a:lnTo>
                <a:lnTo>
                  <a:pt x="7" y="52"/>
                </a:lnTo>
                <a:lnTo>
                  <a:pt x="15" y="42"/>
                </a:lnTo>
                <a:lnTo>
                  <a:pt x="25" y="32"/>
                </a:lnTo>
                <a:lnTo>
                  <a:pt x="34" y="23"/>
                </a:lnTo>
                <a:lnTo>
                  <a:pt x="44" y="16"/>
                </a:lnTo>
                <a:lnTo>
                  <a:pt x="56" y="9"/>
                </a:lnTo>
                <a:lnTo>
                  <a:pt x="67" y="5"/>
                </a:lnTo>
                <a:lnTo>
                  <a:pt x="79" y="0"/>
                </a:lnTo>
                <a:lnTo>
                  <a:pt x="81" y="14"/>
                </a:lnTo>
                <a:lnTo>
                  <a:pt x="82" y="29"/>
                </a:lnTo>
                <a:lnTo>
                  <a:pt x="83" y="44"/>
                </a:lnTo>
                <a:lnTo>
                  <a:pt x="86" y="59"/>
                </a:lnTo>
                <a:close/>
              </a:path>
            </a:pathLst>
          </a:custGeom>
          <a:solidFill>
            <a:srgbClr val="FFFF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65" name="Freeform 43"/>
          <p:cNvSpPr>
            <a:spLocks/>
          </p:cNvSpPr>
          <p:nvPr/>
        </p:nvSpPr>
        <p:spPr bwMode="auto">
          <a:xfrm>
            <a:off x="7446963" y="4238625"/>
            <a:ext cx="273050" cy="219075"/>
          </a:xfrm>
          <a:custGeom>
            <a:avLst/>
            <a:gdLst>
              <a:gd name="T0" fmla="*/ 102692 w 343"/>
              <a:gd name="T1" fmla="*/ 71180 h 277"/>
              <a:gd name="T2" fmla="*/ 116225 w 343"/>
              <a:gd name="T3" fmla="*/ 73552 h 277"/>
              <a:gd name="T4" fmla="*/ 129758 w 343"/>
              <a:gd name="T5" fmla="*/ 76716 h 277"/>
              <a:gd name="T6" fmla="*/ 142495 w 343"/>
              <a:gd name="T7" fmla="*/ 81461 h 277"/>
              <a:gd name="T8" fmla="*/ 154436 w 343"/>
              <a:gd name="T9" fmla="*/ 86997 h 277"/>
              <a:gd name="T10" fmla="*/ 166377 w 343"/>
              <a:gd name="T11" fmla="*/ 93324 h 277"/>
              <a:gd name="T12" fmla="*/ 176726 w 343"/>
              <a:gd name="T13" fmla="*/ 100442 h 277"/>
              <a:gd name="T14" fmla="*/ 187871 w 343"/>
              <a:gd name="T15" fmla="*/ 109142 h 277"/>
              <a:gd name="T16" fmla="*/ 198220 w 343"/>
              <a:gd name="T17" fmla="*/ 117842 h 277"/>
              <a:gd name="T18" fmla="*/ 208569 w 343"/>
              <a:gd name="T19" fmla="*/ 128123 h 277"/>
              <a:gd name="T20" fmla="*/ 217326 w 343"/>
              <a:gd name="T21" fmla="*/ 137614 h 277"/>
              <a:gd name="T22" fmla="*/ 226878 w 343"/>
              <a:gd name="T23" fmla="*/ 148686 h 277"/>
              <a:gd name="T24" fmla="*/ 235635 w 343"/>
              <a:gd name="T25" fmla="*/ 159759 h 277"/>
              <a:gd name="T26" fmla="*/ 243596 w 343"/>
              <a:gd name="T27" fmla="*/ 170831 h 277"/>
              <a:gd name="T28" fmla="*/ 251556 w 343"/>
              <a:gd name="T29" fmla="*/ 181903 h 277"/>
              <a:gd name="T30" fmla="*/ 258721 w 343"/>
              <a:gd name="T31" fmla="*/ 193767 h 277"/>
              <a:gd name="T32" fmla="*/ 265885 w 343"/>
              <a:gd name="T33" fmla="*/ 204839 h 277"/>
              <a:gd name="T34" fmla="*/ 273050 w 343"/>
              <a:gd name="T35" fmla="*/ 219075 h 277"/>
              <a:gd name="T36" fmla="*/ 259517 w 343"/>
              <a:gd name="T37" fmla="*/ 208003 h 277"/>
              <a:gd name="T38" fmla="*/ 245984 w 343"/>
              <a:gd name="T39" fmla="*/ 196139 h 277"/>
              <a:gd name="T40" fmla="*/ 233247 w 343"/>
              <a:gd name="T41" fmla="*/ 182694 h 277"/>
              <a:gd name="T42" fmla="*/ 221306 w 343"/>
              <a:gd name="T43" fmla="*/ 167667 h 277"/>
              <a:gd name="T44" fmla="*/ 206977 w 343"/>
              <a:gd name="T45" fmla="*/ 154222 h 277"/>
              <a:gd name="T46" fmla="*/ 194240 w 343"/>
              <a:gd name="T47" fmla="*/ 140777 h 277"/>
              <a:gd name="T48" fmla="*/ 179910 w 343"/>
              <a:gd name="T49" fmla="*/ 129705 h 277"/>
              <a:gd name="T50" fmla="*/ 163193 w 343"/>
              <a:gd name="T51" fmla="*/ 121796 h 277"/>
              <a:gd name="T52" fmla="*/ 150456 w 343"/>
              <a:gd name="T53" fmla="*/ 116260 h 277"/>
              <a:gd name="T54" fmla="*/ 138515 w 343"/>
              <a:gd name="T55" fmla="*/ 111515 h 277"/>
              <a:gd name="T56" fmla="*/ 125778 w 343"/>
              <a:gd name="T57" fmla="*/ 105979 h 277"/>
              <a:gd name="T58" fmla="*/ 113837 w 343"/>
              <a:gd name="T59" fmla="*/ 101233 h 277"/>
              <a:gd name="T60" fmla="*/ 101100 w 343"/>
              <a:gd name="T61" fmla="*/ 95697 h 277"/>
              <a:gd name="T62" fmla="*/ 89159 w 343"/>
              <a:gd name="T63" fmla="*/ 89370 h 277"/>
              <a:gd name="T64" fmla="*/ 77218 w 343"/>
              <a:gd name="T65" fmla="*/ 83043 h 277"/>
              <a:gd name="T66" fmla="*/ 66073 w 343"/>
              <a:gd name="T67" fmla="*/ 75134 h 277"/>
              <a:gd name="T68" fmla="*/ 57317 w 343"/>
              <a:gd name="T69" fmla="*/ 65643 h 277"/>
              <a:gd name="T70" fmla="*/ 48560 w 343"/>
              <a:gd name="T71" fmla="*/ 56944 h 277"/>
              <a:gd name="T72" fmla="*/ 39803 w 343"/>
              <a:gd name="T73" fmla="*/ 47453 h 277"/>
              <a:gd name="T74" fmla="*/ 31047 w 343"/>
              <a:gd name="T75" fmla="*/ 38753 h 277"/>
              <a:gd name="T76" fmla="*/ 23086 w 343"/>
              <a:gd name="T77" fmla="*/ 28472 h 277"/>
              <a:gd name="T78" fmla="*/ 15125 w 343"/>
              <a:gd name="T79" fmla="*/ 19772 h 277"/>
              <a:gd name="T80" fmla="*/ 7165 w 343"/>
              <a:gd name="T81" fmla="*/ 9491 h 277"/>
              <a:gd name="T82" fmla="*/ 0 w 343"/>
              <a:gd name="T83" fmla="*/ 0 h 277"/>
              <a:gd name="T84" fmla="*/ 12737 w 343"/>
              <a:gd name="T85" fmla="*/ 10281 h 277"/>
              <a:gd name="T86" fmla="*/ 24678 w 343"/>
              <a:gd name="T87" fmla="*/ 20563 h 277"/>
              <a:gd name="T88" fmla="*/ 36619 w 343"/>
              <a:gd name="T89" fmla="*/ 31635 h 277"/>
              <a:gd name="T90" fmla="*/ 48560 w 343"/>
              <a:gd name="T91" fmla="*/ 41126 h 277"/>
              <a:gd name="T92" fmla="*/ 61297 w 343"/>
              <a:gd name="T93" fmla="*/ 51407 h 277"/>
              <a:gd name="T94" fmla="*/ 74034 w 343"/>
              <a:gd name="T95" fmla="*/ 59316 h 277"/>
              <a:gd name="T96" fmla="*/ 88363 w 343"/>
              <a:gd name="T97" fmla="*/ 67225 h 277"/>
              <a:gd name="T98" fmla="*/ 102692 w 343"/>
              <a:gd name="T99" fmla="*/ 71180 h 27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343"/>
              <a:gd name="T151" fmla="*/ 0 h 277"/>
              <a:gd name="T152" fmla="*/ 343 w 343"/>
              <a:gd name="T153" fmla="*/ 277 h 277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343" h="277">
                <a:moveTo>
                  <a:pt x="129" y="90"/>
                </a:moveTo>
                <a:lnTo>
                  <a:pt x="146" y="93"/>
                </a:lnTo>
                <a:lnTo>
                  <a:pt x="163" y="97"/>
                </a:lnTo>
                <a:lnTo>
                  <a:pt x="179" y="103"/>
                </a:lnTo>
                <a:lnTo>
                  <a:pt x="194" y="110"/>
                </a:lnTo>
                <a:lnTo>
                  <a:pt x="209" y="118"/>
                </a:lnTo>
                <a:lnTo>
                  <a:pt x="222" y="127"/>
                </a:lnTo>
                <a:lnTo>
                  <a:pt x="236" y="138"/>
                </a:lnTo>
                <a:lnTo>
                  <a:pt x="249" y="149"/>
                </a:lnTo>
                <a:lnTo>
                  <a:pt x="262" y="162"/>
                </a:lnTo>
                <a:lnTo>
                  <a:pt x="273" y="174"/>
                </a:lnTo>
                <a:lnTo>
                  <a:pt x="285" y="188"/>
                </a:lnTo>
                <a:lnTo>
                  <a:pt x="296" y="202"/>
                </a:lnTo>
                <a:lnTo>
                  <a:pt x="306" y="216"/>
                </a:lnTo>
                <a:lnTo>
                  <a:pt x="316" y="230"/>
                </a:lnTo>
                <a:lnTo>
                  <a:pt x="325" y="245"/>
                </a:lnTo>
                <a:lnTo>
                  <a:pt x="334" y="259"/>
                </a:lnTo>
                <a:lnTo>
                  <a:pt x="343" y="277"/>
                </a:lnTo>
                <a:lnTo>
                  <a:pt x="326" y="263"/>
                </a:lnTo>
                <a:lnTo>
                  <a:pt x="309" y="248"/>
                </a:lnTo>
                <a:lnTo>
                  <a:pt x="293" y="231"/>
                </a:lnTo>
                <a:lnTo>
                  <a:pt x="278" y="212"/>
                </a:lnTo>
                <a:lnTo>
                  <a:pt x="260" y="195"/>
                </a:lnTo>
                <a:lnTo>
                  <a:pt x="244" y="178"/>
                </a:lnTo>
                <a:lnTo>
                  <a:pt x="226" y="164"/>
                </a:lnTo>
                <a:lnTo>
                  <a:pt x="205" y="154"/>
                </a:lnTo>
                <a:lnTo>
                  <a:pt x="189" y="147"/>
                </a:lnTo>
                <a:lnTo>
                  <a:pt x="174" y="141"/>
                </a:lnTo>
                <a:lnTo>
                  <a:pt x="158" y="134"/>
                </a:lnTo>
                <a:lnTo>
                  <a:pt x="143" y="128"/>
                </a:lnTo>
                <a:lnTo>
                  <a:pt x="127" y="121"/>
                </a:lnTo>
                <a:lnTo>
                  <a:pt x="112" y="113"/>
                </a:lnTo>
                <a:lnTo>
                  <a:pt x="97" y="105"/>
                </a:lnTo>
                <a:lnTo>
                  <a:pt x="83" y="95"/>
                </a:lnTo>
                <a:lnTo>
                  <a:pt x="72" y="83"/>
                </a:lnTo>
                <a:lnTo>
                  <a:pt x="61" y="72"/>
                </a:lnTo>
                <a:lnTo>
                  <a:pt x="50" y="60"/>
                </a:lnTo>
                <a:lnTo>
                  <a:pt x="39" y="49"/>
                </a:lnTo>
                <a:lnTo>
                  <a:pt x="29" y="36"/>
                </a:lnTo>
                <a:lnTo>
                  <a:pt x="19" y="25"/>
                </a:lnTo>
                <a:lnTo>
                  <a:pt x="9" y="12"/>
                </a:lnTo>
                <a:lnTo>
                  <a:pt x="0" y="0"/>
                </a:lnTo>
                <a:lnTo>
                  <a:pt x="16" y="13"/>
                </a:lnTo>
                <a:lnTo>
                  <a:pt x="31" y="26"/>
                </a:lnTo>
                <a:lnTo>
                  <a:pt x="46" y="40"/>
                </a:lnTo>
                <a:lnTo>
                  <a:pt x="61" y="52"/>
                </a:lnTo>
                <a:lnTo>
                  <a:pt x="77" y="65"/>
                </a:lnTo>
                <a:lnTo>
                  <a:pt x="93" y="75"/>
                </a:lnTo>
                <a:lnTo>
                  <a:pt x="111" y="85"/>
                </a:lnTo>
                <a:lnTo>
                  <a:pt x="129" y="9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66" name="Freeform 44"/>
          <p:cNvSpPr>
            <a:spLocks/>
          </p:cNvSpPr>
          <p:nvPr/>
        </p:nvSpPr>
        <p:spPr bwMode="auto">
          <a:xfrm>
            <a:off x="6773863" y="4256088"/>
            <a:ext cx="96837" cy="60325"/>
          </a:xfrm>
          <a:custGeom>
            <a:avLst/>
            <a:gdLst>
              <a:gd name="T0" fmla="*/ 96838 w 121"/>
              <a:gd name="T1" fmla="*/ 24130 h 75"/>
              <a:gd name="T2" fmla="*/ 78431 w 121"/>
              <a:gd name="T3" fmla="*/ 60325 h 75"/>
              <a:gd name="T4" fmla="*/ 0 w 121"/>
              <a:gd name="T5" fmla="*/ 42630 h 75"/>
              <a:gd name="T6" fmla="*/ 1601 w 121"/>
              <a:gd name="T7" fmla="*/ 0 h 75"/>
              <a:gd name="T8" fmla="*/ 12005 w 121"/>
              <a:gd name="T9" fmla="*/ 8043 h 75"/>
              <a:gd name="T10" fmla="*/ 22409 w 121"/>
              <a:gd name="T11" fmla="*/ 14478 h 75"/>
              <a:gd name="T12" fmla="*/ 33613 w 121"/>
              <a:gd name="T13" fmla="*/ 20108 h 75"/>
              <a:gd name="T14" fmla="*/ 46418 w 121"/>
              <a:gd name="T15" fmla="*/ 22521 h 75"/>
              <a:gd name="T16" fmla="*/ 58423 w 121"/>
              <a:gd name="T17" fmla="*/ 24934 h 75"/>
              <a:gd name="T18" fmla="*/ 71228 w 121"/>
              <a:gd name="T19" fmla="*/ 26543 h 75"/>
              <a:gd name="T20" fmla="*/ 83233 w 121"/>
              <a:gd name="T21" fmla="*/ 24934 h 75"/>
              <a:gd name="T22" fmla="*/ 96838 w 121"/>
              <a:gd name="T23" fmla="*/ 24130 h 7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21"/>
              <a:gd name="T37" fmla="*/ 0 h 75"/>
              <a:gd name="T38" fmla="*/ 121 w 121"/>
              <a:gd name="T39" fmla="*/ 75 h 7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21" h="75">
                <a:moveTo>
                  <a:pt x="121" y="30"/>
                </a:moveTo>
                <a:lnTo>
                  <a:pt x="98" y="75"/>
                </a:lnTo>
                <a:lnTo>
                  <a:pt x="0" y="53"/>
                </a:lnTo>
                <a:lnTo>
                  <a:pt x="2" y="0"/>
                </a:lnTo>
                <a:lnTo>
                  <a:pt x="15" y="10"/>
                </a:lnTo>
                <a:lnTo>
                  <a:pt x="28" y="18"/>
                </a:lnTo>
                <a:lnTo>
                  <a:pt x="42" y="25"/>
                </a:lnTo>
                <a:lnTo>
                  <a:pt x="58" y="28"/>
                </a:lnTo>
                <a:lnTo>
                  <a:pt x="73" y="31"/>
                </a:lnTo>
                <a:lnTo>
                  <a:pt x="89" y="33"/>
                </a:lnTo>
                <a:lnTo>
                  <a:pt x="104" y="31"/>
                </a:lnTo>
                <a:lnTo>
                  <a:pt x="121" y="30"/>
                </a:lnTo>
                <a:close/>
              </a:path>
            </a:pathLst>
          </a:custGeom>
          <a:solidFill>
            <a:srgbClr val="99D8D8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67" name="Freeform 45"/>
          <p:cNvSpPr>
            <a:spLocks/>
          </p:cNvSpPr>
          <p:nvPr/>
        </p:nvSpPr>
        <p:spPr bwMode="auto">
          <a:xfrm>
            <a:off x="7242175" y="4275138"/>
            <a:ext cx="171450" cy="74612"/>
          </a:xfrm>
          <a:custGeom>
            <a:avLst/>
            <a:gdLst>
              <a:gd name="T0" fmla="*/ 159599 w 217"/>
              <a:gd name="T1" fmla="*/ 0 h 95"/>
              <a:gd name="T2" fmla="*/ 159599 w 217"/>
              <a:gd name="T3" fmla="*/ 14137 h 95"/>
              <a:gd name="T4" fmla="*/ 161969 w 217"/>
              <a:gd name="T5" fmla="*/ 27489 h 95"/>
              <a:gd name="T6" fmla="*/ 165919 w 217"/>
              <a:gd name="T7" fmla="*/ 40055 h 95"/>
              <a:gd name="T8" fmla="*/ 171450 w 217"/>
              <a:gd name="T9" fmla="*/ 52621 h 95"/>
              <a:gd name="T10" fmla="*/ 156438 w 217"/>
              <a:gd name="T11" fmla="*/ 57333 h 95"/>
              <a:gd name="T12" fmla="*/ 141427 w 217"/>
              <a:gd name="T13" fmla="*/ 61260 h 95"/>
              <a:gd name="T14" fmla="*/ 125625 w 217"/>
              <a:gd name="T15" fmla="*/ 65187 h 95"/>
              <a:gd name="T16" fmla="*/ 109033 w 217"/>
              <a:gd name="T17" fmla="*/ 69900 h 95"/>
              <a:gd name="T18" fmla="*/ 93231 w 217"/>
              <a:gd name="T19" fmla="*/ 73041 h 95"/>
              <a:gd name="T20" fmla="*/ 75849 w 217"/>
              <a:gd name="T21" fmla="*/ 74612 h 95"/>
              <a:gd name="T22" fmla="*/ 58467 w 217"/>
              <a:gd name="T23" fmla="*/ 74612 h 95"/>
              <a:gd name="T24" fmla="*/ 41085 w 217"/>
              <a:gd name="T25" fmla="*/ 71470 h 95"/>
              <a:gd name="T26" fmla="*/ 0 w 217"/>
              <a:gd name="T27" fmla="*/ 70685 h 95"/>
              <a:gd name="T28" fmla="*/ 6321 w 217"/>
              <a:gd name="T29" fmla="*/ 59690 h 95"/>
              <a:gd name="T30" fmla="*/ 13432 w 217"/>
              <a:gd name="T31" fmla="*/ 50265 h 95"/>
              <a:gd name="T32" fmla="*/ 21332 w 217"/>
              <a:gd name="T33" fmla="*/ 41626 h 95"/>
              <a:gd name="T34" fmla="*/ 29233 w 217"/>
              <a:gd name="T35" fmla="*/ 33772 h 95"/>
              <a:gd name="T36" fmla="*/ 37924 w 217"/>
              <a:gd name="T37" fmla="*/ 27489 h 95"/>
              <a:gd name="T38" fmla="*/ 47406 w 217"/>
              <a:gd name="T39" fmla="*/ 21206 h 95"/>
              <a:gd name="T40" fmla="*/ 57677 w 217"/>
              <a:gd name="T41" fmla="*/ 16493 h 95"/>
              <a:gd name="T42" fmla="*/ 67158 w 217"/>
              <a:gd name="T43" fmla="*/ 11781 h 95"/>
              <a:gd name="T44" fmla="*/ 78219 w 217"/>
              <a:gd name="T45" fmla="*/ 8639 h 95"/>
              <a:gd name="T46" fmla="*/ 89280 w 217"/>
              <a:gd name="T47" fmla="*/ 5498 h 95"/>
              <a:gd name="T48" fmla="*/ 100342 w 217"/>
              <a:gd name="T49" fmla="*/ 3927 h 95"/>
              <a:gd name="T50" fmla="*/ 112193 w 217"/>
              <a:gd name="T51" fmla="*/ 2356 h 95"/>
              <a:gd name="T52" fmla="*/ 124044 w 217"/>
              <a:gd name="T53" fmla="*/ 1571 h 95"/>
              <a:gd name="T54" fmla="*/ 135896 w 217"/>
              <a:gd name="T55" fmla="*/ 0 h 95"/>
              <a:gd name="T56" fmla="*/ 147747 w 217"/>
              <a:gd name="T57" fmla="*/ 0 h 95"/>
              <a:gd name="T58" fmla="*/ 159599 w 217"/>
              <a:gd name="T59" fmla="*/ 0 h 95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217"/>
              <a:gd name="T91" fmla="*/ 0 h 95"/>
              <a:gd name="T92" fmla="*/ 217 w 217"/>
              <a:gd name="T93" fmla="*/ 95 h 95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217" h="95">
                <a:moveTo>
                  <a:pt x="202" y="0"/>
                </a:moveTo>
                <a:lnTo>
                  <a:pt x="202" y="18"/>
                </a:lnTo>
                <a:lnTo>
                  <a:pt x="205" y="35"/>
                </a:lnTo>
                <a:lnTo>
                  <a:pt x="210" y="51"/>
                </a:lnTo>
                <a:lnTo>
                  <a:pt x="217" y="67"/>
                </a:lnTo>
                <a:lnTo>
                  <a:pt x="198" y="73"/>
                </a:lnTo>
                <a:lnTo>
                  <a:pt x="179" y="78"/>
                </a:lnTo>
                <a:lnTo>
                  <a:pt x="159" y="83"/>
                </a:lnTo>
                <a:lnTo>
                  <a:pt x="138" y="89"/>
                </a:lnTo>
                <a:lnTo>
                  <a:pt x="118" y="93"/>
                </a:lnTo>
                <a:lnTo>
                  <a:pt x="96" y="95"/>
                </a:lnTo>
                <a:lnTo>
                  <a:pt x="74" y="95"/>
                </a:lnTo>
                <a:lnTo>
                  <a:pt x="52" y="91"/>
                </a:lnTo>
                <a:lnTo>
                  <a:pt x="0" y="90"/>
                </a:lnTo>
                <a:lnTo>
                  <a:pt x="8" y="76"/>
                </a:lnTo>
                <a:lnTo>
                  <a:pt x="17" y="64"/>
                </a:lnTo>
                <a:lnTo>
                  <a:pt x="27" y="53"/>
                </a:lnTo>
                <a:lnTo>
                  <a:pt x="37" y="43"/>
                </a:lnTo>
                <a:lnTo>
                  <a:pt x="48" y="35"/>
                </a:lnTo>
                <a:lnTo>
                  <a:pt x="60" y="27"/>
                </a:lnTo>
                <a:lnTo>
                  <a:pt x="73" y="21"/>
                </a:lnTo>
                <a:lnTo>
                  <a:pt x="85" y="15"/>
                </a:lnTo>
                <a:lnTo>
                  <a:pt x="99" y="11"/>
                </a:lnTo>
                <a:lnTo>
                  <a:pt x="113" y="7"/>
                </a:lnTo>
                <a:lnTo>
                  <a:pt x="127" y="5"/>
                </a:lnTo>
                <a:lnTo>
                  <a:pt x="142" y="3"/>
                </a:lnTo>
                <a:lnTo>
                  <a:pt x="157" y="2"/>
                </a:lnTo>
                <a:lnTo>
                  <a:pt x="172" y="0"/>
                </a:lnTo>
                <a:lnTo>
                  <a:pt x="187" y="0"/>
                </a:lnTo>
                <a:lnTo>
                  <a:pt x="202" y="0"/>
                </a:lnTo>
                <a:close/>
              </a:path>
            </a:pathLst>
          </a:custGeom>
          <a:solidFill>
            <a:srgbClr val="FFFF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68" name="Freeform 46"/>
          <p:cNvSpPr>
            <a:spLocks/>
          </p:cNvSpPr>
          <p:nvPr/>
        </p:nvSpPr>
        <p:spPr bwMode="auto">
          <a:xfrm>
            <a:off x="7724775" y="4276725"/>
            <a:ext cx="220663" cy="165100"/>
          </a:xfrm>
          <a:custGeom>
            <a:avLst/>
            <a:gdLst>
              <a:gd name="T0" fmla="*/ 151312 w 280"/>
              <a:gd name="T1" fmla="*/ 43656 h 208"/>
              <a:gd name="T2" fmla="*/ 159193 w 280"/>
              <a:gd name="T3" fmla="*/ 50006 h 208"/>
              <a:gd name="T4" fmla="*/ 166285 w 280"/>
              <a:gd name="T5" fmla="*/ 55563 h 208"/>
              <a:gd name="T6" fmla="*/ 174166 w 280"/>
              <a:gd name="T7" fmla="*/ 61119 h 208"/>
              <a:gd name="T8" fmla="*/ 181259 w 280"/>
              <a:gd name="T9" fmla="*/ 66675 h 208"/>
              <a:gd name="T10" fmla="*/ 189928 w 280"/>
              <a:gd name="T11" fmla="*/ 72231 h 208"/>
              <a:gd name="T12" fmla="*/ 197809 w 280"/>
              <a:gd name="T13" fmla="*/ 76200 h 208"/>
              <a:gd name="T14" fmla="*/ 205689 w 280"/>
              <a:gd name="T15" fmla="*/ 80963 h 208"/>
              <a:gd name="T16" fmla="*/ 214358 w 280"/>
              <a:gd name="T17" fmla="*/ 85725 h 208"/>
              <a:gd name="T18" fmla="*/ 217511 w 280"/>
              <a:gd name="T19" fmla="*/ 92075 h 208"/>
              <a:gd name="T20" fmla="*/ 220663 w 280"/>
              <a:gd name="T21" fmla="*/ 99219 h 208"/>
              <a:gd name="T22" fmla="*/ 220663 w 280"/>
              <a:gd name="T23" fmla="*/ 107950 h 208"/>
              <a:gd name="T24" fmla="*/ 220663 w 280"/>
              <a:gd name="T25" fmla="*/ 115888 h 208"/>
              <a:gd name="T26" fmla="*/ 217511 w 280"/>
              <a:gd name="T27" fmla="*/ 165100 h 208"/>
              <a:gd name="T28" fmla="*/ 205689 w 280"/>
              <a:gd name="T29" fmla="*/ 160338 h 208"/>
              <a:gd name="T30" fmla="*/ 194656 w 280"/>
              <a:gd name="T31" fmla="*/ 156369 h 208"/>
              <a:gd name="T32" fmla="*/ 182835 w 280"/>
              <a:gd name="T33" fmla="*/ 150019 h 208"/>
              <a:gd name="T34" fmla="*/ 171014 w 280"/>
              <a:gd name="T35" fmla="*/ 144463 h 208"/>
              <a:gd name="T36" fmla="*/ 159981 w 280"/>
              <a:gd name="T37" fmla="*/ 138113 h 208"/>
              <a:gd name="T38" fmla="*/ 148159 w 280"/>
              <a:gd name="T39" fmla="*/ 131763 h 208"/>
              <a:gd name="T40" fmla="*/ 137126 w 280"/>
              <a:gd name="T41" fmla="*/ 125413 h 208"/>
              <a:gd name="T42" fmla="*/ 125305 w 280"/>
              <a:gd name="T43" fmla="*/ 117475 h 208"/>
              <a:gd name="T44" fmla="*/ 114272 w 280"/>
              <a:gd name="T45" fmla="*/ 111919 h 208"/>
              <a:gd name="T46" fmla="*/ 102451 w 280"/>
              <a:gd name="T47" fmla="*/ 105569 h 208"/>
              <a:gd name="T48" fmla="*/ 90629 w 280"/>
              <a:gd name="T49" fmla="*/ 100012 h 208"/>
              <a:gd name="T50" fmla="*/ 78808 w 280"/>
              <a:gd name="T51" fmla="*/ 95250 h 208"/>
              <a:gd name="T52" fmla="*/ 66199 w 280"/>
              <a:gd name="T53" fmla="*/ 90487 h 208"/>
              <a:gd name="T54" fmla="*/ 54378 w 280"/>
              <a:gd name="T55" fmla="*/ 86519 h 208"/>
              <a:gd name="T56" fmla="*/ 41768 w 280"/>
              <a:gd name="T57" fmla="*/ 84137 h 208"/>
              <a:gd name="T58" fmla="*/ 28371 w 280"/>
              <a:gd name="T59" fmla="*/ 81756 h 208"/>
              <a:gd name="T60" fmla="*/ 0 w 280"/>
              <a:gd name="T61" fmla="*/ 0 h 208"/>
              <a:gd name="T62" fmla="*/ 9457 w 280"/>
              <a:gd name="T63" fmla="*/ 2381 h 208"/>
              <a:gd name="T64" fmla="*/ 18914 w 280"/>
              <a:gd name="T65" fmla="*/ 5556 h 208"/>
              <a:gd name="T66" fmla="*/ 28371 w 280"/>
              <a:gd name="T67" fmla="*/ 7144 h 208"/>
              <a:gd name="T68" fmla="*/ 37828 w 280"/>
              <a:gd name="T69" fmla="*/ 8731 h 208"/>
              <a:gd name="T70" fmla="*/ 48073 w 280"/>
              <a:gd name="T71" fmla="*/ 11906 h 208"/>
              <a:gd name="T72" fmla="*/ 57530 w 280"/>
              <a:gd name="T73" fmla="*/ 13494 h 208"/>
              <a:gd name="T74" fmla="*/ 66987 w 280"/>
              <a:gd name="T75" fmla="*/ 15081 h 208"/>
              <a:gd name="T76" fmla="*/ 77232 w 280"/>
              <a:gd name="T77" fmla="*/ 18256 h 208"/>
              <a:gd name="T78" fmla="*/ 85901 w 280"/>
              <a:gd name="T79" fmla="*/ 19844 h 208"/>
              <a:gd name="T80" fmla="*/ 96146 w 280"/>
              <a:gd name="T81" fmla="*/ 23019 h 208"/>
              <a:gd name="T82" fmla="*/ 105603 w 280"/>
              <a:gd name="T83" fmla="*/ 25400 h 208"/>
              <a:gd name="T84" fmla="*/ 115060 w 280"/>
              <a:gd name="T85" fmla="*/ 27781 h 208"/>
              <a:gd name="T86" fmla="*/ 124517 w 280"/>
              <a:gd name="T87" fmla="*/ 31750 h 208"/>
              <a:gd name="T88" fmla="*/ 133186 w 280"/>
              <a:gd name="T89" fmla="*/ 35719 h 208"/>
              <a:gd name="T90" fmla="*/ 142643 w 280"/>
              <a:gd name="T91" fmla="*/ 38894 h 208"/>
              <a:gd name="T92" fmla="*/ 151312 w 280"/>
              <a:gd name="T93" fmla="*/ 43656 h 208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280"/>
              <a:gd name="T142" fmla="*/ 0 h 208"/>
              <a:gd name="T143" fmla="*/ 280 w 280"/>
              <a:gd name="T144" fmla="*/ 208 h 208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280" h="208">
                <a:moveTo>
                  <a:pt x="192" y="55"/>
                </a:moveTo>
                <a:lnTo>
                  <a:pt x="202" y="63"/>
                </a:lnTo>
                <a:lnTo>
                  <a:pt x="211" y="70"/>
                </a:lnTo>
                <a:lnTo>
                  <a:pt x="221" y="77"/>
                </a:lnTo>
                <a:lnTo>
                  <a:pt x="230" y="84"/>
                </a:lnTo>
                <a:lnTo>
                  <a:pt x="241" y="91"/>
                </a:lnTo>
                <a:lnTo>
                  <a:pt x="251" y="96"/>
                </a:lnTo>
                <a:lnTo>
                  <a:pt x="261" y="102"/>
                </a:lnTo>
                <a:lnTo>
                  <a:pt x="272" y="108"/>
                </a:lnTo>
                <a:lnTo>
                  <a:pt x="276" y="116"/>
                </a:lnTo>
                <a:lnTo>
                  <a:pt x="280" y="125"/>
                </a:lnTo>
                <a:lnTo>
                  <a:pt x="280" y="136"/>
                </a:lnTo>
                <a:lnTo>
                  <a:pt x="280" y="146"/>
                </a:lnTo>
                <a:lnTo>
                  <a:pt x="276" y="208"/>
                </a:lnTo>
                <a:lnTo>
                  <a:pt x="261" y="202"/>
                </a:lnTo>
                <a:lnTo>
                  <a:pt x="247" y="197"/>
                </a:lnTo>
                <a:lnTo>
                  <a:pt x="232" y="189"/>
                </a:lnTo>
                <a:lnTo>
                  <a:pt x="217" y="182"/>
                </a:lnTo>
                <a:lnTo>
                  <a:pt x="203" y="174"/>
                </a:lnTo>
                <a:lnTo>
                  <a:pt x="188" y="166"/>
                </a:lnTo>
                <a:lnTo>
                  <a:pt x="174" y="158"/>
                </a:lnTo>
                <a:lnTo>
                  <a:pt x="159" y="148"/>
                </a:lnTo>
                <a:lnTo>
                  <a:pt x="145" y="141"/>
                </a:lnTo>
                <a:lnTo>
                  <a:pt x="130" y="133"/>
                </a:lnTo>
                <a:lnTo>
                  <a:pt x="115" y="126"/>
                </a:lnTo>
                <a:lnTo>
                  <a:pt x="100" y="120"/>
                </a:lnTo>
                <a:lnTo>
                  <a:pt x="84" y="114"/>
                </a:lnTo>
                <a:lnTo>
                  <a:pt x="69" y="109"/>
                </a:lnTo>
                <a:lnTo>
                  <a:pt x="53" y="106"/>
                </a:lnTo>
                <a:lnTo>
                  <a:pt x="36" y="103"/>
                </a:lnTo>
                <a:lnTo>
                  <a:pt x="0" y="0"/>
                </a:lnTo>
                <a:lnTo>
                  <a:pt x="12" y="3"/>
                </a:lnTo>
                <a:lnTo>
                  <a:pt x="24" y="7"/>
                </a:lnTo>
                <a:lnTo>
                  <a:pt x="36" y="9"/>
                </a:lnTo>
                <a:lnTo>
                  <a:pt x="48" y="11"/>
                </a:lnTo>
                <a:lnTo>
                  <a:pt x="61" y="15"/>
                </a:lnTo>
                <a:lnTo>
                  <a:pt x="73" y="17"/>
                </a:lnTo>
                <a:lnTo>
                  <a:pt x="85" y="19"/>
                </a:lnTo>
                <a:lnTo>
                  <a:pt x="98" y="23"/>
                </a:lnTo>
                <a:lnTo>
                  <a:pt x="109" y="25"/>
                </a:lnTo>
                <a:lnTo>
                  <a:pt x="122" y="29"/>
                </a:lnTo>
                <a:lnTo>
                  <a:pt x="134" y="32"/>
                </a:lnTo>
                <a:lnTo>
                  <a:pt x="146" y="35"/>
                </a:lnTo>
                <a:lnTo>
                  <a:pt x="158" y="40"/>
                </a:lnTo>
                <a:lnTo>
                  <a:pt x="169" y="45"/>
                </a:lnTo>
                <a:lnTo>
                  <a:pt x="181" y="49"/>
                </a:lnTo>
                <a:lnTo>
                  <a:pt x="192" y="55"/>
                </a:lnTo>
                <a:close/>
              </a:path>
            </a:pathLst>
          </a:custGeom>
          <a:solidFill>
            <a:srgbClr val="FFFF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69" name="Freeform 47"/>
          <p:cNvSpPr>
            <a:spLocks/>
          </p:cNvSpPr>
          <p:nvPr/>
        </p:nvSpPr>
        <p:spPr bwMode="auto">
          <a:xfrm>
            <a:off x="7172325" y="4278313"/>
            <a:ext cx="93663" cy="92075"/>
          </a:xfrm>
          <a:custGeom>
            <a:avLst/>
            <a:gdLst>
              <a:gd name="T0" fmla="*/ 93663 w 116"/>
              <a:gd name="T1" fmla="*/ 5556 h 116"/>
              <a:gd name="T2" fmla="*/ 86396 w 116"/>
              <a:gd name="T3" fmla="*/ 12700 h 116"/>
              <a:gd name="T4" fmla="*/ 79129 w 116"/>
              <a:gd name="T5" fmla="*/ 19844 h 116"/>
              <a:gd name="T6" fmla="*/ 72670 w 116"/>
              <a:gd name="T7" fmla="*/ 28575 h 116"/>
              <a:gd name="T8" fmla="*/ 65403 w 116"/>
              <a:gd name="T9" fmla="*/ 36513 h 116"/>
              <a:gd name="T10" fmla="*/ 60558 w 116"/>
              <a:gd name="T11" fmla="*/ 44450 h 116"/>
              <a:gd name="T12" fmla="*/ 54906 w 116"/>
              <a:gd name="T13" fmla="*/ 53181 h 116"/>
              <a:gd name="T14" fmla="*/ 50869 w 116"/>
              <a:gd name="T15" fmla="*/ 61913 h 116"/>
              <a:gd name="T16" fmla="*/ 46832 w 116"/>
              <a:gd name="T17" fmla="*/ 71438 h 116"/>
              <a:gd name="T18" fmla="*/ 42794 w 116"/>
              <a:gd name="T19" fmla="*/ 73025 h 116"/>
              <a:gd name="T20" fmla="*/ 37950 w 116"/>
              <a:gd name="T21" fmla="*/ 73819 h 116"/>
              <a:gd name="T22" fmla="*/ 32298 w 116"/>
              <a:gd name="T23" fmla="*/ 74613 h 116"/>
              <a:gd name="T24" fmla="*/ 27453 w 116"/>
              <a:gd name="T25" fmla="*/ 76994 h 116"/>
              <a:gd name="T26" fmla="*/ 7267 w 116"/>
              <a:gd name="T27" fmla="*/ 92075 h 116"/>
              <a:gd name="T28" fmla="*/ 6460 w 116"/>
              <a:gd name="T29" fmla="*/ 74613 h 116"/>
              <a:gd name="T30" fmla="*/ 5652 w 116"/>
              <a:gd name="T31" fmla="*/ 58738 h 116"/>
              <a:gd name="T32" fmla="*/ 2422 w 116"/>
              <a:gd name="T33" fmla="*/ 42069 h 116"/>
              <a:gd name="T34" fmla="*/ 0 w 116"/>
              <a:gd name="T35" fmla="*/ 25400 h 116"/>
              <a:gd name="T36" fmla="*/ 3230 w 116"/>
              <a:gd name="T37" fmla="*/ 23812 h 116"/>
              <a:gd name="T38" fmla="*/ 6460 w 116"/>
              <a:gd name="T39" fmla="*/ 21431 h 116"/>
              <a:gd name="T40" fmla="*/ 9689 w 116"/>
              <a:gd name="T41" fmla="*/ 19050 h 116"/>
              <a:gd name="T42" fmla="*/ 14534 w 116"/>
              <a:gd name="T43" fmla="*/ 17463 h 116"/>
              <a:gd name="T44" fmla="*/ 18571 w 116"/>
              <a:gd name="T45" fmla="*/ 15875 h 116"/>
              <a:gd name="T46" fmla="*/ 21801 w 116"/>
              <a:gd name="T47" fmla="*/ 12700 h 116"/>
              <a:gd name="T48" fmla="*/ 26646 w 116"/>
              <a:gd name="T49" fmla="*/ 11113 h 116"/>
              <a:gd name="T50" fmla="*/ 30683 w 116"/>
              <a:gd name="T51" fmla="*/ 9525 h 116"/>
              <a:gd name="T52" fmla="*/ 37950 w 116"/>
              <a:gd name="T53" fmla="*/ 5556 h 116"/>
              <a:gd name="T54" fmla="*/ 45217 w 116"/>
              <a:gd name="T55" fmla="*/ 2381 h 116"/>
              <a:gd name="T56" fmla="*/ 54098 w 116"/>
              <a:gd name="T57" fmla="*/ 794 h 116"/>
              <a:gd name="T58" fmla="*/ 61365 w 116"/>
              <a:gd name="T59" fmla="*/ 0 h 116"/>
              <a:gd name="T60" fmla="*/ 69440 w 116"/>
              <a:gd name="T61" fmla="*/ 794 h 116"/>
              <a:gd name="T62" fmla="*/ 77514 w 116"/>
              <a:gd name="T63" fmla="*/ 1588 h 116"/>
              <a:gd name="T64" fmla="*/ 86396 w 116"/>
              <a:gd name="T65" fmla="*/ 3969 h 116"/>
              <a:gd name="T66" fmla="*/ 93663 w 116"/>
              <a:gd name="T67" fmla="*/ 5556 h 11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16"/>
              <a:gd name="T103" fmla="*/ 0 h 116"/>
              <a:gd name="T104" fmla="*/ 116 w 116"/>
              <a:gd name="T105" fmla="*/ 116 h 11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16" h="116">
                <a:moveTo>
                  <a:pt x="116" y="7"/>
                </a:moveTo>
                <a:lnTo>
                  <a:pt x="107" y="16"/>
                </a:lnTo>
                <a:lnTo>
                  <a:pt x="98" y="25"/>
                </a:lnTo>
                <a:lnTo>
                  <a:pt x="90" y="36"/>
                </a:lnTo>
                <a:lnTo>
                  <a:pt x="81" y="46"/>
                </a:lnTo>
                <a:lnTo>
                  <a:pt x="75" y="56"/>
                </a:lnTo>
                <a:lnTo>
                  <a:pt x="68" y="67"/>
                </a:lnTo>
                <a:lnTo>
                  <a:pt x="63" y="78"/>
                </a:lnTo>
                <a:lnTo>
                  <a:pt x="58" y="90"/>
                </a:lnTo>
                <a:lnTo>
                  <a:pt x="53" y="92"/>
                </a:lnTo>
                <a:lnTo>
                  <a:pt x="47" y="93"/>
                </a:lnTo>
                <a:lnTo>
                  <a:pt x="40" y="94"/>
                </a:lnTo>
                <a:lnTo>
                  <a:pt x="34" y="97"/>
                </a:lnTo>
                <a:lnTo>
                  <a:pt x="9" y="116"/>
                </a:lnTo>
                <a:lnTo>
                  <a:pt x="8" y="94"/>
                </a:lnTo>
                <a:lnTo>
                  <a:pt x="7" y="74"/>
                </a:lnTo>
                <a:lnTo>
                  <a:pt x="3" y="53"/>
                </a:lnTo>
                <a:lnTo>
                  <a:pt x="0" y="32"/>
                </a:lnTo>
                <a:lnTo>
                  <a:pt x="4" y="30"/>
                </a:lnTo>
                <a:lnTo>
                  <a:pt x="8" y="27"/>
                </a:lnTo>
                <a:lnTo>
                  <a:pt x="12" y="24"/>
                </a:lnTo>
                <a:lnTo>
                  <a:pt x="18" y="22"/>
                </a:lnTo>
                <a:lnTo>
                  <a:pt x="23" y="20"/>
                </a:lnTo>
                <a:lnTo>
                  <a:pt x="27" y="16"/>
                </a:lnTo>
                <a:lnTo>
                  <a:pt x="33" y="14"/>
                </a:lnTo>
                <a:lnTo>
                  <a:pt x="38" y="12"/>
                </a:lnTo>
                <a:lnTo>
                  <a:pt x="47" y="7"/>
                </a:lnTo>
                <a:lnTo>
                  <a:pt x="56" y="3"/>
                </a:lnTo>
                <a:lnTo>
                  <a:pt x="67" y="1"/>
                </a:lnTo>
                <a:lnTo>
                  <a:pt x="76" y="0"/>
                </a:lnTo>
                <a:lnTo>
                  <a:pt x="86" y="1"/>
                </a:lnTo>
                <a:lnTo>
                  <a:pt x="96" y="2"/>
                </a:lnTo>
                <a:lnTo>
                  <a:pt x="107" y="5"/>
                </a:lnTo>
                <a:lnTo>
                  <a:pt x="116" y="7"/>
                </a:lnTo>
                <a:close/>
              </a:path>
            </a:pathLst>
          </a:custGeom>
          <a:solidFill>
            <a:srgbClr val="FFFF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70" name="Freeform 48"/>
          <p:cNvSpPr>
            <a:spLocks/>
          </p:cNvSpPr>
          <p:nvPr/>
        </p:nvSpPr>
        <p:spPr bwMode="auto">
          <a:xfrm>
            <a:off x="6772275" y="4319588"/>
            <a:ext cx="66675" cy="122237"/>
          </a:xfrm>
          <a:custGeom>
            <a:avLst/>
            <a:gdLst>
              <a:gd name="T0" fmla="*/ 66675 w 83"/>
              <a:gd name="T1" fmla="*/ 14287 h 154"/>
              <a:gd name="T2" fmla="*/ 57839 w 83"/>
              <a:gd name="T3" fmla="*/ 26987 h 154"/>
              <a:gd name="T4" fmla="*/ 47395 w 83"/>
              <a:gd name="T5" fmla="*/ 40481 h 154"/>
              <a:gd name="T6" fmla="*/ 38559 w 83"/>
              <a:gd name="T7" fmla="*/ 53181 h 154"/>
              <a:gd name="T8" fmla="*/ 28116 w 83"/>
              <a:gd name="T9" fmla="*/ 65881 h 154"/>
              <a:gd name="T10" fmla="*/ 20083 w 83"/>
              <a:gd name="T11" fmla="*/ 79375 h 154"/>
              <a:gd name="T12" fmla="*/ 11246 w 83"/>
              <a:gd name="T13" fmla="*/ 92868 h 154"/>
              <a:gd name="T14" fmla="*/ 4820 w 83"/>
              <a:gd name="T15" fmla="*/ 107950 h 154"/>
              <a:gd name="T16" fmla="*/ 0 w 83"/>
              <a:gd name="T17" fmla="*/ 122237 h 154"/>
              <a:gd name="T18" fmla="*/ 1607 w 83"/>
              <a:gd name="T19" fmla="*/ 92868 h 154"/>
              <a:gd name="T20" fmla="*/ 2410 w 83"/>
              <a:gd name="T21" fmla="*/ 61912 h 154"/>
              <a:gd name="T22" fmla="*/ 2410 w 83"/>
              <a:gd name="T23" fmla="*/ 30956 h 154"/>
              <a:gd name="T24" fmla="*/ 1607 w 83"/>
              <a:gd name="T25" fmla="*/ 0 h 154"/>
              <a:gd name="T26" fmla="*/ 9640 w 83"/>
              <a:gd name="T27" fmla="*/ 2381 h 154"/>
              <a:gd name="T28" fmla="*/ 16870 w 83"/>
              <a:gd name="T29" fmla="*/ 4762 h 154"/>
              <a:gd name="T30" fmla="*/ 24903 w 83"/>
              <a:gd name="T31" fmla="*/ 7144 h 154"/>
              <a:gd name="T32" fmla="*/ 32936 w 83"/>
              <a:gd name="T33" fmla="*/ 8731 h 154"/>
              <a:gd name="T34" fmla="*/ 40969 w 83"/>
              <a:gd name="T35" fmla="*/ 11112 h 154"/>
              <a:gd name="T36" fmla="*/ 49002 w 83"/>
              <a:gd name="T37" fmla="*/ 12700 h 154"/>
              <a:gd name="T38" fmla="*/ 57839 w 83"/>
              <a:gd name="T39" fmla="*/ 13494 h 154"/>
              <a:gd name="T40" fmla="*/ 66675 w 83"/>
              <a:gd name="T41" fmla="*/ 14287 h 15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83"/>
              <a:gd name="T64" fmla="*/ 0 h 154"/>
              <a:gd name="T65" fmla="*/ 83 w 83"/>
              <a:gd name="T66" fmla="*/ 154 h 15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83" h="154">
                <a:moveTo>
                  <a:pt x="83" y="18"/>
                </a:moveTo>
                <a:lnTo>
                  <a:pt x="72" y="34"/>
                </a:lnTo>
                <a:lnTo>
                  <a:pt x="59" y="51"/>
                </a:lnTo>
                <a:lnTo>
                  <a:pt x="48" y="67"/>
                </a:lnTo>
                <a:lnTo>
                  <a:pt x="35" y="83"/>
                </a:lnTo>
                <a:lnTo>
                  <a:pt x="25" y="100"/>
                </a:lnTo>
                <a:lnTo>
                  <a:pt x="14" y="117"/>
                </a:lnTo>
                <a:lnTo>
                  <a:pt x="6" y="136"/>
                </a:lnTo>
                <a:lnTo>
                  <a:pt x="0" y="154"/>
                </a:lnTo>
                <a:lnTo>
                  <a:pt x="2" y="117"/>
                </a:lnTo>
                <a:lnTo>
                  <a:pt x="3" y="78"/>
                </a:lnTo>
                <a:lnTo>
                  <a:pt x="3" y="39"/>
                </a:lnTo>
                <a:lnTo>
                  <a:pt x="2" y="0"/>
                </a:lnTo>
                <a:lnTo>
                  <a:pt x="12" y="3"/>
                </a:lnTo>
                <a:lnTo>
                  <a:pt x="21" y="6"/>
                </a:lnTo>
                <a:lnTo>
                  <a:pt x="31" y="9"/>
                </a:lnTo>
                <a:lnTo>
                  <a:pt x="41" y="11"/>
                </a:lnTo>
                <a:lnTo>
                  <a:pt x="51" y="14"/>
                </a:lnTo>
                <a:lnTo>
                  <a:pt x="61" y="16"/>
                </a:lnTo>
                <a:lnTo>
                  <a:pt x="72" y="17"/>
                </a:lnTo>
                <a:lnTo>
                  <a:pt x="83" y="18"/>
                </a:lnTo>
                <a:close/>
              </a:path>
            </a:pathLst>
          </a:custGeom>
          <a:solidFill>
            <a:srgbClr val="99D8D8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71" name="Freeform 49"/>
          <p:cNvSpPr>
            <a:spLocks/>
          </p:cNvSpPr>
          <p:nvPr/>
        </p:nvSpPr>
        <p:spPr bwMode="auto">
          <a:xfrm>
            <a:off x="6784975" y="4338638"/>
            <a:ext cx="25400" cy="12700"/>
          </a:xfrm>
          <a:custGeom>
            <a:avLst/>
            <a:gdLst>
              <a:gd name="T0" fmla="*/ 25400 w 33"/>
              <a:gd name="T1" fmla="*/ 5080 h 15"/>
              <a:gd name="T2" fmla="*/ 20782 w 33"/>
              <a:gd name="T3" fmla="*/ 10160 h 15"/>
              <a:gd name="T4" fmla="*/ 15394 w 33"/>
              <a:gd name="T5" fmla="*/ 12700 h 15"/>
              <a:gd name="T6" fmla="*/ 9236 w 33"/>
              <a:gd name="T7" fmla="*/ 12700 h 15"/>
              <a:gd name="T8" fmla="*/ 3079 w 33"/>
              <a:gd name="T9" fmla="*/ 10160 h 15"/>
              <a:gd name="T10" fmla="*/ 770 w 33"/>
              <a:gd name="T11" fmla="*/ 6773 h 15"/>
              <a:gd name="T12" fmla="*/ 0 w 33"/>
              <a:gd name="T13" fmla="*/ 5080 h 15"/>
              <a:gd name="T14" fmla="*/ 770 w 33"/>
              <a:gd name="T15" fmla="*/ 1693 h 15"/>
              <a:gd name="T16" fmla="*/ 3079 w 33"/>
              <a:gd name="T17" fmla="*/ 0 h 15"/>
              <a:gd name="T18" fmla="*/ 8467 w 33"/>
              <a:gd name="T19" fmla="*/ 847 h 15"/>
              <a:gd name="T20" fmla="*/ 14624 w 33"/>
              <a:gd name="T21" fmla="*/ 2540 h 15"/>
              <a:gd name="T22" fmla="*/ 20012 w 33"/>
              <a:gd name="T23" fmla="*/ 5080 h 15"/>
              <a:gd name="T24" fmla="*/ 25400 w 33"/>
              <a:gd name="T25" fmla="*/ 5080 h 1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33"/>
              <a:gd name="T40" fmla="*/ 0 h 15"/>
              <a:gd name="T41" fmla="*/ 33 w 33"/>
              <a:gd name="T42" fmla="*/ 15 h 15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33" h="15">
                <a:moveTo>
                  <a:pt x="33" y="6"/>
                </a:moveTo>
                <a:lnTo>
                  <a:pt x="27" y="12"/>
                </a:lnTo>
                <a:lnTo>
                  <a:pt x="20" y="15"/>
                </a:lnTo>
                <a:lnTo>
                  <a:pt x="12" y="15"/>
                </a:lnTo>
                <a:lnTo>
                  <a:pt x="4" y="12"/>
                </a:lnTo>
                <a:lnTo>
                  <a:pt x="1" y="8"/>
                </a:lnTo>
                <a:lnTo>
                  <a:pt x="0" y="6"/>
                </a:lnTo>
                <a:lnTo>
                  <a:pt x="1" y="2"/>
                </a:lnTo>
                <a:lnTo>
                  <a:pt x="4" y="0"/>
                </a:lnTo>
                <a:lnTo>
                  <a:pt x="11" y="1"/>
                </a:lnTo>
                <a:lnTo>
                  <a:pt x="19" y="3"/>
                </a:lnTo>
                <a:lnTo>
                  <a:pt x="26" y="6"/>
                </a:lnTo>
                <a:lnTo>
                  <a:pt x="33" y="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72" name="Freeform 50"/>
          <p:cNvSpPr>
            <a:spLocks/>
          </p:cNvSpPr>
          <p:nvPr/>
        </p:nvSpPr>
        <p:spPr bwMode="auto">
          <a:xfrm>
            <a:off x="7188200" y="4348163"/>
            <a:ext cx="239713" cy="69850"/>
          </a:xfrm>
          <a:custGeom>
            <a:avLst/>
            <a:gdLst>
              <a:gd name="T0" fmla="*/ 239713 w 302"/>
              <a:gd name="T1" fmla="*/ 2381 h 88"/>
              <a:gd name="T2" fmla="*/ 235744 w 302"/>
              <a:gd name="T3" fmla="*/ 11906 h 88"/>
              <a:gd name="T4" fmla="*/ 228600 w 302"/>
              <a:gd name="T5" fmla="*/ 19050 h 88"/>
              <a:gd name="T6" fmla="*/ 220663 w 302"/>
              <a:gd name="T7" fmla="*/ 26194 h 88"/>
              <a:gd name="T8" fmla="*/ 213519 w 302"/>
              <a:gd name="T9" fmla="*/ 32544 h 88"/>
              <a:gd name="T10" fmla="*/ 196057 w 302"/>
              <a:gd name="T11" fmla="*/ 37306 h 88"/>
              <a:gd name="T12" fmla="*/ 179388 w 302"/>
              <a:gd name="T13" fmla="*/ 43656 h 88"/>
              <a:gd name="T14" fmla="*/ 162719 w 302"/>
              <a:gd name="T15" fmla="*/ 50006 h 88"/>
              <a:gd name="T16" fmla="*/ 145257 w 302"/>
              <a:gd name="T17" fmla="*/ 55563 h 88"/>
              <a:gd name="T18" fmla="*/ 129382 w 302"/>
              <a:gd name="T19" fmla="*/ 61119 h 88"/>
              <a:gd name="T20" fmla="*/ 111919 w 302"/>
              <a:gd name="T21" fmla="*/ 65088 h 88"/>
              <a:gd name="T22" fmla="*/ 93663 w 302"/>
              <a:gd name="T23" fmla="*/ 67469 h 88"/>
              <a:gd name="T24" fmla="*/ 74613 w 302"/>
              <a:gd name="T25" fmla="*/ 68263 h 88"/>
              <a:gd name="T26" fmla="*/ 0 w 302"/>
              <a:gd name="T27" fmla="*/ 69850 h 88"/>
              <a:gd name="T28" fmla="*/ 3175 w 302"/>
              <a:gd name="T29" fmla="*/ 57944 h 88"/>
              <a:gd name="T30" fmla="*/ 7938 w 302"/>
              <a:gd name="T31" fmla="*/ 46831 h 88"/>
              <a:gd name="T32" fmla="*/ 12700 w 302"/>
              <a:gd name="T33" fmla="*/ 37306 h 88"/>
              <a:gd name="T34" fmla="*/ 22225 w 302"/>
              <a:gd name="T35" fmla="*/ 28575 h 88"/>
              <a:gd name="T36" fmla="*/ 30956 w 302"/>
              <a:gd name="T37" fmla="*/ 24606 h 88"/>
              <a:gd name="T38" fmla="*/ 41275 w 302"/>
              <a:gd name="T39" fmla="*/ 20637 h 88"/>
              <a:gd name="T40" fmla="*/ 51594 w 302"/>
              <a:gd name="T41" fmla="*/ 18256 h 88"/>
              <a:gd name="T42" fmla="*/ 61119 w 302"/>
              <a:gd name="T43" fmla="*/ 15875 h 88"/>
              <a:gd name="T44" fmla="*/ 71438 w 302"/>
              <a:gd name="T45" fmla="*/ 15081 h 88"/>
              <a:gd name="T46" fmla="*/ 82550 w 302"/>
              <a:gd name="T47" fmla="*/ 15081 h 88"/>
              <a:gd name="T48" fmla="*/ 93663 w 302"/>
              <a:gd name="T49" fmla="*/ 15081 h 88"/>
              <a:gd name="T50" fmla="*/ 104775 w 302"/>
              <a:gd name="T51" fmla="*/ 15081 h 88"/>
              <a:gd name="T52" fmla="*/ 115094 w 302"/>
              <a:gd name="T53" fmla="*/ 15875 h 88"/>
              <a:gd name="T54" fmla="*/ 126207 w 302"/>
              <a:gd name="T55" fmla="*/ 16669 h 88"/>
              <a:gd name="T56" fmla="*/ 137319 w 302"/>
              <a:gd name="T57" fmla="*/ 16669 h 88"/>
              <a:gd name="T58" fmla="*/ 147638 w 302"/>
              <a:gd name="T59" fmla="*/ 18256 h 88"/>
              <a:gd name="T60" fmla="*/ 158750 w 302"/>
              <a:gd name="T61" fmla="*/ 18256 h 88"/>
              <a:gd name="T62" fmla="*/ 169069 w 302"/>
              <a:gd name="T63" fmla="*/ 16669 h 88"/>
              <a:gd name="T64" fmla="*/ 179388 w 302"/>
              <a:gd name="T65" fmla="*/ 15875 h 88"/>
              <a:gd name="T66" fmla="*/ 189707 w 302"/>
              <a:gd name="T67" fmla="*/ 14288 h 88"/>
              <a:gd name="T68" fmla="*/ 195263 w 302"/>
              <a:gd name="T69" fmla="*/ 11906 h 88"/>
              <a:gd name="T70" fmla="*/ 200025 w 302"/>
              <a:gd name="T71" fmla="*/ 9525 h 88"/>
              <a:gd name="T72" fmla="*/ 207169 w 302"/>
              <a:gd name="T73" fmla="*/ 7144 h 88"/>
              <a:gd name="T74" fmla="*/ 211932 w 302"/>
              <a:gd name="T75" fmla="*/ 3969 h 88"/>
              <a:gd name="T76" fmla="*/ 217488 w 302"/>
              <a:gd name="T77" fmla="*/ 2381 h 88"/>
              <a:gd name="T78" fmla="*/ 223838 w 302"/>
              <a:gd name="T79" fmla="*/ 1588 h 88"/>
              <a:gd name="T80" fmla="*/ 230188 w 302"/>
              <a:gd name="T81" fmla="*/ 0 h 88"/>
              <a:gd name="T82" fmla="*/ 237332 w 302"/>
              <a:gd name="T83" fmla="*/ 0 h 88"/>
              <a:gd name="T84" fmla="*/ 239713 w 302"/>
              <a:gd name="T85" fmla="*/ 2381 h 88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302"/>
              <a:gd name="T130" fmla="*/ 0 h 88"/>
              <a:gd name="T131" fmla="*/ 302 w 302"/>
              <a:gd name="T132" fmla="*/ 88 h 88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302" h="88">
                <a:moveTo>
                  <a:pt x="302" y="3"/>
                </a:moveTo>
                <a:lnTo>
                  <a:pt x="297" y="15"/>
                </a:lnTo>
                <a:lnTo>
                  <a:pt x="288" y="24"/>
                </a:lnTo>
                <a:lnTo>
                  <a:pt x="278" y="33"/>
                </a:lnTo>
                <a:lnTo>
                  <a:pt x="269" y="41"/>
                </a:lnTo>
                <a:lnTo>
                  <a:pt x="247" y="47"/>
                </a:lnTo>
                <a:lnTo>
                  <a:pt x="226" y="55"/>
                </a:lnTo>
                <a:lnTo>
                  <a:pt x="205" y="63"/>
                </a:lnTo>
                <a:lnTo>
                  <a:pt x="183" y="70"/>
                </a:lnTo>
                <a:lnTo>
                  <a:pt x="163" y="77"/>
                </a:lnTo>
                <a:lnTo>
                  <a:pt x="141" y="82"/>
                </a:lnTo>
                <a:lnTo>
                  <a:pt x="118" y="85"/>
                </a:lnTo>
                <a:lnTo>
                  <a:pt x="94" y="86"/>
                </a:lnTo>
                <a:lnTo>
                  <a:pt x="0" y="88"/>
                </a:lnTo>
                <a:lnTo>
                  <a:pt x="4" y="73"/>
                </a:lnTo>
                <a:lnTo>
                  <a:pt x="10" y="59"/>
                </a:lnTo>
                <a:lnTo>
                  <a:pt x="16" y="47"/>
                </a:lnTo>
                <a:lnTo>
                  <a:pt x="28" y="36"/>
                </a:lnTo>
                <a:lnTo>
                  <a:pt x="39" y="31"/>
                </a:lnTo>
                <a:lnTo>
                  <a:pt x="52" y="26"/>
                </a:lnTo>
                <a:lnTo>
                  <a:pt x="65" y="23"/>
                </a:lnTo>
                <a:lnTo>
                  <a:pt x="77" y="20"/>
                </a:lnTo>
                <a:lnTo>
                  <a:pt x="90" y="19"/>
                </a:lnTo>
                <a:lnTo>
                  <a:pt x="104" y="19"/>
                </a:lnTo>
                <a:lnTo>
                  <a:pt x="118" y="19"/>
                </a:lnTo>
                <a:lnTo>
                  <a:pt x="132" y="19"/>
                </a:lnTo>
                <a:lnTo>
                  <a:pt x="145" y="20"/>
                </a:lnTo>
                <a:lnTo>
                  <a:pt x="159" y="21"/>
                </a:lnTo>
                <a:lnTo>
                  <a:pt x="173" y="21"/>
                </a:lnTo>
                <a:lnTo>
                  <a:pt x="186" y="23"/>
                </a:lnTo>
                <a:lnTo>
                  <a:pt x="200" y="23"/>
                </a:lnTo>
                <a:lnTo>
                  <a:pt x="213" y="21"/>
                </a:lnTo>
                <a:lnTo>
                  <a:pt x="226" y="20"/>
                </a:lnTo>
                <a:lnTo>
                  <a:pt x="239" y="18"/>
                </a:lnTo>
                <a:lnTo>
                  <a:pt x="246" y="15"/>
                </a:lnTo>
                <a:lnTo>
                  <a:pt x="252" y="12"/>
                </a:lnTo>
                <a:lnTo>
                  <a:pt x="261" y="9"/>
                </a:lnTo>
                <a:lnTo>
                  <a:pt x="267" y="5"/>
                </a:lnTo>
                <a:lnTo>
                  <a:pt x="274" y="3"/>
                </a:lnTo>
                <a:lnTo>
                  <a:pt x="282" y="2"/>
                </a:lnTo>
                <a:lnTo>
                  <a:pt x="290" y="0"/>
                </a:lnTo>
                <a:lnTo>
                  <a:pt x="299" y="0"/>
                </a:lnTo>
                <a:lnTo>
                  <a:pt x="302" y="3"/>
                </a:lnTo>
                <a:close/>
              </a:path>
            </a:pathLst>
          </a:custGeom>
          <a:solidFill>
            <a:srgbClr val="FFFF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73" name="Freeform 51"/>
          <p:cNvSpPr>
            <a:spLocks/>
          </p:cNvSpPr>
          <p:nvPr/>
        </p:nvSpPr>
        <p:spPr bwMode="auto">
          <a:xfrm>
            <a:off x="6783388" y="4359275"/>
            <a:ext cx="20637" cy="12700"/>
          </a:xfrm>
          <a:custGeom>
            <a:avLst/>
            <a:gdLst>
              <a:gd name="T0" fmla="*/ 20638 w 26"/>
              <a:gd name="T1" fmla="*/ 2988 h 17"/>
              <a:gd name="T2" fmla="*/ 17463 w 26"/>
              <a:gd name="T3" fmla="*/ 7471 h 17"/>
              <a:gd name="T4" fmla="*/ 12700 w 26"/>
              <a:gd name="T5" fmla="*/ 9712 h 17"/>
              <a:gd name="T6" fmla="*/ 8731 w 26"/>
              <a:gd name="T7" fmla="*/ 12700 h 17"/>
              <a:gd name="T8" fmla="*/ 3175 w 26"/>
              <a:gd name="T9" fmla="*/ 11206 h 17"/>
              <a:gd name="T10" fmla="*/ 0 w 26"/>
              <a:gd name="T11" fmla="*/ 8965 h 17"/>
              <a:gd name="T12" fmla="*/ 794 w 26"/>
              <a:gd name="T13" fmla="*/ 5229 h 17"/>
              <a:gd name="T14" fmla="*/ 3175 w 26"/>
              <a:gd name="T15" fmla="*/ 2988 h 17"/>
              <a:gd name="T16" fmla="*/ 5556 w 26"/>
              <a:gd name="T17" fmla="*/ 0 h 17"/>
              <a:gd name="T18" fmla="*/ 20638 w 26"/>
              <a:gd name="T19" fmla="*/ 2988 h 17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6"/>
              <a:gd name="T31" fmla="*/ 0 h 17"/>
              <a:gd name="T32" fmla="*/ 26 w 26"/>
              <a:gd name="T33" fmla="*/ 17 h 17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6" h="17">
                <a:moveTo>
                  <a:pt x="26" y="4"/>
                </a:moveTo>
                <a:lnTo>
                  <a:pt x="22" y="10"/>
                </a:lnTo>
                <a:lnTo>
                  <a:pt x="16" y="13"/>
                </a:lnTo>
                <a:lnTo>
                  <a:pt x="11" y="17"/>
                </a:lnTo>
                <a:lnTo>
                  <a:pt x="4" y="15"/>
                </a:lnTo>
                <a:lnTo>
                  <a:pt x="0" y="12"/>
                </a:lnTo>
                <a:lnTo>
                  <a:pt x="1" y="7"/>
                </a:lnTo>
                <a:lnTo>
                  <a:pt x="4" y="4"/>
                </a:lnTo>
                <a:lnTo>
                  <a:pt x="7" y="0"/>
                </a:lnTo>
                <a:lnTo>
                  <a:pt x="26" y="4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74" name="Freeform 52"/>
          <p:cNvSpPr>
            <a:spLocks/>
          </p:cNvSpPr>
          <p:nvPr/>
        </p:nvSpPr>
        <p:spPr bwMode="auto">
          <a:xfrm>
            <a:off x="7388225" y="4373563"/>
            <a:ext cx="555625" cy="582612"/>
          </a:xfrm>
          <a:custGeom>
            <a:avLst/>
            <a:gdLst>
              <a:gd name="T0" fmla="*/ 555625 w 699"/>
              <a:gd name="T1" fmla="*/ 582612 h 734"/>
              <a:gd name="T2" fmla="*/ 317159 w 699"/>
              <a:gd name="T3" fmla="*/ 550862 h 734"/>
              <a:gd name="T4" fmla="*/ 289338 w 699"/>
              <a:gd name="T5" fmla="*/ 548481 h 734"/>
              <a:gd name="T6" fmla="*/ 261517 w 699"/>
              <a:gd name="T7" fmla="*/ 547687 h 734"/>
              <a:gd name="T8" fmla="*/ 232901 w 699"/>
              <a:gd name="T9" fmla="*/ 547687 h 734"/>
              <a:gd name="T10" fmla="*/ 205080 w 699"/>
              <a:gd name="T11" fmla="*/ 550068 h 734"/>
              <a:gd name="T12" fmla="*/ 222568 w 699"/>
              <a:gd name="T13" fmla="*/ 535781 h 734"/>
              <a:gd name="T14" fmla="*/ 240850 w 699"/>
              <a:gd name="T15" fmla="*/ 523081 h 734"/>
              <a:gd name="T16" fmla="*/ 260722 w 699"/>
              <a:gd name="T17" fmla="*/ 510381 h 734"/>
              <a:gd name="T18" fmla="*/ 279800 w 699"/>
              <a:gd name="T19" fmla="*/ 498475 h 734"/>
              <a:gd name="T20" fmla="*/ 298877 w 699"/>
              <a:gd name="T21" fmla="*/ 488156 h 734"/>
              <a:gd name="T22" fmla="*/ 318749 w 699"/>
              <a:gd name="T23" fmla="*/ 477837 h 734"/>
              <a:gd name="T24" fmla="*/ 339416 w 699"/>
              <a:gd name="T25" fmla="*/ 469106 h 734"/>
              <a:gd name="T26" fmla="*/ 359288 w 699"/>
              <a:gd name="T27" fmla="*/ 460375 h 734"/>
              <a:gd name="T28" fmla="*/ 328288 w 699"/>
              <a:gd name="T29" fmla="*/ 465931 h 734"/>
              <a:gd name="T30" fmla="*/ 298877 w 699"/>
              <a:gd name="T31" fmla="*/ 477043 h 734"/>
              <a:gd name="T32" fmla="*/ 269466 w 699"/>
              <a:gd name="T33" fmla="*/ 488156 h 734"/>
              <a:gd name="T34" fmla="*/ 240055 w 699"/>
              <a:gd name="T35" fmla="*/ 500062 h 734"/>
              <a:gd name="T36" fmla="*/ 211440 w 699"/>
              <a:gd name="T37" fmla="*/ 512762 h 734"/>
              <a:gd name="T38" fmla="*/ 183619 w 699"/>
              <a:gd name="T39" fmla="*/ 526256 h 734"/>
              <a:gd name="T40" fmla="*/ 155798 w 699"/>
              <a:gd name="T41" fmla="*/ 541337 h 734"/>
              <a:gd name="T42" fmla="*/ 129566 w 699"/>
              <a:gd name="T43" fmla="*/ 557212 h 734"/>
              <a:gd name="T44" fmla="*/ 100950 w 699"/>
              <a:gd name="T45" fmla="*/ 569118 h 734"/>
              <a:gd name="T46" fmla="*/ 71540 w 699"/>
              <a:gd name="T47" fmla="*/ 571500 h 734"/>
              <a:gd name="T48" fmla="*/ 42129 w 699"/>
              <a:gd name="T49" fmla="*/ 566737 h 734"/>
              <a:gd name="T50" fmla="*/ 14308 w 699"/>
              <a:gd name="T51" fmla="*/ 559593 h 734"/>
              <a:gd name="T52" fmla="*/ 8744 w 699"/>
              <a:gd name="T53" fmla="*/ 549275 h 734"/>
              <a:gd name="T54" fmla="*/ 27821 w 699"/>
              <a:gd name="T55" fmla="*/ 537368 h 734"/>
              <a:gd name="T56" fmla="*/ 49283 w 699"/>
              <a:gd name="T57" fmla="*/ 526256 h 734"/>
              <a:gd name="T58" fmla="*/ 69155 w 699"/>
              <a:gd name="T59" fmla="*/ 514350 h 734"/>
              <a:gd name="T60" fmla="*/ 201901 w 699"/>
              <a:gd name="T61" fmla="*/ 438150 h 734"/>
              <a:gd name="T62" fmla="*/ 268671 w 699"/>
              <a:gd name="T63" fmla="*/ 407987 h 734"/>
              <a:gd name="T64" fmla="*/ 292518 w 699"/>
              <a:gd name="T65" fmla="*/ 401637 h 734"/>
              <a:gd name="T66" fmla="*/ 317954 w 699"/>
              <a:gd name="T67" fmla="*/ 394493 h 734"/>
              <a:gd name="T68" fmla="*/ 342596 w 699"/>
              <a:gd name="T69" fmla="*/ 387350 h 734"/>
              <a:gd name="T70" fmla="*/ 366442 w 699"/>
              <a:gd name="T71" fmla="*/ 377825 h 734"/>
              <a:gd name="T72" fmla="*/ 387904 w 699"/>
              <a:gd name="T73" fmla="*/ 364331 h 734"/>
              <a:gd name="T74" fmla="*/ 404597 w 699"/>
              <a:gd name="T75" fmla="*/ 347662 h 734"/>
              <a:gd name="T76" fmla="*/ 418110 w 699"/>
              <a:gd name="T77" fmla="*/ 324643 h 734"/>
              <a:gd name="T78" fmla="*/ 422879 w 699"/>
              <a:gd name="T79" fmla="*/ 260350 h 734"/>
              <a:gd name="T80" fmla="*/ 410161 w 699"/>
              <a:gd name="T81" fmla="*/ 162719 h 734"/>
              <a:gd name="T82" fmla="*/ 404597 w 699"/>
              <a:gd name="T83" fmla="*/ 97631 h 734"/>
              <a:gd name="T84" fmla="*/ 396648 w 699"/>
              <a:gd name="T85" fmla="*/ 69056 h 734"/>
              <a:gd name="T86" fmla="*/ 385519 w 699"/>
              <a:gd name="T87" fmla="*/ 42069 h 734"/>
              <a:gd name="T88" fmla="*/ 375981 w 699"/>
              <a:gd name="T89" fmla="*/ 13494 h 734"/>
              <a:gd name="T90" fmla="*/ 383135 w 699"/>
              <a:gd name="T91" fmla="*/ 4762 h 734"/>
              <a:gd name="T92" fmla="*/ 406186 w 699"/>
              <a:gd name="T93" fmla="*/ 13494 h 734"/>
              <a:gd name="T94" fmla="*/ 428443 w 699"/>
              <a:gd name="T95" fmla="*/ 23812 h 734"/>
              <a:gd name="T96" fmla="*/ 451495 w 699"/>
              <a:gd name="T97" fmla="*/ 33337 h 734"/>
              <a:gd name="T98" fmla="*/ 474547 w 699"/>
              <a:gd name="T99" fmla="*/ 44450 h 734"/>
              <a:gd name="T100" fmla="*/ 497598 w 699"/>
              <a:gd name="T101" fmla="*/ 54769 h 734"/>
              <a:gd name="T102" fmla="*/ 520650 w 699"/>
              <a:gd name="T103" fmla="*/ 63500 h 734"/>
              <a:gd name="T104" fmla="*/ 543702 w 699"/>
              <a:gd name="T105" fmla="*/ 71437 h 734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699"/>
              <a:gd name="T160" fmla="*/ 0 h 734"/>
              <a:gd name="T161" fmla="*/ 699 w 699"/>
              <a:gd name="T162" fmla="*/ 734 h 734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699" h="734">
                <a:moveTo>
                  <a:pt x="699" y="94"/>
                </a:moveTo>
                <a:lnTo>
                  <a:pt x="699" y="734"/>
                </a:lnTo>
                <a:lnTo>
                  <a:pt x="648" y="730"/>
                </a:lnTo>
                <a:lnTo>
                  <a:pt x="399" y="694"/>
                </a:lnTo>
                <a:lnTo>
                  <a:pt x="382" y="693"/>
                </a:lnTo>
                <a:lnTo>
                  <a:pt x="364" y="691"/>
                </a:lnTo>
                <a:lnTo>
                  <a:pt x="347" y="690"/>
                </a:lnTo>
                <a:lnTo>
                  <a:pt x="329" y="690"/>
                </a:lnTo>
                <a:lnTo>
                  <a:pt x="311" y="690"/>
                </a:lnTo>
                <a:lnTo>
                  <a:pt x="293" y="690"/>
                </a:lnTo>
                <a:lnTo>
                  <a:pt x="276" y="691"/>
                </a:lnTo>
                <a:lnTo>
                  <a:pt x="258" y="693"/>
                </a:lnTo>
                <a:lnTo>
                  <a:pt x="270" y="684"/>
                </a:lnTo>
                <a:lnTo>
                  <a:pt x="280" y="675"/>
                </a:lnTo>
                <a:lnTo>
                  <a:pt x="292" y="667"/>
                </a:lnTo>
                <a:lnTo>
                  <a:pt x="303" y="659"/>
                </a:lnTo>
                <a:lnTo>
                  <a:pt x="315" y="651"/>
                </a:lnTo>
                <a:lnTo>
                  <a:pt x="328" y="643"/>
                </a:lnTo>
                <a:lnTo>
                  <a:pt x="339" y="636"/>
                </a:lnTo>
                <a:lnTo>
                  <a:pt x="352" y="628"/>
                </a:lnTo>
                <a:lnTo>
                  <a:pt x="363" y="622"/>
                </a:lnTo>
                <a:lnTo>
                  <a:pt x="376" y="615"/>
                </a:lnTo>
                <a:lnTo>
                  <a:pt x="389" y="608"/>
                </a:lnTo>
                <a:lnTo>
                  <a:pt x="401" y="602"/>
                </a:lnTo>
                <a:lnTo>
                  <a:pt x="414" y="597"/>
                </a:lnTo>
                <a:lnTo>
                  <a:pt x="427" y="591"/>
                </a:lnTo>
                <a:lnTo>
                  <a:pt x="439" y="585"/>
                </a:lnTo>
                <a:lnTo>
                  <a:pt x="452" y="580"/>
                </a:lnTo>
                <a:lnTo>
                  <a:pt x="431" y="582"/>
                </a:lnTo>
                <a:lnTo>
                  <a:pt x="413" y="587"/>
                </a:lnTo>
                <a:lnTo>
                  <a:pt x="394" y="594"/>
                </a:lnTo>
                <a:lnTo>
                  <a:pt x="376" y="601"/>
                </a:lnTo>
                <a:lnTo>
                  <a:pt x="357" y="608"/>
                </a:lnTo>
                <a:lnTo>
                  <a:pt x="339" y="615"/>
                </a:lnTo>
                <a:lnTo>
                  <a:pt x="321" y="622"/>
                </a:lnTo>
                <a:lnTo>
                  <a:pt x="302" y="630"/>
                </a:lnTo>
                <a:lnTo>
                  <a:pt x="285" y="638"/>
                </a:lnTo>
                <a:lnTo>
                  <a:pt x="266" y="646"/>
                </a:lnTo>
                <a:lnTo>
                  <a:pt x="249" y="654"/>
                </a:lnTo>
                <a:lnTo>
                  <a:pt x="231" y="663"/>
                </a:lnTo>
                <a:lnTo>
                  <a:pt x="214" y="673"/>
                </a:lnTo>
                <a:lnTo>
                  <a:pt x="196" y="682"/>
                </a:lnTo>
                <a:lnTo>
                  <a:pt x="179" y="692"/>
                </a:lnTo>
                <a:lnTo>
                  <a:pt x="163" y="702"/>
                </a:lnTo>
                <a:lnTo>
                  <a:pt x="146" y="713"/>
                </a:lnTo>
                <a:lnTo>
                  <a:pt x="127" y="717"/>
                </a:lnTo>
                <a:lnTo>
                  <a:pt x="109" y="720"/>
                </a:lnTo>
                <a:lnTo>
                  <a:pt x="90" y="720"/>
                </a:lnTo>
                <a:lnTo>
                  <a:pt x="72" y="717"/>
                </a:lnTo>
                <a:lnTo>
                  <a:pt x="53" y="714"/>
                </a:lnTo>
                <a:lnTo>
                  <a:pt x="35" y="709"/>
                </a:lnTo>
                <a:lnTo>
                  <a:pt x="18" y="705"/>
                </a:lnTo>
                <a:lnTo>
                  <a:pt x="0" y="700"/>
                </a:lnTo>
                <a:lnTo>
                  <a:pt x="11" y="692"/>
                </a:lnTo>
                <a:lnTo>
                  <a:pt x="24" y="684"/>
                </a:lnTo>
                <a:lnTo>
                  <a:pt x="35" y="677"/>
                </a:lnTo>
                <a:lnTo>
                  <a:pt x="48" y="670"/>
                </a:lnTo>
                <a:lnTo>
                  <a:pt x="62" y="663"/>
                </a:lnTo>
                <a:lnTo>
                  <a:pt x="74" y="656"/>
                </a:lnTo>
                <a:lnTo>
                  <a:pt x="87" y="648"/>
                </a:lnTo>
                <a:lnTo>
                  <a:pt x="98" y="640"/>
                </a:lnTo>
                <a:lnTo>
                  <a:pt x="254" y="552"/>
                </a:lnTo>
                <a:lnTo>
                  <a:pt x="323" y="517"/>
                </a:lnTo>
                <a:lnTo>
                  <a:pt x="338" y="514"/>
                </a:lnTo>
                <a:lnTo>
                  <a:pt x="353" y="509"/>
                </a:lnTo>
                <a:lnTo>
                  <a:pt x="368" y="506"/>
                </a:lnTo>
                <a:lnTo>
                  <a:pt x="384" y="502"/>
                </a:lnTo>
                <a:lnTo>
                  <a:pt x="400" y="497"/>
                </a:lnTo>
                <a:lnTo>
                  <a:pt x="416" y="493"/>
                </a:lnTo>
                <a:lnTo>
                  <a:pt x="431" y="488"/>
                </a:lnTo>
                <a:lnTo>
                  <a:pt x="447" y="482"/>
                </a:lnTo>
                <a:lnTo>
                  <a:pt x="461" y="476"/>
                </a:lnTo>
                <a:lnTo>
                  <a:pt x="475" y="467"/>
                </a:lnTo>
                <a:lnTo>
                  <a:pt x="488" y="459"/>
                </a:lnTo>
                <a:lnTo>
                  <a:pt x="499" y="449"/>
                </a:lnTo>
                <a:lnTo>
                  <a:pt x="509" y="438"/>
                </a:lnTo>
                <a:lnTo>
                  <a:pt x="519" y="424"/>
                </a:lnTo>
                <a:lnTo>
                  <a:pt x="526" y="409"/>
                </a:lnTo>
                <a:lnTo>
                  <a:pt x="530" y="391"/>
                </a:lnTo>
                <a:lnTo>
                  <a:pt x="532" y="328"/>
                </a:lnTo>
                <a:lnTo>
                  <a:pt x="526" y="267"/>
                </a:lnTo>
                <a:lnTo>
                  <a:pt x="516" y="205"/>
                </a:lnTo>
                <a:lnTo>
                  <a:pt x="514" y="141"/>
                </a:lnTo>
                <a:lnTo>
                  <a:pt x="509" y="123"/>
                </a:lnTo>
                <a:lnTo>
                  <a:pt x="505" y="105"/>
                </a:lnTo>
                <a:lnTo>
                  <a:pt x="499" y="87"/>
                </a:lnTo>
                <a:lnTo>
                  <a:pt x="492" y="70"/>
                </a:lnTo>
                <a:lnTo>
                  <a:pt x="485" y="53"/>
                </a:lnTo>
                <a:lnTo>
                  <a:pt x="480" y="34"/>
                </a:lnTo>
                <a:lnTo>
                  <a:pt x="473" y="17"/>
                </a:lnTo>
                <a:lnTo>
                  <a:pt x="467" y="0"/>
                </a:lnTo>
                <a:lnTo>
                  <a:pt x="482" y="6"/>
                </a:lnTo>
                <a:lnTo>
                  <a:pt x="497" y="10"/>
                </a:lnTo>
                <a:lnTo>
                  <a:pt x="511" y="17"/>
                </a:lnTo>
                <a:lnTo>
                  <a:pt x="526" y="23"/>
                </a:lnTo>
                <a:lnTo>
                  <a:pt x="539" y="30"/>
                </a:lnTo>
                <a:lnTo>
                  <a:pt x="554" y="36"/>
                </a:lnTo>
                <a:lnTo>
                  <a:pt x="568" y="42"/>
                </a:lnTo>
                <a:lnTo>
                  <a:pt x="582" y="49"/>
                </a:lnTo>
                <a:lnTo>
                  <a:pt x="597" y="56"/>
                </a:lnTo>
                <a:lnTo>
                  <a:pt x="611" y="62"/>
                </a:lnTo>
                <a:lnTo>
                  <a:pt x="626" y="69"/>
                </a:lnTo>
                <a:lnTo>
                  <a:pt x="640" y="75"/>
                </a:lnTo>
                <a:lnTo>
                  <a:pt x="655" y="80"/>
                </a:lnTo>
                <a:lnTo>
                  <a:pt x="670" y="85"/>
                </a:lnTo>
                <a:lnTo>
                  <a:pt x="684" y="90"/>
                </a:lnTo>
                <a:lnTo>
                  <a:pt x="699" y="94"/>
                </a:lnTo>
                <a:close/>
              </a:path>
            </a:pathLst>
          </a:custGeom>
          <a:solidFill>
            <a:srgbClr val="FFFF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75" name="Freeform 53"/>
          <p:cNvSpPr>
            <a:spLocks/>
          </p:cNvSpPr>
          <p:nvPr/>
        </p:nvSpPr>
        <p:spPr bwMode="auto">
          <a:xfrm>
            <a:off x="6683375" y="4378325"/>
            <a:ext cx="30163" cy="120650"/>
          </a:xfrm>
          <a:custGeom>
            <a:avLst/>
            <a:gdLst>
              <a:gd name="T0" fmla="*/ 26902 w 37"/>
              <a:gd name="T1" fmla="*/ 120650 h 151"/>
              <a:gd name="T2" fmla="*/ 13043 w 37"/>
              <a:gd name="T3" fmla="*/ 92685 h 151"/>
              <a:gd name="T4" fmla="*/ 8152 w 37"/>
              <a:gd name="T5" fmla="*/ 62323 h 151"/>
              <a:gd name="T6" fmla="*/ 5707 w 37"/>
              <a:gd name="T7" fmla="*/ 31161 h 151"/>
              <a:gd name="T8" fmla="*/ 0 w 37"/>
              <a:gd name="T9" fmla="*/ 0 h 151"/>
              <a:gd name="T10" fmla="*/ 7337 w 37"/>
              <a:gd name="T11" fmla="*/ 13583 h 151"/>
              <a:gd name="T12" fmla="*/ 13859 w 37"/>
              <a:gd name="T13" fmla="*/ 27166 h 151"/>
              <a:gd name="T14" fmla="*/ 19565 w 37"/>
              <a:gd name="T15" fmla="*/ 41548 h 151"/>
              <a:gd name="T16" fmla="*/ 25272 w 37"/>
              <a:gd name="T17" fmla="*/ 55930 h 151"/>
              <a:gd name="T18" fmla="*/ 27717 w 37"/>
              <a:gd name="T19" fmla="*/ 71911 h 151"/>
              <a:gd name="T20" fmla="*/ 30163 w 37"/>
              <a:gd name="T21" fmla="*/ 87092 h 151"/>
              <a:gd name="T22" fmla="*/ 30163 w 37"/>
              <a:gd name="T23" fmla="*/ 103871 h 151"/>
              <a:gd name="T24" fmla="*/ 26902 w 37"/>
              <a:gd name="T25" fmla="*/ 120650 h 151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37"/>
              <a:gd name="T40" fmla="*/ 0 h 151"/>
              <a:gd name="T41" fmla="*/ 37 w 37"/>
              <a:gd name="T42" fmla="*/ 151 h 151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37" h="151">
                <a:moveTo>
                  <a:pt x="33" y="151"/>
                </a:moveTo>
                <a:lnTo>
                  <a:pt x="16" y="116"/>
                </a:lnTo>
                <a:lnTo>
                  <a:pt x="10" y="78"/>
                </a:lnTo>
                <a:lnTo>
                  <a:pt x="7" y="39"/>
                </a:lnTo>
                <a:lnTo>
                  <a:pt x="0" y="0"/>
                </a:lnTo>
                <a:lnTo>
                  <a:pt x="9" y="17"/>
                </a:lnTo>
                <a:lnTo>
                  <a:pt x="17" y="34"/>
                </a:lnTo>
                <a:lnTo>
                  <a:pt x="24" y="52"/>
                </a:lnTo>
                <a:lnTo>
                  <a:pt x="31" y="70"/>
                </a:lnTo>
                <a:lnTo>
                  <a:pt x="34" y="90"/>
                </a:lnTo>
                <a:lnTo>
                  <a:pt x="37" y="109"/>
                </a:lnTo>
                <a:lnTo>
                  <a:pt x="37" y="130"/>
                </a:lnTo>
                <a:lnTo>
                  <a:pt x="33" y="151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76" name="Freeform 54"/>
          <p:cNvSpPr>
            <a:spLocks/>
          </p:cNvSpPr>
          <p:nvPr/>
        </p:nvSpPr>
        <p:spPr bwMode="auto">
          <a:xfrm>
            <a:off x="7186613" y="4387850"/>
            <a:ext cx="207962" cy="122238"/>
          </a:xfrm>
          <a:custGeom>
            <a:avLst/>
            <a:gdLst>
              <a:gd name="T0" fmla="*/ 193730 w 263"/>
              <a:gd name="T1" fmla="*/ 65820 h 156"/>
              <a:gd name="T2" fmla="*/ 110703 w 263"/>
              <a:gd name="T3" fmla="*/ 122237 h 156"/>
              <a:gd name="T4" fmla="*/ 97260 w 263"/>
              <a:gd name="T5" fmla="*/ 119103 h 156"/>
              <a:gd name="T6" fmla="*/ 83818 w 263"/>
              <a:gd name="T7" fmla="*/ 115968 h 156"/>
              <a:gd name="T8" fmla="*/ 70375 w 263"/>
              <a:gd name="T9" fmla="*/ 112834 h 156"/>
              <a:gd name="T10" fmla="*/ 56142 w 263"/>
              <a:gd name="T11" fmla="*/ 110483 h 156"/>
              <a:gd name="T12" fmla="*/ 42700 w 263"/>
              <a:gd name="T13" fmla="*/ 107349 h 156"/>
              <a:gd name="T14" fmla="*/ 28466 w 263"/>
              <a:gd name="T15" fmla="*/ 105782 h 156"/>
              <a:gd name="T16" fmla="*/ 14233 w 263"/>
              <a:gd name="T17" fmla="*/ 104215 h 156"/>
              <a:gd name="T18" fmla="*/ 0 w 263"/>
              <a:gd name="T19" fmla="*/ 101864 h 156"/>
              <a:gd name="T20" fmla="*/ 0 w 263"/>
              <a:gd name="T21" fmla="*/ 49365 h 156"/>
              <a:gd name="T22" fmla="*/ 15815 w 263"/>
              <a:gd name="T23" fmla="*/ 51716 h 156"/>
              <a:gd name="T24" fmla="*/ 31629 w 263"/>
              <a:gd name="T25" fmla="*/ 54066 h 156"/>
              <a:gd name="T26" fmla="*/ 48235 w 263"/>
              <a:gd name="T27" fmla="*/ 54850 h 156"/>
              <a:gd name="T28" fmla="*/ 65631 w 263"/>
              <a:gd name="T29" fmla="*/ 56417 h 156"/>
              <a:gd name="T30" fmla="*/ 82236 w 263"/>
              <a:gd name="T31" fmla="*/ 56417 h 156"/>
              <a:gd name="T32" fmla="*/ 97260 w 263"/>
              <a:gd name="T33" fmla="*/ 53283 h 156"/>
              <a:gd name="T34" fmla="*/ 113075 w 263"/>
              <a:gd name="T35" fmla="*/ 48581 h 156"/>
              <a:gd name="T36" fmla="*/ 127308 w 263"/>
              <a:gd name="T37" fmla="*/ 42313 h 156"/>
              <a:gd name="T38" fmla="*/ 137588 w 263"/>
              <a:gd name="T39" fmla="*/ 36828 h 156"/>
              <a:gd name="T40" fmla="*/ 146286 w 263"/>
              <a:gd name="T41" fmla="*/ 31343 h 156"/>
              <a:gd name="T42" fmla="*/ 156565 w 263"/>
              <a:gd name="T43" fmla="*/ 25074 h 156"/>
              <a:gd name="T44" fmla="*/ 166845 w 263"/>
              <a:gd name="T45" fmla="*/ 19589 h 156"/>
              <a:gd name="T46" fmla="*/ 176334 w 263"/>
              <a:gd name="T47" fmla="*/ 13321 h 156"/>
              <a:gd name="T48" fmla="*/ 186613 w 263"/>
              <a:gd name="T49" fmla="*/ 7836 h 156"/>
              <a:gd name="T50" fmla="*/ 196893 w 263"/>
              <a:gd name="T51" fmla="*/ 3918 h 156"/>
              <a:gd name="T52" fmla="*/ 207963 w 263"/>
              <a:gd name="T53" fmla="*/ 0 h 156"/>
              <a:gd name="T54" fmla="*/ 199265 w 263"/>
              <a:gd name="T55" fmla="*/ 14888 h 156"/>
              <a:gd name="T56" fmla="*/ 196102 w 263"/>
              <a:gd name="T57" fmla="*/ 30559 h 156"/>
              <a:gd name="T58" fmla="*/ 194520 w 263"/>
              <a:gd name="T59" fmla="*/ 48581 h 156"/>
              <a:gd name="T60" fmla="*/ 193730 w 263"/>
              <a:gd name="T61" fmla="*/ 65820 h 15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263"/>
              <a:gd name="T94" fmla="*/ 0 h 156"/>
              <a:gd name="T95" fmla="*/ 263 w 263"/>
              <a:gd name="T96" fmla="*/ 156 h 15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263" h="156">
                <a:moveTo>
                  <a:pt x="245" y="84"/>
                </a:moveTo>
                <a:lnTo>
                  <a:pt x="140" y="156"/>
                </a:lnTo>
                <a:lnTo>
                  <a:pt x="123" y="152"/>
                </a:lnTo>
                <a:lnTo>
                  <a:pt x="106" y="148"/>
                </a:lnTo>
                <a:lnTo>
                  <a:pt x="89" y="144"/>
                </a:lnTo>
                <a:lnTo>
                  <a:pt x="71" y="141"/>
                </a:lnTo>
                <a:lnTo>
                  <a:pt x="54" y="137"/>
                </a:lnTo>
                <a:lnTo>
                  <a:pt x="36" y="135"/>
                </a:lnTo>
                <a:lnTo>
                  <a:pt x="18" y="133"/>
                </a:lnTo>
                <a:lnTo>
                  <a:pt x="0" y="130"/>
                </a:lnTo>
                <a:lnTo>
                  <a:pt x="0" y="63"/>
                </a:lnTo>
                <a:lnTo>
                  <a:pt x="20" y="66"/>
                </a:lnTo>
                <a:lnTo>
                  <a:pt x="40" y="69"/>
                </a:lnTo>
                <a:lnTo>
                  <a:pt x="61" y="70"/>
                </a:lnTo>
                <a:lnTo>
                  <a:pt x="83" y="72"/>
                </a:lnTo>
                <a:lnTo>
                  <a:pt x="104" y="72"/>
                </a:lnTo>
                <a:lnTo>
                  <a:pt x="123" y="68"/>
                </a:lnTo>
                <a:lnTo>
                  <a:pt x="143" y="62"/>
                </a:lnTo>
                <a:lnTo>
                  <a:pt x="161" y="54"/>
                </a:lnTo>
                <a:lnTo>
                  <a:pt x="174" y="47"/>
                </a:lnTo>
                <a:lnTo>
                  <a:pt x="185" y="40"/>
                </a:lnTo>
                <a:lnTo>
                  <a:pt x="198" y="32"/>
                </a:lnTo>
                <a:lnTo>
                  <a:pt x="211" y="25"/>
                </a:lnTo>
                <a:lnTo>
                  <a:pt x="223" y="17"/>
                </a:lnTo>
                <a:lnTo>
                  <a:pt x="236" y="10"/>
                </a:lnTo>
                <a:lnTo>
                  <a:pt x="249" y="5"/>
                </a:lnTo>
                <a:lnTo>
                  <a:pt x="263" y="0"/>
                </a:lnTo>
                <a:lnTo>
                  <a:pt x="252" y="19"/>
                </a:lnTo>
                <a:lnTo>
                  <a:pt x="248" y="39"/>
                </a:lnTo>
                <a:lnTo>
                  <a:pt x="246" y="62"/>
                </a:lnTo>
                <a:lnTo>
                  <a:pt x="245" y="84"/>
                </a:lnTo>
                <a:close/>
              </a:path>
            </a:pathLst>
          </a:custGeom>
          <a:solidFill>
            <a:srgbClr val="FFFF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77" name="Freeform 55"/>
          <p:cNvSpPr>
            <a:spLocks/>
          </p:cNvSpPr>
          <p:nvPr/>
        </p:nvSpPr>
        <p:spPr bwMode="auto">
          <a:xfrm>
            <a:off x="6578600" y="4394200"/>
            <a:ext cx="33338" cy="163513"/>
          </a:xfrm>
          <a:custGeom>
            <a:avLst/>
            <a:gdLst>
              <a:gd name="T0" fmla="*/ 31012 w 43"/>
              <a:gd name="T1" fmla="*/ 126206 h 206"/>
              <a:gd name="T2" fmla="*/ 20933 w 43"/>
              <a:gd name="T3" fmla="*/ 163512 h 206"/>
              <a:gd name="T4" fmla="*/ 17832 w 43"/>
              <a:gd name="T5" fmla="*/ 125412 h 206"/>
              <a:gd name="T6" fmla="*/ 14731 w 43"/>
              <a:gd name="T7" fmla="*/ 88106 h 206"/>
              <a:gd name="T8" fmla="*/ 9304 w 43"/>
              <a:gd name="T9" fmla="*/ 51594 h 206"/>
              <a:gd name="T10" fmla="*/ 0 w 43"/>
              <a:gd name="T11" fmla="*/ 15875 h 206"/>
              <a:gd name="T12" fmla="*/ 0 w 43"/>
              <a:gd name="T13" fmla="*/ 0 h 206"/>
              <a:gd name="T14" fmla="*/ 6202 w 43"/>
              <a:gd name="T15" fmla="*/ 15081 h 206"/>
              <a:gd name="T16" fmla="*/ 12405 w 43"/>
              <a:gd name="T17" fmla="*/ 29369 h 206"/>
              <a:gd name="T18" fmla="*/ 18607 w 43"/>
              <a:gd name="T19" fmla="*/ 45244 h 206"/>
              <a:gd name="T20" fmla="*/ 24034 w 43"/>
              <a:gd name="T21" fmla="*/ 60325 h 206"/>
              <a:gd name="T22" fmla="*/ 29461 w 43"/>
              <a:gd name="T23" fmla="*/ 76200 h 206"/>
              <a:gd name="T24" fmla="*/ 32563 w 43"/>
              <a:gd name="T25" fmla="*/ 92075 h 206"/>
              <a:gd name="T26" fmla="*/ 33338 w 43"/>
              <a:gd name="T27" fmla="*/ 108743 h 206"/>
              <a:gd name="T28" fmla="*/ 31012 w 43"/>
              <a:gd name="T29" fmla="*/ 126206 h 20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43"/>
              <a:gd name="T46" fmla="*/ 0 h 206"/>
              <a:gd name="T47" fmla="*/ 43 w 43"/>
              <a:gd name="T48" fmla="*/ 206 h 20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43" h="206">
                <a:moveTo>
                  <a:pt x="40" y="159"/>
                </a:moveTo>
                <a:lnTo>
                  <a:pt x="27" y="206"/>
                </a:lnTo>
                <a:lnTo>
                  <a:pt x="23" y="158"/>
                </a:lnTo>
                <a:lnTo>
                  <a:pt x="19" y="111"/>
                </a:lnTo>
                <a:lnTo>
                  <a:pt x="12" y="65"/>
                </a:lnTo>
                <a:lnTo>
                  <a:pt x="0" y="20"/>
                </a:lnTo>
                <a:lnTo>
                  <a:pt x="0" y="0"/>
                </a:lnTo>
                <a:lnTo>
                  <a:pt x="8" y="19"/>
                </a:lnTo>
                <a:lnTo>
                  <a:pt x="16" y="37"/>
                </a:lnTo>
                <a:lnTo>
                  <a:pt x="24" y="57"/>
                </a:lnTo>
                <a:lnTo>
                  <a:pt x="31" y="76"/>
                </a:lnTo>
                <a:lnTo>
                  <a:pt x="38" y="96"/>
                </a:lnTo>
                <a:lnTo>
                  <a:pt x="42" y="116"/>
                </a:lnTo>
                <a:lnTo>
                  <a:pt x="43" y="137"/>
                </a:lnTo>
                <a:lnTo>
                  <a:pt x="40" y="159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78" name="Freeform 56"/>
          <p:cNvSpPr>
            <a:spLocks/>
          </p:cNvSpPr>
          <p:nvPr/>
        </p:nvSpPr>
        <p:spPr bwMode="auto">
          <a:xfrm>
            <a:off x="7434263" y="4397375"/>
            <a:ext cx="222250" cy="293688"/>
          </a:xfrm>
          <a:custGeom>
            <a:avLst/>
            <a:gdLst>
              <a:gd name="T0" fmla="*/ 134937 w 280"/>
              <a:gd name="T1" fmla="*/ 147241 h 369"/>
              <a:gd name="T2" fmla="*/ 152400 w 280"/>
              <a:gd name="T3" fmla="*/ 163159 h 369"/>
              <a:gd name="T4" fmla="*/ 165100 w 280"/>
              <a:gd name="T5" fmla="*/ 179873 h 369"/>
              <a:gd name="T6" fmla="*/ 175419 w 280"/>
              <a:gd name="T7" fmla="*/ 198975 h 369"/>
              <a:gd name="T8" fmla="*/ 184150 w 280"/>
              <a:gd name="T9" fmla="*/ 218077 h 369"/>
              <a:gd name="T10" fmla="*/ 191294 w 280"/>
              <a:gd name="T11" fmla="*/ 237178 h 369"/>
              <a:gd name="T12" fmla="*/ 199231 w 280"/>
              <a:gd name="T13" fmla="*/ 257872 h 369"/>
              <a:gd name="T14" fmla="*/ 209550 w 280"/>
              <a:gd name="T15" fmla="*/ 276177 h 369"/>
              <a:gd name="T16" fmla="*/ 222250 w 280"/>
              <a:gd name="T17" fmla="*/ 293687 h 369"/>
              <a:gd name="T18" fmla="*/ 204788 w 280"/>
              <a:gd name="T19" fmla="*/ 279361 h 369"/>
              <a:gd name="T20" fmla="*/ 191294 w 280"/>
              <a:gd name="T21" fmla="*/ 264239 h 369"/>
              <a:gd name="T22" fmla="*/ 180181 w 280"/>
              <a:gd name="T23" fmla="*/ 247525 h 369"/>
              <a:gd name="T24" fmla="*/ 169862 w 280"/>
              <a:gd name="T25" fmla="*/ 229219 h 369"/>
              <a:gd name="T26" fmla="*/ 158750 w 280"/>
              <a:gd name="T27" fmla="*/ 211709 h 369"/>
              <a:gd name="T28" fmla="*/ 146844 w 280"/>
              <a:gd name="T29" fmla="*/ 194200 h 369"/>
              <a:gd name="T30" fmla="*/ 132556 w 280"/>
              <a:gd name="T31" fmla="*/ 179077 h 369"/>
              <a:gd name="T32" fmla="*/ 114300 w 280"/>
              <a:gd name="T33" fmla="*/ 164751 h 369"/>
              <a:gd name="T34" fmla="*/ 93662 w 280"/>
              <a:gd name="T35" fmla="*/ 150425 h 369"/>
              <a:gd name="T36" fmla="*/ 73025 w 280"/>
              <a:gd name="T37" fmla="*/ 132915 h 369"/>
              <a:gd name="T38" fmla="*/ 53975 w 280"/>
              <a:gd name="T39" fmla="*/ 114610 h 369"/>
              <a:gd name="T40" fmla="*/ 37306 w 280"/>
              <a:gd name="T41" fmla="*/ 94712 h 369"/>
              <a:gd name="T42" fmla="*/ 23019 w 280"/>
              <a:gd name="T43" fmla="*/ 73223 h 369"/>
              <a:gd name="T44" fmla="*/ 11906 w 280"/>
              <a:gd name="T45" fmla="*/ 49346 h 369"/>
              <a:gd name="T46" fmla="*/ 3969 w 280"/>
              <a:gd name="T47" fmla="*/ 25469 h 369"/>
              <a:gd name="T48" fmla="*/ 0 w 280"/>
              <a:gd name="T49" fmla="*/ 0 h 369"/>
              <a:gd name="T50" fmla="*/ 7937 w 280"/>
              <a:gd name="T51" fmla="*/ 23877 h 369"/>
              <a:gd name="T52" fmla="*/ 19844 w 280"/>
              <a:gd name="T53" fmla="*/ 46162 h 369"/>
              <a:gd name="T54" fmla="*/ 35719 w 280"/>
              <a:gd name="T55" fmla="*/ 66060 h 369"/>
              <a:gd name="T56" fmla="*/ 53975 w 280"/>
              <a:gd name="T57" fmla="*/ 84365 h 369"/>
              <a:gd name="T58" fmla="*/ 73819 w 280"/>
              <a:gd name="T59" fmla="*/ 101875 h 369"/>
              <a:gd name="T60" fmla="*/ 94456 w 280"/>
              <a:gd name="T61" fmla="*/ 116997 h 369"/>
              <a:gd name="T62" fmla="*/ 115094 w 280"/>
              <a:gd name="T63" fmla="*/ 132915 h 369"/>
              <a:gd name="T64" fmla="*/ 134937 w 280"/>
              <a:gd name="T65" fmla="*/ 147241 h 36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280"/>
              <a:gd name="T100" fmla="*/ 0 h 369"/>
              <a:gd name="T101" fmla="*/ 280 w 280"/>
              <a:gd name="T102" fmla="*/ 369 h 369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280" h="369">
                <a:moveTo>
                  <a:pt x="170" y="185"/>
                </a:moveTo>
                <a:lnTo>
                  <a:pt x="192" y="205"/>
                </a:lnTo>
                <a:lnTo>
                  <a:pt x="208" y="226"/>
                </a:lnTo>
                <a:lnTo>
                  <a:pt x="221" y="250"/>
                </a:lnTo>
                <a:lnTo>
                  <a:pt x="232" y="274"/>
                </a:lnTo>
                <a:lnTo>
                  <a:pt x="241" y="298"/>
                </a:lnTo>
                <a:lnTo>
                  <a:pt x="251" y="324"/>
                </a:lnTo>
                <a:lnTo>
                  <a:pt x="264" y="347"/>
                </a:lnTo>
                <a:lnTo>
                  <a:pt x="280" y="369"/>
                </a:lnTo>
                <a:lnTo>
                  <a:pt x="258" y="351"/>
                </a:lnTo>
                <a:lnTo>
                  <a:pt x="241" y="332"/>
                </a:lnTo>
                <a:lnTo>
                  <a:pt x="227" y="311"/>
                </a:lnTo>
                <a:lnTo>
                  <a:pt x="214" y="288"/>
                </a:lnTo>
                <a:lnTo>
                  <a:pt x="200" y="266"/>
                </a:lnTo>
                <a:lnTo>
                  <a:pt x="185" y="244"/>
                </a:lnTo>
                <a:lnTo>
                  <a:pt x="167" y="225"/>
                </a:lnTo>
                <a:lnTo>
                  <a:pt x="144" y="207"/>
                </a:lnTo>
                <a:lnTo>
                  <a:pt x="118" y="189"/>
                </a:lnTo>
                <a:lnTo>
                  <a:pt x="92" y="167"/>
                </a:lnTo>
                <a:lnTo>
                  <a:pt x="68" y="144"/>
                </a:lnTo>
                <a:lnTo>
                  <a:pt x="47" y="119"/>
                </a:lnTo>
                <a:lnTo>
                  <a:pt x="29" y="92"/>
                </a:lnTo>
                <a:lnTo>
                  <a:pt x="15" y="62"/>
                </a:lnTo>
                <a:lnTo>
                  <a:pt x="5" y="32"/>
                </a:lnTo>
                <a:lnTo>
                  <a:pt x="0" y="0"/>
                </a:lnTo>
                <a:lnTo>
                  <a:pt x="10" y="30"/>
                </a:lnTo>
                <a:lnTo>
                  <a:pt x="25" y="58"/>
                </a:lnTo>
                <a:lnTo>
                  <a:pt x="45" y="83"/>
                </a:lnTo>
                <a:lnTo>
                  <a:pt x="68" y="106"/>
                </a:lnTo>
                <a:lnTo>
                  <a:pt x="93" y="128"/>
                </a:lnTo>
                <a:lnTo>
                  <a:pt x="119" y="147"/>
                </a:lnTo>
                <a:lnTo>
                  <a:pt x="145" y="167"/>
                </a:lnTo>
                <a:lnTo>
                  <a:pt x="170" y="185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79" name="Freeform 57"/>
          <p:cNvSpPr>
            <a:spLocks/>
          </p:cNvSpPr>
          <p:nvPr/>
        </p:nvSpPr>
        <p:spPr bwMode="auto">
          <a:xfrm>
            <a:off x="6789738" y="4500563"/>
            <a:ext cx="103187" cy="65087"/>
          </a:xfrm>
          <a:custGeom>
            <a:avLst/>
            <a:gdLst>
              <a:gd name="T0" fmla="*/ 61119 w 130"/>
              <a:gd name="T1" fmla="*/ 0 h 82"/>
              <a:gd name="T2" fmla="*/ 55563 w 130"/>
              <a:gd name="T3" fmla="*/ 2381 h 82"/>
              <a:gd name="T4" fmla="*/ 49213 w 130"/>
              <a:gd name="T5" fmla="*/ 7144 h 82"/>
              <a:gd name="T6" fmla="*/ 45244 w 130"/>
              <a:gd name="T7" fmla="*/ 11906 h 82"/>
              <a:gd name="T8" fmla="*/ 42863 w 130"/>
              <a:gd name="T9" fmla="*/ 18256 h 82"/>
              <a:gd name="T10" fmla="*/ 50006 w 130"/>
              <a:gd name="T11" fmla="*/ 23812 h 82"/>
              <a:gd name="T12" fmla="*/ 57944 w 130"/>
              <a:gd name="T13" fmla="*/ 25400 h 82"/>
              <a:gd name="T14" fmla="*/ 65088 w 130"/>
              <a:gd name="T15" fmla="*/ 24606 h 82"/>
              <a:gd name="T16" fmla="*/ 72232 w 130"/>
              <a:gd name="T17" fmla="*/ 22225 h 82"/>
              <a:gd name="T18" fmla="*/ 79375 w 130"/>
              <a:gd name="T19" fmla="*/ 19050 h 82"/>
              <a:gd name="T20" fmla="*/ 88107 w 130"/>
              <a:gd name="T21" fmla="*/ 17462 h 82"/>
              <a:gd name="T22" fmla="*/ 95250 w 130"/>
              <a:gd name="T23" fmla="*/ 16669 h 82"/>
              <a:gd name="T24" fmla="*/ 103188 w 130"/>
              <a:gd name="T25" fmla="*/ 17462 h 82"/>
              <a:gd name="T26" fmla="*/ 100013 w 130"/>
              <a:gd name="T27" fmla="*/ 19050 h 82"/>
              <a:gd name="T28" fmla="*/ 96044 w 130"/>
              <a:gd name="T29" fmla="*/ 20637 h 82"/>
              <a:gd name="T30" fmla="*/ 91282 w 130"/>
              <a:gd name="T31" fmla="*/ 23019 h 82"/>
              <a:gd name="T32" fmla="*/ 86519 w 130"/>
              <a:gd name="T33" fmla="*/ 23812 h 82"/>
              <a:gd name="T34" fmla="*/ 82550 w 130"/>
              <a:gd name="T35" fmla="*/ 25400 h 82"/>
              <a:gd name="T36" fmla="*/ 77788 w 130"/>
              <a:gd name="T37" fmla="*/ 26194 h 82"/>
              <a:gd name="T38" fmla="*/ 73025 w 130"/>
              <a:gd name="T39" fmla="*/ 28575 h 82"/>
              <a:gd name="T40" fmla="*/ 69850 w 130"/>
              <a:gd name="T41" fmla="*/ 30162 h 82"/>
              <a:gd name="T42" fmla="*/ 65088 w 130"/>
              <a:gd name="T43" fmla="*/ 32544 h 82"/>
              <a:gd name="T44" fmla="*/ 61119 w 130"/>
              <a:gd name="T45" fmla="*/ 34925 h 82"/>
              <a:gd name="T46" fmla="*/ 56357 w 130"/>
              <a:gd name="T47" fmla="*/ 36512 h 82"/>
              <a:gd name="T48" fmla="*/ 52388 w 130"/>
              <a:gd name="T49" fmla="*/ 37306 h 82"/>
              <a:gd name="T50" fmla="*/ 47625 w 130"/>
              <a:gd name="T51" fmla="*/ 38100 h 82"/>
              <a:gd name="T52" fmla="*/ 42069 w 130"/>
              <a:gd name="T53" fmla="*/ 38100 h 82"/>
              <a:gd name="T54" fmla="*/ 37306 w 130"/>
              <a:gd name="T55" fmla="*/ 37306 h 82"/>
              <a:gd name="T56" fmla="*/ 33338 w 130"/>
              <a:gd name="T57" fmla="*/ 36512 h 82"/>
              <a:gd name="T58" fmla="*/ 24606 w 130"/>
              <a:gd name="T59" fmla="*/ 25400 h 82"/>
              <a:gd name="T60" fmla="*/ 19050 w 130"/>
              <a:gd name="T61" fmla="*/ 30162 h 82"/>
              <a:gd name="T62" fmla="*/ 15875 w 130"/>
              <a:gd name="T63" fmla="*/ 35718 h 82"/>
              <a:gd name="T64" fmla="*/ 12700 w 130"/>
              <a:gd name="T65" fmla="*/ 42068 h 82"/>
              <a:gd name="T66" fmla="*/ 15081 w 130"/>
              <a:gd name="T67" fmla="*/ 48418 h 82"/>
              <a:gd name="T68" fmla="*/ 27781 w 130"/>
              <a:gd name="T69" fmla="*/ 65087 h 82"/>
              <a:gd name="T70" fmla="*/ 21431 w 130"/>
              <a:gd name="T71" fmla="*/ 64293 h 82"/>
              <a:gd name="T72" fmla="*/ 15875 w 130"/>
              <a:gd name="T73" fmla="*/ 61912 h 82"/>
              <a:gd name="T74" fmla="*/ 10319 w 130"/>
              <a:gd name="T75" fmla="*/ 60325 h 82"/>
              <a:gd name="T76" fmla="*/ 4763 w 130"/>
              <a:gd name="T77" fmla="*/ 57943 h 82"/>
              <a:gd name="T78" fmla="*/ 1588 w 130"/>
              <a:gd name="T79" fmla="*/ 53181 h 82"/>
              <a:gd name="T80" fmla="*/ 0 w 130"/>
              <a:gd name="T81" fmla="*/ 46831 h 82"/>
              <a:gd name="T82" fmla="*/ 794 w 130"/>
              <a:gd name="T83" fmla="*/ 41275 h 82"/>
              <a:gd name="T84" fmla="*/ 3175 w 130"/>
              <a:gd name="T85" fmla="*/ 35718 h 82"/>
              <a:gd name="T86" fmla="*/ 7938 w 130"/>
              <a:gd name="T87" fmla="*/ 28575 h 82"/>
              <a:gd name="T88" fmla="*/ 15081 w 130"/>
              <a:gd name="T89" fmla="*/ 22225 h 82"/>
              <a:gd name="T90" fmla="*/ 22225 w 130"/>
              <a:gd name="T91" fmla="*/ 16669 h 82"/>
              <a:gd name="T92" fmla="*/ 29369 w 130"/>
              <a:gd name="T93" fmla="*/ 11906 h 82"/>
              <a:gd name="T94" fmla="*/ 36513 w 130"/>
              <a:gd name="T95" fmla="*/ 7937 h 82"/>
              <a:gd name="T96" fmla="*/ 45244 w 130"/>
              <a:gd name="T97" fmla="*/ 4762 h 82"/>
              <a:gd name="T98" fmla="*/ 53182 w 130"/>
              <a:gd name="T99" fmla="*/ 1587 h 82"/>
              <a:gd name="T100" fmla="*/ 61119 w 130"/>
              <a:gd name="T101" fmla="*/ 0 h 8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130"/>
              <a:gd name="T154" fmla="*/ 0 h 82"/>
              <a:gd name="T155" fmla="*/ 130 w 130"/>
              <a:gd name="T156" fmla="*/ 82 h 82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130" h="82">
                <a:moveTo>
                  <a:pt x="77" y="0"/>
                </a:moveTo>
                <a:lnTo>
                  <a:pt x="70" y="3"/>
                </a:lnTo>
                <a:lnTo>
                  <a:pt x="62" y="9"/>
                </a:lnTo>
                <a:lnTo>
                  <a:pt x="57" y="15"/>
                </a:lnTo>
                <a:lnTo>
                  <a:pt x="54" y="23"/>
                </a:lnTo>
                <a:lnTo>
                  <a:pt x="63" y="30"/>
                </a:lnTo>
                <a:lnTo>
                  <a:pt x="73" y="32"/>
                </a:lnTo>
                <a:lnTo>
                  <a:pt x="82" y="31"/>
                </a:lnTo>
                <a:lnTo>
                  <a:pt x="91" y="28"/>
                </a:lnTo>
                <a:lnTo>
                  <a:pt x="100" y="24"/>
                </a:lnTo>
                <a:lnTo>
                  <a:pt x="111" y="22"/>
                </a:lnTo>
                <a:lnTo>
                  <a:pt x="120" y="21"/>
                </a:lnTo>
                <a:lnTo>
                  <a:pt x="130" y="22"/>
                </a:lnTo>
                <a:lnTo>
                  <a:pt x="126" y="24"/>
                </a:lnTo>
                <a:lnTo>
                  <a:pt x="121" y="26"/>
                </a:lnTo>
                <a:lnTo>
                  <a:pt x="115" y="29"/>
                </a:lnTo>
                <a:lnTo>
                  <a:pt x="109" y="30"/>
                </a:lnTo>
                <a:lnTo>
                  <a:pt x="104" y="32"/>
                </a:lnTo>
                <a:lnTo>
                  <a:pt x="98" y="33"/>
                </a:lnTo>
                <a:lnTo>
                  <a:pt x="92" y="36"/>
                </a:lnTo>
                <a:lnTo>
                  <a:pt x="88" y="38"/>
                </a:lnTo>
                <a:lnTo>
                  <a:pt x="82" y="41"/>
                </a:lnTo>
                <a:lnTo>
                  <a:pt x="77" y="44"/>
                </a:lnTo>
                <a:lnTo>
                  <a:pt x="71" y="46"/>
                </a:lnTo>
                <a:lnTo>
                  <a:pt x="66" y="47"/>
                </a:lnTo>
                <a:lnTo>
                  <a:pt x="60" y="48"/>
                </a:lnTo>
                <a:lnTo>
                  <a:pt x="53" y="48"/>
                </a:lnTo>
                <a:lnTo>
                  <a:pt x="47" y="47"/>
                </a:lnTo>
                <a:lnTo>
                  <a:pt x="42" y="46"/>
                </a:lnTo>
                <a:lnTo>
                  <a:pt x="31" y="32"/>
                </a:lnTo>
                <a:lnTo>
                  <a:pt x="24" y="38"/>
                </a:lnTo>
                <a:lnTo>
                  <a:pt x="20" y="45"/>
                </a:lnTo>
                <a:lnTo>
                  <a:pt x="16" y="53"/>
                </a:lnTo>
                <a:lnTo>
                  <a:pt x="19" y="61"/>
                </a:lnTo>
                <a:lnTo>
                  <a:pt x="35" y="82"/>
                </a:lnTo>
                <a:lnTo>
                  <a:pt x="27" y="81"/>
                </a:lnTo>
                <a:lnTo>
                  <a:pt x="20" y="78"/>
                </a:lnTo>
                <a:lnTo>
                  <a:pt x="13" y="76"/>
                </a:lnTo>
                <a:lnTo>
                  <a:pt x="6" y="73"/>
                </a:lnTo>
                <a:lnTo>
                  <a:pt x="2" y="67"/>
                </a:lnTo>
                <a:lnTo>
                  <a:pt x="0" y="59"/>
                </a:lnTo>
                <a:lnTo>
                  <a:pt x="1" y="52"/>
                </a:lnTo>
                <a:lnTo>
                  <a:pt x="4" y="45"/>
                </a:lnTo>
                <a:lnTo>
                  <a:pt x="10" y="36"/>
                </a:lnTo>
                <a:lnTo>
                  <a:pt x="19" y="28"/>
                </a:lnTo>
                <a:lnTo>
                  <a:pt x="28" y="21"/>
                </a:lnTo>
                <a:lnTo>
                  <a:pt x="37" y="15"/>
                </a:lnTo>
                <a:lnTo>
                  <a:pt x="46" y="10"/>
                </a:lnTo>
                <a:lnTo>
                  <a:pt x="57" y="6"/>
                </a:lnTo>
                <a:lnTo>
                  <a:pt x="67" y="2"/>
                </a:lnTo>
                <a:lnTo>
                  <a:pt x="77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80" name="Freeform 58"/>
          <p:cNvSpPr>
            <a:spLocks/>
          </p:cNvSpPr>
          <p:nvPr/>
        </p:nvSpPr>
        <p:spPr bwMode="auto">
          <a:xfrm>
            <a:off x="7615238" y="4529138"/>
            <a:ext cx="117475" cy="211137"/>
          </a:xfrm>
          <a:custGeom>
            <a:avLst/>
            <a:gdLst>
              <a:gd name="T0" fmla="*/ 111082 w 147"/>
              <a:gd name="T1" fmla="*/ 45414 h 265"/>
              <a:gd name="T2" fmla="*/ 110283 w 147"/>
              <a:gd name="T3" fmla="*/ 128276 h 265"/>
              <a:gd name="T4" fmla="*/ 104689 w 147"/>
              <a:gd name="T5" fmla="*/ 137837 h 265"/>
              <a:gd name="T6" fmla="*/ 99095 w 147"/>
              <a:gd name="T7" fmla="*/ 146601 h 265"/>
              <a:gd name="T8" fmla="*/ 92701 w 147"/>
              <a:gd name="T9" fmla="*/ 156162 h 265"/>
              <a:gd name="T10" fmla="*/ 86308 w 147"/>
              <a:gd name="T11" fmla="*/ 164926 h 265"/>
              <a:gd name="T12" fmla="*/ 79116 w 147"/>
              <a:gd name="T13" fmla="*/ 174487 h 265"/>
              <a:gd name="T14" fmla="*/ 71923 w 147"/>
              <a:gd name="T15" fmla="*/ 182454 h 265"/>
              <a:gd name="T16" fmla="*/ 62334 w 147"/>
              <a:gd name="T17" fmla="*/ 189625 h 265"/>
              <a:gd name="T18" fmla="*/ 53543 w 147"/>
              <a:gd name="T19" fmla="*/ 195202 h 265"/>
              <a:gd name="T20" fmla="*/ 47150 w 147"/>
              <a:gd name="T21" fmla="*/ 198389 h 265"/>
              <a:gd name="T22" fmla="*/ 40757 w 147"/>
              <a:gd name="T23" fmla="*/ 199983 h 265"/>
              <a:gd name="T24" fmla="*/ 34363 w 147"/>
              <a:gd name="T25" fmla="*/ 202373 h 265"/>
              <a:gd name="T26" fmla="*/ 27970 w 147"/>
              <a:gd name="T27" fmla="*/ 204763 h 265"/>
              <a:gd name="T28" fmla="*/ 19979 w 147"/>
              <a:gd name="T29" fmla="*/ 206357 h 265"/>
              <a:gd name="T30" fmla="*/ 13586 w 147"/>
              <a:gd name="T31" fmla="*/ 207153 h 265"/>
              <a:gd name="T32" fmla="*/ 6393 w 147"/>
              <a:gd name="T33" fmla="*/ 208747 h 265"/>
              <a:gd name="T34" fmla="*/ 0 w 147"/>
              <a:gd name="T35" fmla="*/ 211137 h 265"/>
              <a:gd name="T36" fmla="*/ 9590 w 147"/>
              <a:gd name="T37" fmla="*/ 205560 h 265"/>
              <a:gd name="T38" fmla="*/ 18380 w 147"/>
              <a:gd name="T39" fmla="*/ 199983 h 265"/>
              <a:gd name="T40" fmla="*/ 27970 w 147"/>
              <a:gd name="T41" fmla="*/ 194405 h 265"/>
              <a:gd name="T42" fmla="*/ 36761 w 147"/>
              <a:gd name="T43" fmla="*/ 188828 h 265"/>
              <a:gd name="T44" fmla="*/ 44752 w 147"/>
              <a:gd name="T45" fmla="*/ 182454 h 265"/>
              <a:gd name="T46" fmla="*/ 53543 w 147"/>
              <a:gd name="T47" fmla="*/ 175284 h 265"/>
              <a:gd name="T48" fmla="*/ 60735 w 147"/>
              <a:gd name="T49" fmla="*/ 166519 h 265"/>
              <a:gd name="T50" fmla="*/ 67129 w 147"/>
              <a:gd name="T51" fmla="*/ 157755 h 265"/>
              <a:gd name="T52" fmla="*/ 76718 w 147"/>
              <a:gd name="T53" fmla="*/ 139430 h 265"/>
              <a:gd name="T54" fmla="*/ 84710 w 147"/>
              <a:gd name="T55" fmla="*/ 120308 h 265"/>
              <a:gd name="T56" fmla="*/ 91103 w 147"/>
              <a:gd name="T57" fmla="*/ 99593 h 265"/>
              <a:gd name="T58" fmla="*/ 96697 w 147"/>
              <a:gd name="T59" fmla="*/ 79674 h 265"/>
              <a:gd name="T60" fmla="*/ 101492 w 147"/>
              <a:gd name="T61" fmla="*/ 59756 h 265"/>
              <a:gd name="T62" fmla="*/ 107086 w 147"/>
              <a:gd name="T63" fmla="*/ 39040 h 265"/>
              <a:gd name="T64" fmla="*/ 111082 w 147"/>
              <a:gd name="T65" fmla="*/ 19919 h 265"/>
              <a:gd name="T66" fmla="*/ 117475 w 147"/>
              <a:gd name="T67" fmla="*/ 0 h 265"/>
              <a:gd name="T68" fmla="*/ 117475 w 147"/>
              <a:gd name="T69" fmla="*/ 11154 h 265"/>
              <a:gd name="T70" fmla="*/ 115078 w 147"/>
              <a:gd name="T71" fmla="*/ 23106 h 265"/>
              <a:gd name="T72" fmla="*/ 112680 w 147"/>
              <a:gd name="T73" fmla="*/ 33463 h 265"/>
              <a:gd name="T74" fmla="*/ 111082 w 147"/>
              <a:gd name="T75" fmla="*/ 45414 h 265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147"/>
              <a:gd name="T115" fmla="*/ 0 h 265"/>
              <a:gd name="T116" fmla="*/ 147 w 147"/>
              <a:gd name="T117" fmla="*/ 265 h 265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147" h="265">
                <a:moveTo>
                  <a:pt x="139" y="57"/>
                </a:moveTo>
                <a:lnTo>
                  <a:pt x="138" y="161"/>
                </a:lnTo>
                <a:lnTo>
                  <a:pt x="131" y="173"/>
                </a:lnTo>
                <a:lnTo>
                  <a:pt x="124" y="184"/>
                </a:lnTo>
                <a:lnTo>
                  <a:pt x="116" y="196"/>
                </a:lnTo>
                <a:lnTo>
                  <a:pt x="108" y="207"/>
                </a:lnTo>
                <a:lnTo>
                  <a:pt x="99" y="219"/>
                </a:lnTo>
                <a:lnTo>
                  <a:pt x="90" y="229"/>
                </a:lnTo>
                <a:lnTo>
                  <a:pt x="78" y="238"/>
                </a:lnTo>
                <a:lnTo>
                  <a:pt x="67" y="245"/>
                </a:lnTo>
                <a:lnTo>
                  <a:pt x="59" y="249"/>
                </a:lnTo>
                <a:lnTo>
                  <a:pt x="51" y="251"/>
                </a:lnTo>
                <a:lnTo>
                  <a:pt x="43" y="254"/>
                </a:lnTo>
                <a:lnTo>
                  <a:pt x="35" y="257"/>
                </a:lnTo>
                <a:lnTo>
                  <a:pt x="25" y="259"/>
                </a:lnTo>
                <a:lnTo>
                  <a:pt x="17" y="260"/>
                </a:lnTo>
                <a:lnTo>
                  <a:pt x="8" y="262"/>
                </a:lnTo>
                <a:lnTo>
                  <a:pt x="0" y="265"/>
                </a:lnTo>
                <a:lnTo>
                  <a:pt x="12" y="258"/>
                </a:lnTo>
                <a:lnTo>
                  <a:pt x="23" y="251"/>
                </a:lnTo>
                <a:lnTo>
                  <a:pt x="35" y="244"/>
                </a:lnTo>
                <a:lnTo>
                  <a:pt x="46" y="237"/>
                </a:lnTo>
                <a:lnTo>
                  <a:pt x="56" y="229"/>
                </a:lnTo>
                <a:lnTo>
                  <a:pt x="67" y="220"/>
                </a:lnTo>
                <a:lnTo>
                  <a:pt x="76" y="209"/>
                </a:lnTo>
                <a:lnTo>
                  <a:pt x="84" y="198"/>
                </a:lnTo>
                <a:lnTo>
                  <a:pt x="96" y="175"/>
                </a:lnTo>
                <a:lnTo>
                  <a:pt x="106" y="151"/>
                </a:lnTo>
                <a:lnTo>
                  <a:pt x="114" y="125"/>
                </a:lnTo>
                <a:lnTo>
                  <a:pt x="121" y="100"/>
                </a:lnTo>
                <a:lnTo>
                  <a:pt x="127" y="75"/>
                </a:lnTo>
                <a:lnTo>
                  <a:pt x="134" y="49"/>
                </a:lnTo>
                <a:lnTo>
                  <a:pt x="139" y="25"/>
                </a:lnTo>
                <a:lnTo>
                  <a:pt x="147" y="0"/>
                </a:lnTo>
                <a:lnTo>
                  <a:pt x="147" y="14"/>
                </a:lnTo>
                <a:lnTo>
                  <a:pt x="144" y="29"/>
                </a:lnTo>
                <a:lnTo>
                  <a:pt x="141" y="42"/>
                </a:lnTo>
                <a:lnTo>
                  <a:pt x="139" y="57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81" name="Freeform 59"/>
          <p:cNvSpPr>
            <a:spLocks/>
          </p:cNvSpPr>
          <p:nvPr/>
        </p:nvSpPr>
        <p:spPr bwMode="auto">
          <a:xfrm>
            <a:off x="6883400" y="4572000"/>
            <a:ext cx="60325" cy="63500"/>
          </a:xfrm>
          <a:custGeom>
            <a:avLst/>
            <a:gdLst>
              <a:gd name="T0" fmla="*/ 60325 w 75"/>
              <a:gd name="T1" fmla="*/ 0 h 80"/>
              <a:gd name="T2" fmla="*/ 55499 w 75"/>
              <a:gd name="T3" fmla="*/ 7144 h 80"/>
              <a:gd name="T4" fmla="*/ 50673 w 75"/>
              <a:gd name="T5" fmla="*/ 15081 h 80"/>
              <a:gd name="T6" fmla="*/ 47456 w 75"/>
              <a:gd name="T7" fmla="*/ 23019 h 80"/>
              <a:gd name="T8" fmla="*/ 43434 w 75"/>
              <a:gd name="T9" fmla="*/ 30956 h 80"/>
              <a:gd name="T10" fmla="*/ 39412 w 75"/>
              <a:gd name="T11" fmla="*/ 38894 h 80"/>
              <a:gd name="T12" fmla="*/ 36195 w 75"/>
              <a:gd name="T13" fmla="*/ 47625 h 80"/>
              <a:gd name="T14" fmla="*/ 32978 w 75"/>
              <a:gd name="T15" fmla="*/ 55563 h 80"/>
              <a:gd name="T16" fmla="*/ 31369 w 75"/>
              <a:gd name="T17" fmla="*/ 63500 h 80"/>
              <a:gd name="T18" fmla="*/ 0 w 75"/>
              <a:gd name="T19" fmla="*/ 31750 h 80"/>
              <a:gd name="T20" fmla="*/ 6435 w 75"/>
              <a:gd name="T21" fmla="*/ 26194 h 80"/>
              <a:gd name="T22" fmla="*/ 13674 w 75"/>
              <a:gd name="T23" fmla="*/ 20637 h 80"/>
              <a:gd name="T24" fmla="*/ 20913 w 75"/>
              <a:gd name="T25" fmla="*/ 16669 h 80"/>
              <a:gd name="T26" fmla="*/ 28956 w 75"/>
              <a:gd name="T27" fmla="*/ 12700 h 80"/>
              <a:gd name="T28" fmla="*/ 36195 w 75"/>
              <a:gd name="T29" fmla="*/ 8731 h 80"/>
              <a:gd name="T30" fmla="*/ 44238 w 75"/>
              <a:gd name="T31" fmla="*/ 5556 h 80"/>
              <a:gd name="T32" fmla="*/ 51477 w 75"/>
              <a:gd name="T33" fmla="*/ 2381 h 80"/>
              <a:gd name="T34" fmla="*/ 60325 w 75"/>
              <a:gd name="T35" fmla="*/ 0 h 8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5"/>
              <a:gd name="T55" fmla="*/ 0 h 80"/>
              <a:gd name="T56" fmla="*/ 75 w 75"/>
              <a:gd name="T57" fmla="*/ 80 h 8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5" h="80">
                <a:moveTo>
                  <a:pt x="75" y="0"/>
                </a:moveTo>
                <a:lnTo>
                  <a:pt x="69" y="9"/>
                </a:lnTo>
                <a:lnTo>
                  <a:pt x="63" y="19"/>
                </a:lnTo>
                <a:lnTo>
                  <a:pt x="59" y="29"/>
                </a:lnTo>
                <a:lnTo>
                  <a:pt x="54" y="39"/>
                </a:lnTo>
                <a:lnTo>
                  <a:pt x="49" y="49"/>
                </a:lnTo>
                <a:lnTo>
                  <a:pt x="45" y="60"/>
                </a:lnTo>
                <a:lnTo>
                  <a:pt x="41" y="70"/>
                </a:lnTo>
                <a:lnTo>
                  <a:pt x="39" y="80"/>
                </a:lnTo>
                <a:lnTo>
                  <a:pt x="0" y="40"/>
                </a:lnTo>
                <a:lnTo>
                  <a:pt x="8" y="33"/>
                </a:lnTo>
                <a:lnTo>
                  <a:pt x="17" y="26"/>
                </a:lnTo>
                <a:lnTo>
                  <a:pt x="26" y="21"/>
                </a:lnTo>
                <a:lnTo>
                  <a:pt x="36" y="16"/>
                </a:lnTo>
                <a:lnTo>
                  <a:pt x="45" y="11"/>
                </a:lnTo>
                <a:lnTo>
                  <a:pt x="55" y="7"/>
                </a:lnTo>
                <a:lnTo>
                  <a:pt x="64" y="3"/>
                </a:lnTo>
                <a:lnTo>
                  <a:pt x="75" y="0"/>
                </a:lnTo>
                <a:close/>
              </a:path>
            </a:pathLst>
          </a:custGeom>
          <a:solidFill>
            <a:srgbClr val="FFFF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82" name="Freeform 60"/>
          <p:cNvSpPr>
            <a:spLocks/>
          </p:cNvSpPr>
          <p:nvPr/>
        </p:nvSpPr>
        <p:spPr bwMode="auto">
          <a:xfrm>
            <a:off x="6629400" y="4635500"/>
            <a:ext cx="292100" cy="152400"/>
          </a:xfrm>
          <a:custGeom>
            <a:avLst/>
            <a:gdLst>
              <a:gd name="T0" fmla="*/ 275386 w 367"/>
              <a:gd name="T1" fmla="*/ 48705 h 194"/>
              <a:gd name="T2" fmla="*/ 269019 w 367"/>
              <a:gd name="T3" fmla="*/ 80128 h 194"/>
              <a:gd name="T4" fmla="*/ 272998 w 367"/>
              <a:gd name="T5" fmla="*/ 111551 h 194"/>
              <a:gd name="T6" fmla="*/ 284937 w 367"/>
              <a:gd name="T7" fmla="*/ 139831 h 194"/>
              <a:gd name="T8" fmla="*/ 274590 w 367"/>
              <a:gd name="T9" fmla="*/ 148472 h 194"/>
              <a:gd name="T10" fmla="*/ 238774 w 367"/>
              <a:gd name="T11" fmla="*/ 140616 h 194"/>
              <a:gd name="T12" fmla="*/ 202958 w 367"/>
              <a:gd name="T13" fmla="*/ 130404 h 194"/>
              <a:gd name="T14" fmla="*/ 167142 w 367"/>
              <a:gd name="T15" fmla="*/ 120192 h 194"/>
              <a:gd name="T16" fmla="*/ 132122 w 367"/>
              <a:gd name="T17" fmla="*/ 110765 h 194"/>
              <a:gd name="T18" fmla="*/ 94714 w 367"/>
              <a:gd name="T19" fmla="*/ 100553 h 194"/>
              <a:gd name="T20" fmla="*/ 59693 w 367"/>
              <a:gd name="T21" fmla="*/ 90340 h 194"/>
              <a:gd name="T22" fmla="*/ 23081 w 367"/>
              <a:gd name="T23" fmla="*/ 82485 h 194"/>
              <a:gd name="T24" fmla="*/ 2388 w 367"/>
              <a:gd name="T25" fmla="*/ 76986 h 194"/>
              <a:gd name="T26" fmla="*/ 0 w 367"/>
              <a:gd name="T27" fmla="*/ 74629 h 194"/>
              <a:gd name="T28" fmla="*/ 0 w 367"/>
              <a:gd name="T29" fmla="*/ 56561 h 194"/>
              <a:gd name="T30" fmla="*/ 2388 w 367"/>
              <a:gd name="T31" fmla="*/ 21210 h 194"/>
              <a:gd name="T32" fmla="*/ 14326 w 367"/>
              <a:gd name="T33" fmla="*/ 10998 h 194"/>
              <a:gd name="T34" fmla="*/ 31837 w 367"/>
              <a:gd name="T35" fmla="*/ 23567 h 194"/>
              <a:gd name="T36" fmla="*/ 50938 w 367"/>
              <a:gd name="T37" fmla="*/ 33779 h 194"/>
              <a:gd name="T38" fmla="*/ 71632 w 367"/>
              <a:gd name="T39" fmla="*/ 36136 h 194"/>
              <a:gd name="T40" fmla="*/ 96305 w 367"/>
              <a:gd name="T41" fmla="*/ 28280 h 194"/>
              <a:gd name="T42" fmla="*/ 124958 w 367"/>
              <a:gd name="T43" fmla="*/ 21996 h 194"/>
              <a:gd name="T44" fmla="*/ 155203 w 367"/>
              <a:gd name="T45" fmla="*/ 20425 h 194"/>
              <a:gd name="T46" fmla="*/ 187039 w 367"/>
              <a:gd name="T47" fmla="*/ 20425 h 194"/>
              <a:gd name="T48" fmla="*/ 206141 w 367"/>
              <a:gd name="T49" fmla="*/ 17282 h 194"/>
              <a:gd name="T50" fmla="*/ 213305 w 367"/>
              <a:gd name="T51" fmla="*/ 14140 h 194"/>
              <a:gd name="T52" fmla="*/ 220468 w 367"/>
              <a:gd name="T53" fmla="*/ 9427 h 194"/>
              <a:gd name="T54" fmla="*/ 227631 w 367"/>
              <a:gd name="T55" fmla="*/ 3928 h 194"/>
              <a:gd name="T56" fmla="*/ 237182 w 367"/>
              <a:gd name="T57" fmla="*/ 3928 h 194"/>
              <a:gd name="T58" fmla="*/ 249121 w 367"/>
              <a:gd name="T59" fmla="*/ 10212 h 194"/>
              <a:gd name="T60" fmla="*/ 261059 w 367"/>
              <a:gd name="T61" fmla="*/ 18068 h 194"/>
              <a:gd name="T62" fmla="*/ 272202 w 367"/>
              <a:gd name="T63" fmla="*/ 28280 h 19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367"/>
              <a:gd name="T97" fmla="*/ 0 h 194"/>
              <a:gd name="T98" fmla="*/ 367 w 367"/>
              <a:gd name="T99" fmla="*/ 194 h 19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367" h="194">
                <a:moveTo>
                  <a:pt x="349" y="42"/>
                </a:moveTo>
                <a:lnTo>
                  <a:pt x="346" y="62"/>
                </a:lnTo>
                <a:lnTo>
                  <a:pt x="342" y="82"/>
                </a:lnTo>
                <a:lnTo>
                  <a:pt x="338" y="102"/>
                </a:lnTo>
                <a:lnTo>
                  <a:pt x="339" y="122"/>
                </a:lnTo>
                <a:lnTo>
                  <a:pt x="343" y="142"/>
                </a:lnTo>
                <a:lnTo>
                  <a:pt x="350" y="159"/>
                </a:lnTo>
                <a:lnTo>
                  <a:pt x="358" y="178"/>
                </a:lnTo>
                <a:lnTo>
                  <a:pt x="367" y="194"/>
                </a:lnTo>
                <a:lnTo>
                  <a:pt x="345" y="189"/>
                </a:lnTo>
                <a:lnTo>
                  <a:pt x="322" y="185"/>
                </a:lnTo>
                <a:lnTo>
                  <a:pt x="300" y="179"/>
                </a:lnTo>
                <a:lnTo>
                  <a:pt x="277" y="173"/>
                </a:lnTo>
                <a:lnTo>
                  <a:pt x="255" y="166"/>
                </a:lnTo>
                <a:lnTo>
                  <a:pt x="232" y="160"/>
                </a:lnTo>
                <a:lnTo>
                  <a:pt x="210" y="153"/>
                </a:lnTo>
                <a:lnTo>
                  <a:pt x="187" y="147"/>
                </a:lnTo>
                <a:lnTo>
                  <a:pt x="166" y="141"/>
                </a:lnTo>
                <a:lnTo>
                  <a:pt x="143" y="134"/>
                </a:lnTo>
                <a:lnTo>
                  <a:pt x="119" y="128"/>
                </a:lnTo>
                <a:lnTo>
                  <a:pt x="98" y="121"/>
                </a:lnTo>
                <a:lnTo>
                  <a:pt x="75" y="115"/>
                </a:lnTo>
                <a:lnTo>
                  <a:pt x="52" y="110"/>
                </a:lnTo>
                <a:lnTo>
                  <a:pt x="29" y="105"/>
                </a:lnTo>
                <a:lnTo>
                  <a:pt x="5" y="100"/>
                </a:lnTo>
                <a:lnTo>
                  <a:pt x="3" y="98"/>
                </a:lnTo>
                <a:lnTo>
                  <a:pt x="1" y="97"/>
                </a:lnTo>
                <a:lnTo>
                  <a:pt x="0" y="95"/>
                </a:lnTo>
                <a:lnTo>
                  <a:pt x="0" y="92"/>
                </a:lnTo>
                <a:lnTo>
                  <a:pt x="0" y="72"/>
                </a:lnTo>
                <a:lnTo>
                  <a:pt x="1" y="49"/>
                </a:lnTo>
                <a:lnTo>
                  <a:pt x="3" y="27"/>
                </a:lnTo>
                <a:lnTo>
                  <a:pt x="8" y="6"/>
                </a:lnTo>
                <a:lnTo>
                  <a:pt x="18" y="14"/>
                </a:lnTo>
                <a:lnTo>
                  <a:pt x="30" y="22"/>
                </a:lnTo>
                <a:lnTo>
                  <a:pt x="40" y="30"/>
                </a:lnTo>
                <a:lnTo>
                  <a:pt x="52" y="37"/>
                </a:lnTo>
                <a:lnTo>
                  <a:pt x="64" y="43"/>
                </a:lnTo>
                <a:lnTo>
                  <a:pt x="77" y="46"/>
                </a:lnTo>
                <a:lnTo>
                  <a:pt x="90" y="46"/>
                </a:lnTo>
                <a:lnTo>
                  <a:pt x="105" y="44"/>
                </a:lnTo>
                <a:lnTo>
                  <a:pt x="121" y="36"/>
                </a:lnTo>
                <a:lnTo>
                  <a:pt x="139" y="30"/>
                </a:lnTo>
                <a:lnTo>
                  <a:pt x="157" y="28"/>
                </a:lnTo>
                <a:lnTo>
                  <a:pt x="176" y="26"/>
                </a:lnTo>
                <a:lnTo>
                  <a:pt x="195" y="26"/>
                </a:lnTo>
                <a:lnTo>
                  <a:pt x="215" y="26"/>
                </a:lnTo>
                <a:lnTo>
                  <a:pt x="235" y="26"/>
                </a:lnTo>
                <a:lnTo>
                  <a:pt x="254" y="24"/>
                </a:lnTo>
                <a:lnTo>
                  <a:pt x="259" y="22"/>
                </a:lnTo>
                <a:lnTo>
                  <a:pt x="263" y="21"/>
                </a:lnTo>
                <a:lnTo>
                  <a:pt x="268" y="18"/>
                </a:lnTo>
                <a:lnTo>
                  <a:pt x="273" y="15"/>
                </a:lnTo>
                <a:lnTo>
                  <a:pt x="277" y="12"/>
                </a:lnTo>
                <a:lnTo>
                  <a:pt x="282" y="8"/>
                </a:lnTo>
                <a:lnTo>
                  <a:pt x="286" y="5"/>
                </a:lnTo>
                <a:lnTo>
                  <a:pt x="290" y="0"/>
                </a:lnTo>
                <a:lnTo>
                  <a:pt x="298" y="5"/>
                </a:lnTo>
                <a:lnTo>
                  <a:pt x="305" y="8"/>
                </a:lnTo>
                <a:lnTo>
                  <a:pt x="313" y="13"/>
                </a:lnTo>
                <a:lnTo>
                  <a:pt x="321" y="19"/>
                </a:lnTo>
                <a:lnTo>
                  <a:pt x="328" y="23"/>
                </a:lnTo>
                <a:lnTo>
                  <a:pt x="335" y="29"/>
                </a:lnTo>
                <a:lnTo>
                  <a:pt x="342" y="36"/>
                </a:lnTo>
                <a:lnTo>
                  <a:pt x="349" y="42"/>
                </a:lnTo>
                <a:close/>
              </a:path>
            </a:pathLst>
          </a:custGeom>
          <a:solidFill>
            <a:srgbClr val="2B2B2B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83" name="Freeform 61"/>
          <p:cNvSpPr>
            <a:spLocks/>
          </p:cNvSpPr>
          <p:nvPr/>
        </p:nvSpPr>
        <p:spPr bwMode="auto">
          <a:xfrm>
            <a:off x="6711950" y="4692650"/>
            <a:ext cx="173038" cy="44450"/>
          </a:xfrm>
          <a:custGeom>
            <a:avLst/>
            <a:gdLst>
              <a:gd name="T0" fmla="*/ 173038 w 218"/>
              <a:gd name="T1" fmla="*/ 0 h 55"/>
              <a:gd name="T2" fmla="*/ 166688 w 218"/>
              <a:gd name="T3" fmla="*/ 6465 h 55"/>
              <a:gd name="T4" fmla="*/ 159544 w 218"/>
              <a:gd name="T5" fmla="*/ 12123 h 55"/>
              <a:gd name="T6" fmla="*/ 150813 w 218"/>
              <a:gd name="T7" fmla="*/ 16972 h 55"/>
              <a:gd name="T8" fmla="*/ 142875 w 218"/>
              <a:gd name="T9" fmla="*/ 21013 h 55"/>
              <a:gd name="T10" fmla="*/ 134938 w 218"/>
              <a:gd name="T11" fmla="*/ 25054 h 55"/>
              <a:gd name="T12" fmla="*/ 126207 w 218"/>
              <a:gd name="T13" fmla="*/ 29095 h 55"/>
              <a:gd name="T14" fmla="*/ 117475 w 218"/>
              <a:gd name="T15" fmla="*/ 33135 h 55"/>
              <a:gd name="T16" fmla="*/ 108744 w 218"/>
              <a:gd name="T17" fmla="*/ 37176 h 55"/>
              <a:gd name="T18" fmla="*/ 95250 w 218"/>
              <a:gd name="T19" fmla="*/ 42834 h 55"/>
              <a:gd name="T20" fmla="*/ 81756 w 218"/>
              <a:gd name="T21" fmla="*/ 44450 h 55"/>
              <a:gd name="T22" fmla="*/ 66675 w 218"/>
              <a:gd name="T23" fmla="*/ 44450 h 55"/>
              <a:gd name="T24" fmla="*/ 53181 w 218"/>
              <a:gd name="T25" fmla="*/ 42834 h 55"/>
              <a:gd name="T26" fmla="*/ 39688 w 218"/>
              <a:gd name="T27" fmla="*/ 39601 h 55"/>
              <a:gd name="T28" fmla="*/ 26194 w 218"/>
              <a:gd name="T29" fmla="*/ 35560 h 55"/>
              <a:gd name="T30" fmla="*/ 12700 w 218"/>
              <a:gd name="T31" fmla="*/ 30711 h 55"/>
              <a:gd name="T32" fmla="*/ 0 w 218"/>
              <a:gd name="T33" fmla="*/ 25862 h 55"/>
              <a:gd name="T34" fmla="*/ 7938 w 218"/>
              <a:gd name="T35" fmla="*/ 25054 h 55"/>
              <a:gd name="T36" fmla="*/ 15875 w 218"/>
              <a:gd name="T37" fmla="*/ 25054 h 55"/>
              <a:gd name="T38" fmla="*/ 23813 w 218"/>
              <a:gd name="T39" fmla="*/ 25054 h 55"/>
              <a:gd name="T40" fmla="*/ 33338 w 218"/>
              <a:gd name="T41" fmla="*/ 25054 h 55"/>
              <a:gd name="T42" fmla="*/ 41275 w 218"/>
              <a:gd name="T43" fmla="*/ 25862 h 55"/>
              <a:gd name="T44" fmla="*/ 50800 w 218"/>
              <a:gd name="T45" fmla="*/ 26670 h 55"/>
              <a:gd name="T46" fmla="*/ 59531 w 218"/>
              <a:gd name="T47" fmla="*/ 27478 h 55"/>
              <a:gd name="T48" fmla="*/ 68263 w 218"/>
              <a:gd name="T49" fmla="*/ 27478 h 55"/>
              <a:gd name="T50" fmla="*/ 81756 w 218"/>
              <a:gd name="T51" fmla="*/ 25054 h 55"/>
              <a:gd name="T52" fmla="*/ 95250 w 218"/>
              <a:gd name="T53" fmla="*/ 21821 h 55"/>
              <a:gd name="T54" fmla="*/ 107950 w 218"/>
              <a:gd name="T55" fmla="*/ 19396 h 55"/>
              <a:gd name="T56" fmla="*/ 122238 w 218"/>
              <a:gd name="T57" fmla="*/ 15355 h 55"/>
              <a:gd name="T58" fmla="*/ 134938 w 218"/>
              <a:gd name="T59" fmla="*/ 12123 h 55"/>
              <a:gd name="T60" fmla="*/ 147638 w 218"/>
              <a:gd name="T61" fmla="*/ 8082 h 55"/>
              <a:gd name="T62" fmla="*/ 160338 w 218"/>
              <a:gd name="T63" fmla="*/ 4849 h 55"/>
              <a:gd name="T64" fmla="*/ 173038 w 218"/>
              <a:gd name="T65" fmla="*/ 0 h 55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218"/>
              <a:gd name="T100" fmla="*/ 0 h 55"/>
              <a:gd name="T101" fmla="*/ 218 w 218"/>
              <a:gd name="T102" fmla="*/ 55 h 55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218" h="55">
                <a:moveTo>
                  <a:pt x="218" y="0"/>
                </a:moveTo>
                <a:lnTo>
                  <a:pt x="210" y="8"/>
                </a:lnTo>
                <a:lnTo>
                  <a:pt x="201" y="15"/>
                </a:lnTo>
                <a:lnTo>
                  <a:pt x="190" y="21"/>
                </a:lnTo>
                <a:lnTo>
                  <a:pt x="180" y="26"/>
                </a:lnTo>
                <a:lnTo>
                  <a:pt x="170" y="31"/>
                </a:lnTo>
                <a:lnTo>
                  <a:pt x="159" y="36"/>
                </a:lnTo>
                <a:lnTo>
                  <a:pt x="148" y="41"/>
                </a:lnTo>
                <a:lnTo>
                  <a:pt x="137" y="46"/>
                </a:lnTo>
                <a:lnTo>
                  <a:pt x="120" y="53"/>
                </a:lnTo>
                <a:lnTo>
                  <a:pt x="103" y="55"/>
                </a:lnTo>
                <a:lnTo>
                  <a:pt x="84" y="55"/>
                </a:lnTo>
                <a:lnTo>
                  <a:pt x="67" y="53"/>
                </a:lnTo>
                <a:lnTo>
                  <a:pt x="50" y="49"/>
                </a:lnTo>
                <a:lnTo>
                  <a:pt x="33" y="44"/>
                </a:lnTo>
                <a:lnTo>
                  <a:pt x="16" y="38"/>
                </a:lnTo>
                <a:lnTo>
                  <a:pt x="0" y="32"/>
                </a:lnTo>
                <a:lnTo>
                  <a:pt x="10" y="31"/>
                </a:lnTo>
                <a:lnTo>
                  <a:pt x="20" y="31"/>
                </a:lnTo>
                <a:lnTo>
                  <a:pt x="30" y="31"/>
                </a:lnTo>
                <a:lnTo>
                  <a:pt x="42" y="31"/>
                </a:lnTo>
                <a:lnTo>
                  <a:pt x="52" y="32"/>
                </a:lnTo>
                <a:lnTo>
                  <a:pt x="64" y="33"/>
                </a:lnTo>
                <a:lnTo>
                  <a:pt x="75" y="34"/>
                </a:lnTo>
                <a:lnTo>
                  <a:pt x="86" y="34"/>
                </a:lnTo>
                <a:lnTo>
                  <a:pt x="103" y="31"/>
                </a:lnTo>
                <a:lnTo>
                  <a:pt x="120" y="27"/>
                </a:lnTo>
                <a:lnTo>
                  <a:pt x="136" y="24"/>
                </a:lnTo>
                <a:lnTo>
                  <a:pt x="154" y="19"/>
                </a:lnTo>
                <a:lnTo>
                  <a:pt x="170" y="15"/>
                </a:lnTo>
                <a:lnTo>
                  <a:pt x="186" y="10"/>
                </a:lnTo>
                <a:lnTo>
                  <a:pt x="202" y="6"/>
                </a:lnTo>
                <a:lnTo>
                  <a:pt x="218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84" name="Freeform 62"/>
          <p:cNvSpPr>
            <a:spLocks/>
          </p:cNvSpPr>
          <p:nvPr/>
        </p:nvSpPr>
        <p:spPr bwMode="auto">
          <a:xfrm>
            <a:off x="6989763" y="4697413"/>
            <a:ext cx="400050" cy="92075"/>
          </a:xfrm>
          <a:custGeom>
            <a:avLst/>
            <a:gdLst>
              <a:gd name="T0" fmla="*/ 156851 w 505"/>
              <a:gd name="T1" fmla="*/ 63252 h 115"/>
              <a:gd name="T2" fmla="*/ 172695 w 505"/>
              <a:gd name="T3" fmla="*/ 66454 h 115"/>
              <a:gd name="T4" fmla="*/ 188538 w 505"/>
              <a:gd name="T5" fmla="*/ 68055 h 115"/>
              <a:gd name="T6" fmla="*/ 203590 w 505"/>
              <a:gd name="T7" fmla="*/ 69657 h 115"/>
              <a:gd name="T8" fmla="*/ 219433 w 505"/>
              <a:gd name="T9" fmla="*/ 70457 h 115"/>
              <a:gd name="T10" fmla="*/ 234485 w 505"/>
              <a:gd name="T11" fmla="*/ 70457 h 115"/>
              <a:gd name="T12" fmla="*/ 250328 w 505"/>
              <a:gd name="T13" fmla="*/ 70457 h 115"/>
              <a:gd name="T14" fmla="*/ 266172 w 505"/>
              <a:gd name="T15" fmla="*/ 69657 h 115"/>
              <a:gd name="T16" fmla="*/ 281223 w 505"/>
              <a:gd name="T17" fmla="*/ 68856 h 115"/>
              <a:gd name="T18" fmla="*/ 297067 w 505"/>
              <a:gd name="T19" fmla="*/ 67255 h 115"/>
              <a:gd name="T20" fmla="*/ 312118 w 505"/>
              <a:gd name="T21" fmla="*/ 65653 h 115"/>
              <a:gd name="T22" fmla="*/ 327170 w 505"/>
              <a:gd name="T23" fmla="*/ 62451 h 115"/>
              <a:gd name="T24" fmla="*/ 342221 w 505"/>
              <a:gd name="T25" fmla="*/ 60049 h 115"/>
              <a:gd name="T26" fmla="*/ 357272 w 505"/>
              <a:gd name="T27" fmla="*/ 56846 h 115"/>
              <a:gd name="T28" fmla="*/ 371532 w 505"/>
              <a:gd name="T29" fmla="*/ 53644 h 115"/>
              <a:gd name="T30" fmla="*/ 386583 w 505"/>
              <a:gd name="T31" fmla="*/ 49640 h 115"/>
              <a:gd name="T32" fmla="*/ 400050 w 505"/>
              <a:gd name="T33" fmla="*/ 44837 h 115"/>
              <a:gd name="T34" fmla="*/ 383414 w 505"/>
              <a:gd name="T35" fmla="*/ 50441 h 115"/>
              <a:gd name="T36" fmla="*/ 366779 w 505"/>
              <a:gd name="T37" fmla="*/ 56846 h 115"/>
              <a:gd name="T38" fmla="*/ 351727 w 505"/>
              <a:gd name="T39" fmla="*/ 64052 h 115"/>
              <a:gd name="T40" fmla="*/ 335091 w 505"/>
              <a:gd name="T41" fmla="*/ 70457 h 115"/>
              <a:gd name="T42" fmla="*/ 318456 w 505"/>
              <a:gd name="T43" fmla="*/ 78464 h 115"/>
              <a:gd name="T44" fmla="*/ 302612 w 505"/>
              <a:gd name="T45" fmla="*/ 82467 h 115"/>
              <a:gd name="T46" fmla="*/ 285184 w 505"/>
              <a:gd name="T47" fmla="*/ 85670 h 115"/>
              <a:gd name="T48" fmla="*/ 266172 w 505"/>
              <a:gd name="T49" fmla="*/ 86470 h 115"/>
              <a:gd name="T50" fmla="*/ 256666 w 505"/>
              <a:gd name="T51" fmla="*/ 88072 h 115"/>
              <a:gd name="T52" fmla="*/ 247160 w 505"/>
              <a:gd name="T53" fmla="*/ 88872 h 115"/>
              <a:gd name="T54" fmla="*/ 238446 w 505"/>
              <a:gd name="T55" fmla="*/ 90474 h 115"/>
              <a:gd name="T56" fmla="*/ 228147 w 505"/>
              <a:gd name="T57" fmla="*/ 91274 h 115"/>
              <a:gd name="T58" fmla="*/ 219433 w 505"/>
              <a:gd name="T59" fmla="*/ 92075 h 115"/>
              <a:gd name="T60" fmla="*/ 209135 w 505"/>
              <a:gd name="T61" fmla="*/ 92075 h 115"/>
              <a:gd name="T62" fmla="*/ 198837 w 505"/>
              <a:gd name="T63" fmla="*/ 92075 h 115"/>
              <a:gd name="T64" fmla="*/ 190123 w 505"/>
              <a:gd name="T65" fmla="*/ 91274 h 115"/>
              <a:gd name="T66" fmla="*/ 179824 w 505"/>
              <a:gd name="T67" fmla="*/ 91274 h 115"/>
              <a:gd name="T68" fmla="*/ 171111 w 505"/>
              <a:gd name="T69" fmla="*/ 88872 h 115"/>
              <a:gd name="T70" fmla="*/ 161604 w 505"/>
              <a:gd name="T71" fmla="*/ 87271 h 115"/>
              <a:gd name="T72" fmla="*/ 152890 w 505"/>
              <a:gd name="T73" fmla="*/ 85670 h 115"/>
              <a:gd name="T74" fmla="*/ 143384 w 505"/>
              <a:gd name="T75" fmla="*/ 82467 h 115"/>
              <a:gd name="T76" fmla="*/ 135462 w 505"/>
              <a:gd name="T77" fmla="*/ 80065 h 115"/>
              <a:gd name="T78" fmla="*/ 126749 w 505"/>
              <a:gd name="T79" fmla="*/ 76062 h 115"/>
              <a:gd name="T80" fmla="*/ 118827 w 505"/>
              <a:gd name="T81" fmla="*/ 72059 h 115"/>
              <a:gd name="T82" fmla="*/ 0 w 505"/>
              <a:gd name="T83" fmla="*/ 0 h 115"/>
              <a:gd name="T84" fmla="*/ 10298 w 505"/>
              <a:gd name="T85" fmla="*/ 2402 h 115"/>
              <a:gd name="T86" fmla="*/ 21389 w 505"/>
              <a:gd name="T87" fmla="*/ 5605 h 115"/>
              <a:gd name="T88" fmla="*/ 30103 w 505"/>
              <a:gd name="T89" fmla="*/ 8807 h 115"/>
              <a:gd name="T90" fmla="*/ 40401 w 505"/>
              <a:gd name="T91" fmla="*/ 13611 h 115"/>
              <a:gd name="T92" fmla="*/ 49907 w 505"/>
              <a:gd name="T93" fmla="*/ 18415 h 115"/>
              <a:gd name="T94" fmla="*/ 59413 w 505"/>
              <a:gd name="T95" fmla="*/ 23219 h 115"/>
              <a:gd name="T96" fmla="*/ 68920 w 505"/>
              <a:gd name="T97" fmla="*/ 28023 h 115"/>
              <a:gd name="T98" fmla="*/ 77633 w 505"/>
              <a:gd name="T99" fmla="*/ 33627 h 115"/>
              <a:gd name="T100" fmla="*/ 87140 w 505"/>
              <a:gd name="T101" fmla="*/ 38431 h 115"/>
              <a:gd name="T102" fmla="*/ 95854 w 505"/>
              <a:gd name="T103" fmla="*/ 44036 h 115"/>
              <a:gd name="T104" fmla="*/ 106152 w 505"/>
              <a:gd name="T105" fmla="*/ 48840 h 115"/>
              <a:gd name="T106" fmla="*/ 115658 w 505"/>
              <a:gd name="T107" fmla="*/ 53644 h 115"/>
              <a:gd name="T108" fmla="*/ 125164 w 505"/>
              <a:gd name="T109" fmla="*/ 56846 h 115"/>
              <a:gd name="T110" fmla="*/ 135462 w 505"/>
              <a:gd name="T111" fmla="*/ 60049 h 115"/>
              <a:gd name="T112" fmla="*/ 146553 w 505"/>
              <a:gd name="T113" fmla="*/ 62451 h 115"/>
              <a:gd name="T114" fmla="*/ 156851 w 505"/>
              <a:gd name="T115" fmla="*/ 63252 h 115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505"/>
              <a:gd name="T175" fmla="*/ 0 h 115"/>
              <a:gd name="T176" fmla="*/ 505 w 505"/>
              <a:gd name="T177" fmla="*/ 115 h 115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505" h="115">
                <a:moveTo>
                  <a:pt x="198" y="79"/>
                </a:moveTo>
                <a:lnTo>
                  <a:pt x="218" y="83"/>
                </a:lnTo>
                <a:lnTo>
                  <a:pt x="238" y="85"/>
                </a:lnTo>
                <a:lnTo>
                  <a:pt x="257" y="87"/>
                </a:lnTo>
                <a:lnTo>
                  <a:pt x="277" y="88"/>
                </a:lnTo>
                <a:lnTo>
                  <a:pt x="296" y="88"/>
                </a:lnTo>
                <a:lnTo>
                  <a:pt x="316" y="88"/>
                </a:lnTo>
                <a:lnTo>
                  <a:pt x="336" y="87"/>
                </a:lnTo>
                <a:lnTo>
                  <a:pt x="355" y="86"/>
                </a:lnTo>
                <a:lnTo>
                  <a:pt x="375" y="84"/>
                </a:lnTo>
                <a:lnTo>
                  <a:pt x="394" y="82"/>
                </a:lnTo>
                <a:lnTo>
                  <a:pt x="413" y="78"/>
                </a:lnTo>
                <a:lnTo>
                  <a:pt x="432" y="75"/>
                </a:lnTo>
                <a:lnTo>
                  <a:pt x="451" y="71"/>
                </a:lnTo>
                <a:lnTo>
                  <a:pt x="469" y="67"/>
                </a:lnTo>
                <a:lnTo>
                  <a:pt x="488" y="62"/>
                </a:lnTo>
                <a:lnTo>
                  <a:pt x="505" y="56"/>
                </a:lnTo>
                <a:lnTo>
                  <a:pt x="484" y="63"/>
                </a:lnTo>
                <a:lnTo>
                  <a:pt x="463" y="71"/>
                </a:lnTo>
                <a:lnTo>
                  <a:pt x="444" y="80"/>
                </a:lnTo>
                <a:lnTo>
                  <a:pt x="423" y="88"/>
                </a:lnTo>
                <a:lnTo>
                  <a:pt x="402" y="98"/>
                </a:lnTo>
                <a:lnTo>
                  <a:pt x="382" y="103"/>
                </a:lnTo>
                <a:lnTo>
                  <a:pt x="360" y="107"/>
                </a:lnTo>
                <a:lnTo>
                  <a:pt x="336" y="108"/>
                </a:lnTo>
                <a:lnTo>
                  <a:pt x="324" y="110"/>
                </a:lnTo>
                <a:lnTo>
                  <a:pt x="312" y="111"/>
                </a:lnTo>
                <a:lnTo>
                  <a:pt x="301" y="113"/>
                </a:lnTo>
                <a:lnTo>
                  <a:pt x="288" y="114"/>
                </a:lnTo>
                <a:lnTo>
                  <a:pt x="277" y="115"/>
                </a:lnTo>
                <a:lnTo>
                  <a:pt x="264" y="115"/>
                </a:lnTo>
                <a:lnTo>
                  <a:pt x="251" y="115"/>
                </a:lnTo>
                <a:lnTo>
                  <a:pt x="240" y="114"/>
                </a:lnTo>
                <a:lnTo>
                  <a:pt x="227" y="114"/>
                </a:lnTo>
                <a:lnTo>
                  <a:pt x="216" y="111"/>
                </a:lnTo>
                <a:lnTo>
                  <a:pt x="204" y="109"/>
                </a:lnTo>
                <a:lnTo>
                  <a:pt x="193" y="107"/>
                </a:lnTo>
                <a:lnTo>
                  <a:pt x="181" y="103"/>
                </a:lnTo>
                <a:lnTo>
                  <a:pt x="171" y="100"/>
                </a:lnTo>
                <a:lnTo>
                  <a:pt x="160" y="95"/>
                </a:lnTo>
                <a:lnTo>
                  <a:pt x="150" y="90"/>
                </a:lnTo>
                <a:lnTo>
                  <a:pt x="0" y="0"/>
                </a:lnTo>
                <a:lnTo>
                  <a:pt x="13" y="3"/>
                </a:lnTo>
                <a:lnTo>
                  <a:pt x="27" y="7"/>
                </a:lnTo>
                <a:lnTo>
                  <a:pt x="38" y="11"/>
                </a:lnTo>
                <a:lnTo>
                  <a:pt x="51" y="17"/>
                </a:lnTo>
                <a:lnTo>
                  <a:pt x="63" y="23"/>
                </a:lnTo>
                <a:lnTo>
                  <a:pt x="75" y="29"/>
                </a:lnTo>
                <a:lnTo>
                  <a:pt x="87" y="35"/>
                </a:lnTo>
                <a:lnTo>
                  <a:pt x="98" y="42"/>
                </a:lnTo>
                <a:lnTo>
                  <a:pt x="110" y="48"/>
                </a:lnTo>
                <a:lnTo>
                  <a:pt x="121" y="55"/>
                </a:lnTo>
                <a:lnTo>
                  <a:pt x="134" y="61"/>
                </a:lnTo>
                <a:lnTo>
                  <a:pt x="146" y="67"/>
                </a:lnTo>
                <a:lnTo>
                  <a:pt x="158" y="71"/>
                </a:lnTo>
                <a:lnTo>
                  <a:pt x="171" y="75"/>
                </a:lnTo>
                <a:lnTo>
                  <a:pt x="185" y="78"/>
                </a:lnTo>
                <a:lnTo>
                  <a:pt x="198" y="79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85" name="Freeform 63"/>
          <p:cNvSpPr>
            <a:spLocks/>
          </p:cNvSpPr>
          <p:nvPr/>
        </p:nvSpPr>
        <p:spPr bwMode="auto">
          <a:xfrm>
            <a:off x="6588125" y="4727575"/>
            <a:ext cx="1355725" cy="409575"/>
          </a:xfrm>
          <a:custGeom>
            <a:avLst/>
            <a:gdLst>
              <a:gd name="T0" fmla="*/ 343895 w 1707"/>
              <a:gd name="T1" fmla="*/ 89694 h 516"/>
              <a:gd name="T2" fmla="*/ 374869 w 1707"/>
              <a:gd name="T3" fmla="*/ 104775 h 516"/>
              <a:gd name="T4" fmla="*/ 403461 w 1707"/>
              <a:gd name="T5" fmla="*/ 127794 h 516"/>
              <a:gd name="T6" fmla="*/ 434436 w 1707"/>
              <a:gd name="T7" fmla="*/ 145256 h 516"/>
              <a:gd name="T8" fmla="*/ 466998 w 1707"/>
              <a:gd name="T9" fmla="*/ 158750 h 516"/>
              <a:gd name="T10" fmla="*/ 501944 w 1707"/>
              <a:gd name="T11" fmla="*/ 169862 h 516"/>
              <a:gd name="T12" fmla="*/ 548008 w 1707"/>
              <a:gd name="T13" fmla="*/ 194469 h 516"/>
              <a:gd name="T14" fmla="*/ 598044 w 1707"/>
              <a:gd name="T15" fmla="*/ 214312 h 516"/>
              <a:gd name="T16" fmla="*/ 651256 w 1707"/>
              <a:gd name="T17" fmla="*/ 227806 h 516"/>
              <a:gd name="T18" fmla="*/ 703674 w 1707"/>
              <a:gd name="T19" fmla="*/ 229394 h 516"/>
              <a:gd name="T20" fmla="*/ 756887 w 1707"/>
              <a:gd name="T21" fmla="*/ 217487 h 516"/>
              <a:gd name="T22" fmla="*/ 786273 w 1707"/>
              <a:gd name="T23" fmla="*/ 211931 h 516"/>
              <a:gd name="T24" fmla="*/ 800569 w 1707"/>
              <a:gd name="T25" fmla="*/ 219869 h 516"/>
              <a:gd name="T26" fmla="*/ 816453 w 1707"/>
              <a:gd name="T27" fmla="*/ 227806 h 516"/>
              <a:gd name="T28" fmla="*/ 846633 w 1707"/>
              <a:gd name="T29" fmla="*/ 240506 h 516"/>
              <a:gd name="T30" fmla="*/ 877608 w 1707"/>
              <a:gd name="T31" fmla="*/ 249237 h 516"/>
              <a:gd name="T32" fmla="*/ 913347 w 1707"/>
              <a:gd name="T33" fmla="*/ 247650 h 516"/>
              <a:gd name="T34" fmla="*/ 953058 w 1707"/>
              <a:gd name="T35" fmla="*/ 244475 h 516"/>
              <a:gd name="T36" fmla="*/ 990386 w 1707"/>
              <a:gd name="T37" fmla="*/ 252412 h 516"/>
              <a:gd name="T38" fmla="*/ 1026920 w 1707"/>
              <a:gd name="T39" fmla="*/ 265112 h 516"/>
              <a:gd name="T40" fmla="*/ 1063454 w 1707"/>
              <a:gd name="T41" fmla="*/ 277812 h 516"/>
              <a:gd name="T42" fmla="*/ 1100782 w 1707"/>
              <a:gd name="T43" fmla="*/ 286544 h 516"/>
              <a:gd name="T44" fmla="*/ 1289011 w 1707"/>
              <a:gd name="T45" fmla="*/ 335756 h 516"/>
              <a:gd name="T46" fmla="*/ 1300924 w 1707"/>
              <a:gd name="T47" fmla="*/ 334169 h 516"/>
              <a:gd name="T48" fmla="*/ 1312043 w 1707"/>
              <a:gd name="T49" fmla="*/ 330994 h 516"/>
              <a:gd name="T50" fmla="*/ 1258037 w 1707"/>
              <a:gd name="T51" fmla="*/ 309562 h 516"/>
              <a:gd name="T52" fmla="*/ 1202442 w 1707"/>
              <a:gd name="T53" fmla="*/ 292100 h 516"/>
              <a:gd name="T54" fmla="*/ 1146052 w 1707"/>
              <a:gd name="T55" fmla="*/ 276225 h 516"/>
              <a:gd name="T56" fmla="*/ 1088869 w 1707"/>
              <a:gd name="T57" fmla="*/ 261144 h 516"/>
              <a:gd name="T58" fmla="*/ 1032480 w 1707"/>
              <a:gd name="T59" fmla="*/ 244475 h 516"/>
              <a:gd name="T60" fmla="*/ 1042010 w 1707"/>
              <a:gd name="T61" fmla="*/ 234156 h 516"/>
              <a:gd name="T62" fmla="*/ 1087280 w 1707"/>
              <a:gd name="T63" fmla="*/ 230187 h 516"/>
              <a:gd name="T64" fmla="*/ 1134139 w 1707"/>
              <a:gd name="T65" fmla="*/ 230187 h 516"/>
              <a:gd name="T66" fmla="*/ 1162731 w 1707"/>
              <a:gd name="T67" fmla="*/ 234950 h 516"/>
              <a:gd name="T68" fmla="*/ 1191323 w 1707"/>
              <a:gd name="T69" fmla="*/ 239712 h 516"/>
              <a:gd name="T70" fmla="*/ 1220708 w 1707"/>
              <a:gd name="T71" fmla="*/ 244475 h 516"/>
              <a:gd name="T72" fmla="*/ 1250094 w 1707"/>
              <a:gd name="T73" fmla="*/ 247650 h 516"/>
              <a:gd name="T74" fmla="*/ 1281069 w 1707"/>
              <a:gd name="T75" fmla="*/ 246856 h 516"/>
              <a:gd name="T76" fmla="*/ 1306484 w 1707"/>
              <a:gd name="T77" fmla="*/ 242887 h 516"/>
              <a:gd name="T78" fmla="*/ 1331104 w 1707"/>
              <a:gd name="T79" fmla="*/ 240506 h 516"/>
              <a:gd name="T80" fmla="*/ 1355725 w 1707"/>
              <a:gd name="T81" fmla="*/ 238125 h 516"/>
              <a:gd name="T82" fmla="*/ 1324751 w 1707"/>
              <a:gd name="T83" fmla="*/ 408781 h 516"/>
              <a:gd name="T84" fmla="*/ 1276304 w 1707"/>
              <a:gd name="T85" fmla="*/ 409575 h 516"/>
              <a:gd name="T86" fmla="*/ 1231827 w 1707"/>
              <a:gd name="T87" fmla="*/ 400844 h 516"/>
              <a:gd name="T88" fmla="*/ 534507 w 1707"/>
              <a:gd name="T89" fmla="*/ 213519 h 516"/>
              <a:gd name="T90" fmla="*/ 47653 w 1707"/>
              <a:gd name="T91" fmla="*/ 85725 h 516"/>
              <a:gd name="T92" fmla="*/ 29386 w 1707"/>
              <a:gd name="T93" fmla="*/ 81756 h 516"/>
              <a:gd name="T94" fmla="*/ 12707 w 1707"/>
              <a:gd name="T95" fmla="*/ 73819 h 516"/>
              <a:gd name="T96" fmla="*/ 794 w 1707"/>
              <a:gd name="T97" fmla="*/ 35719 h 516"/>
              <a:gd name="T98" fmla="*/ 15090 w 1707"/>
              <a:gd name="T99" fmla="*/ 3175 h 516"/>
              <a:gd name="T100" fmla="*/ 59566 w 1707"/>
              <a:gd name="T101" fmla="*/ 17462 h 516"/>
              <a:gd name="T102" fmla="*/ 103248 w 1707"/>
              <a:gd name="T103" fmla="*/ 30162 h 5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707"/>
              <a:gd name="T157" fmla="*/ 0 h 516"/>
              <a:gd name="T158" fmla="*/ 1707 w 1707"/>
              <a:gd name="T159" fmla="*/ 516 h 5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707" h="516">
                <a:moveTo>
                  <a:pt x="148" y="42"/>
                </a:moveTo>
                <a:lnTo>
                  <a:pt x="417" y="113"/>
                </a:lnTo>
                <a:lnTo>
                  <a:pt x="433" y="113"/>
                </a:lnTo>
                <a:lnTo>
                  <a:pt x="447" y="116"/>
                </a:lnTo>
                <a:lnTo>
                  <a:pt x="459" y="123"/>
                </a:lnTo>
                <a:lnTo>
                  <a:pt x="472" y="132"/>
                </a:lnTo>
                <a:lnTo>
                  <a:pt x="483" y="143"/>
                </a:lnTo>
                <a:lnTo>
                  <a:pt x="495" y="152"/>
                </a:lnTo>
                <a:lnTo>
                  <a:pt x="508" y="161"/>
                </a:lnTo>
                <a:lnTo>
                  <a:pt x="520" y="168"/>
                </a:lnTo>
                <a:lnTo>
                  <a:pt x="533" y="176"/>
                </a:lnTo>
                <a:lnTo>
                  <a:pt x="547" y="183"/>
                </a:lnTo>
                <a:lnTo>
                  <a:pt x="561" y="190"/>
                </a:lnTo>
                <a:lnTo>
                  <a:pt x="574" y="194"/>
                </a:lnTo>
                <a:lnTo>
                  <a:pt x="588" y="200"/>
                </a:lnTo>
                <a:lnTo>
                  <a:pt x="603" y="205"/>
                </a:lnTo>
                <a:lnTo>
                  <a:pt x="618" y="209"/>
                </a:lnTo>
                <a:lnTo>
                  <a:pt x="632" y="214"/>
                </a:lnTo>
                <a:lnTo>
                  <a:pt x="650" y="224"/>
                </a:lnTo>
                <a:lnTo>
                  <a:pt x="670" y="235"/>
                </a:lnTo>
                <a:lnTo>
                  <a:pt x="690" y="245"/>
                </a:lnTo>
                <a:lnTo>
                  <a:pt x="710" y="254"/>
                </a:lnTo>
                <a:lnTo>
                  <a:pt x="731" y="262"/>
                </a:lnTo>
                <a:lnTo>
                  <a:pt x="753" y="270"/>
                </a:lnTo>
                <a:lnTo>
                  <a:pt x="775" y="276"/>
                </a:lnTo>
                <a:lnTo>
                  <a:pt x="797" y="282"/>
                </a:lnTo>
                <a:lnTo>
                  <a:pt x="820" y="287"/>
                </a:lnTo>
                <a:lnTo>
                  <a:pt x="842" y="289"/>
                </a:lnTo>
                <a:lnTo>
                  <a:pt x="865" y="290"/>
                </a:lnTo>
                <a:lnTo>
                  <a:pt x="886" y="289"/>
                </a:lnTo>
                <a:lnTo>
                  <a:pt x="909" y="285"/>
                </a:lnTo>
                <a:lnTo>
                  <a:pt x="931" y="281"/>
                </a:lnTo>
                <a:lnTo>
                  <a:pt x="953" y="274"/>
                </a:lnTo>
                <a:lnTo>
                  <a:pt x="975" y="265"/>
                </a:lnTo>
                <a:lnTo>
                  <a:pt x="982" y="265"/>
                </a:lnTo>
                <a:lnTo>
                  <a:pt x="990" y="267"/>
                </a:lnTo>
                <a:lnTo>
                  <a:pt x="996" y="270"/>
                </a:lnTo>
                <a:lnTo>
                  <a:pt x="1003" y="274"/>
                </a:lnTo>
                <a:lnTo>
                  <a:pt x="1008" y="277"/>
                </a:lnTo>
                <a:lnTo>
                  <a:pt x="1015" y="282"/>
                </a:lnTo>
                <a:lnTo>
                  <a:pt x="1021" y="284"/>
                </a:lnTo>
                <a:lnTo>
                  <a:pt x="1028" y="287"/>
                </a:lnTo>
                <a:lnTo>
                  <a:pt x="1041" y="292"/>
                </a:lnTo>
                <a:lnTo>
                  <a:pt x="1053" y="297"/>
                </a:lnTo>
                <a:lnTo>
                  <a:pt x="1066" y="303"/>
                </a:lnTo>
                <a:lnTo>
                  <a:pt x="1079" y="307"/>
                </a:lnTo>
                <a:lnTo>
                  <a:pt x="1091" y="311"/>
                </a:lnTo>
                <a:lnTo>
                  <a:pt x="1105" y="314"/>
                </a:lnTo>
                <a:lnTo>
                  <a:pt x="1119" y="317"/>
                </a:lnTo>
                <a:lnTo>
                  <a:pt x="1133" y="317"/>
                </a:lnTo>
                <a:lnTo>
                  <a:pt x="1150" y="312"/>
                </a:lnTo>
                <a:lnTo>
                  <a:pt x="1166" y="310"/>
                </a:lnTo>
                <a:lnTo>
                  <a:pt x="1184" y="308"/>
                </a:lnTo>
                <a:lnTo>
                  <a:pt x="1200" y="308"/>
                </a:lnTo>
                <a:lnTo>
                  <a:pt x="1216" y="311"/>
                </a:lnTo>
                <a:lnTo>
                  <a:pt x="1232" y="314"/>
                </a:lnTo>
                <a:lnTo>
                  <a:pt x="1247" y="318"/>
                </a:lnTo>
                <a:lnTo>
                  <a:pt x="1263" y="322"/>
                </a:lnTo>
                <a:lnTo>
                  <a:pt x="1278" y="328"/>
                </a:lnTo>
                <a:lnTo>
                  <a:pt x="1293" y="334"/>
                </a:lnTo>
                <a:lnTo>
                  <a:pt x="1309" y="338"/>
                </a:lnTo>
                <a:lnTo>
                  <a:pt x="1324" y="344"/>
                </a:lnTo>
                <a:lnTo>
                  <a:pt x="1339" y="350"/>
                </a:lnTo>
                <a:lnTo>
                  <a:pt x="1355" y="355"/>
                </a:lnTo>
                <a:lnTo>
                  <a:pt x="1370" y="358"/>
                </a:lnTo>
                <a:lnTo>
                  <a:pt x="1386" y="361"/>
                </a:lnTo>
                <a:lnTo>
                  <a:pt x="1613" y="423"/>
                </a:lnTo>
                <a:lnTo>
                  <a:pt x="1618" y="423"/>
                </a:lnTo>
                <a:lnTo>
                  <a:pt x="1623" y="423"/>
                </a:lnTo>
                <a:lnTo>
                  <a:pt x="1628" y="423"/>
                </a:lnTo>
                <a:lnTo>
                  <a:pt x="1634" y="423"/>
                </a:lnTo>
                <a:lnTo>
                  <a:pt x="1638" y="421"/>
                </a:lnTo>
                <a:lnTo>
                  <a:pt x="1643" y="420"/>
                </a:lnTo>
                <a:lnTo>
                  <a:pt x="1648" y="419"/>
                </a:lnTo>
                <a:lnTo>
                  <a:pt x="1652" y="417"/>
                </a:lnTo>
                <a:lnTo>
                  <a:pt x="1630" y="408"/>
                </a:lnTo>
                <a:lnTo>
                  <a:pt x="1607" y="398"/>
                </a:lnTo>
                <a:lnTo>
                  <a:pt x="1584" y="390"/>
                </a:lnTo>
                <a:lnTo>
                  <a:pt x="1561" y="382"/>
                </a:lnTo>
                <a:lnTo>
                  <a:pt x="1537" y="375"/>
                </a:lnTo>
                <a:lnTo>
                  <a:pt x="1514" y="368"/>
                </a:lnTo>
                <a:lnTo>
                  <a:pt x="1490" y="361"/>
                </a:lnTo>
                <a:lnTo>
                  <a:pt x="1467" y="355"/>
                </a:lnTo>
                <a:lnTo>
                  <a:pt x="1443" y="348"/>
                </a:lnTo>
                <a:lnTo>
                  <a:pt x="1418" y="342"/>
                </a:lnTo>
                <a:lnTo>
                  <a:pt x="1394" y="335"/>
                </a:lnTo>
                <a:lnTo>
                  <a:pt x="1371" y="329"/>
                </a:lnTo>
                <a:lnTo>
                  <a:pt x="1347" y="322"/>
                </a:lnTo>
                <a:lnTo>
                  <a:pt x="1324" y="315"/>
                </a:lnTo>
                <a:lnTo>
                  <a:pt x="1300" y="308"/>
                </a:lnTo>
                <a:lnTo>
                  <a:pt x="1277" y="300"/>
                </a:lnTo>
                <a:lnTo>
                  <a:pt x="1294" y="298"/>
                </a:lnTo>
                <a:lnTo>
                  <a:pt x="1312" y="295"/>
                </a:lnTo>
                <a:lnTo>
                  <a:pt x="1331" y="292"/>
                </a:lnTo>
                <a:lnTo>
                  <a:pt x="1350" y="291"/>
                </a:lnTo>
                <a:lnTo>
                  <a:pt x="1369" y="290"/>
                </a:lnTo>
                <a:lnTo>
                  <a:pt x="1388" y="289"/>
                </a:lnTo>
                <a:lnTo>
                  <a:pt x="1408" y="289"/>
                </a:lnTo>
                <a:lnTo>
                  <a:pt x="1428" y="290"/>
                </a:lnTo>
                <a:lnTo>
                  <a:pt x="1440" y="291"/>
                </a:lnTo>
                <a:lnTo>
                  <a:pt x="1452" y="294"/>
                </a:lnTo>
                <a:lnTo>
                  <a:pt x="1464" y="296"/>
                </a:lnTo>
                <a:lnTo>
                  <a:pt x="1476" y="297"/>
                </a:lnTo>
                <a:lnTo>
                  <a:pt x="1489" y="299"/>
                </a:lnTo>
                <a:lnTo>
                  <a:pt x="1500" y="302"/>
                </a:lnTo>
                <a:lnTo>
                  <a:pt x="1513" y="304"/>
                </a:lnTo>
                <a:lnTo>
                  <a:pt x="1526" y="306"/>
                </a:lnTo>
                <a:lnTo>
                  <a:pt x="1537" y="308"/>
                </a:lnTo>
                <a:lnTo>
                  <a:pt x="1550" y="310"/>
                </a:lnTo>
                <a:lnTo>
                  <a:pt x="1562" y="311"/>
                </a:lnTo>
                <a:lnTo>
                  <a:pt x="1574" y="312"/>
                </a:lnTo>
                <a:lnTo>
                  <a:pt x="1587" y="312"/>
                </a:lnTo>
                <a:lnTo>
                  <a:pt x="1599" y="312"/>
                </a:lnTo>
                <a:lnTo>
                  <a:pt x="1613" y="311"/>
                </a:lnTo>
                <a:lnTo>
                  <a:pt x="1626" y="310"/>
                </a:lnTo>
                <a:lnTo>
                  <a:pt x="1636" y="308"/>
                </a:lnTo>
                <a:lnTo>
                  <a:pt x="1645" y="306"/>
                </a:lnTo>
                <a:lnTo>
                  <a:pt x="1656" y="305"/>
                </a:lnTo>
                <a:lnTo>
                  <a:pt x="1666" y="304"/>
                </a:lnTo>
                <a:lnTo>
                  <a:pt x="1676" y="303"/>
                </a:lnTo>
                <a:lnTo>
                  <a:pt x="1687" y="302"/>
                </a:lnTo>
                <a:lnTo>
                  <a:pt x="1697" y="300"/>
                </a:lnTo>
                <a:lnTo>
                  <a:pt x="1707" y="300"/>
                </a:lnTo>
                <a:lnTo>
                  <a:pt x="1707" y="514"/>
                </a:lnTo>
                <a:lnTo>
                  <a:pt x="1688" y="514"/>
                </a:lnTo>
                <a:lnTo>
                  <a:pt x="1668" y="515"/>
                </a:lnTo>
                <a:lnTo>
                  <a:pt x="1648" y="516"/>
                </a:lnTo>
                <a:lnTo>
                  <a:pt x="1628" y="516"/>
                </a:lnTo>
                <a:lnTo>
                  <a:pt x="1607" y="516"/>
                </a:lnTo>
                <a:lnTo>
                  <a:pt x="1588" y="515"/>
                </a:lnTo>
                <a:lnTo>
                  <a:pt x="1569" y="511"/>
                </a:lnTo>
                <a:lnTo>
                  <a:pt x="1551" y="505"/>
                </a:lnTo>
                <a:lnTo>
                  <a:pt x="1318" y="443"/>
                </a:lnTo>
                <a:lnTo>
                  <a:pt x="893" y="326"/>
                </a:lnTo>
                <a:lnTo>
                  <a:pt x="673" y="269"/>
                </a:lnTo>
                <a:lnTo>
                  <a:pt x="527" y="226"/>
                </a:lnTo>
                <a:lnTo>
                  <a:pt x="68" y="109"/>
                </a:lnTo>
                <a:lnTo>
                  <a:pt x="60" y="108"/>
                </a:lnTo>
                <a:lnTo>
                  <a:pt x="52" y="107"/>
                </a:lnTo>
                <a:lnTo>
                  <a:pt x="44" y="105"/>
                </a:lnTo>
                <a:lnTo>
                  <a:pt x="37" y="103"/>
                </a:lnTo>
                <a:lnTo>
                  <a:pt x="29" y="101"/>
                </a:lnTo>
                <a:lnTo>
                  <a:pt x="22" y="98"/>
                </a:lnTo>
                <a:lnTo>
                  <a:pt x="16" y="93"/>
                </a:lnTo>
                <a:lnTo>
                  <a:pt x="11" y="87"/>
                </a:lnTo>
                <a:lnTo>
                  <a:pt x="4" y="67"/>
                </a:lnTo>
                <a:lnTo>
                  <a:pt x="1" y="45"/>
                </a:lnTo>
                <a:lnTo>
                  <a:pt x="0" y="23"/>
                </a:lnTo>
                <a:lnTo>
                  <a:pt x="1" y="0"/>
                </a:lnTo>
                <a:lnTo>
                  <a:pt x="19" y="4"/>
                </a:lnTo>
                <a:lnTo>
                  <a:pt x="38" y="10"/>
                </a:lnTo>
                <a:lnTo>
                  <a:pt x="56" y="16"/>
                </a:lnTo>
                <a:lnTo>
                  <a:pt x="75" y="22"/>
                </a:lnTo>
                <a:lnTo>
                  <a:pt x="93" y="27"/>
                </a:lnTo>
                <a:lnTo>
                  <a:pt x="111" y="33"/>
                </a:lnTo>
                <a:lnTo>
                  <a:pt x="130" y="38"/>
                </a:lnTo>
                <a:lnTo>
                  <a:pt x="148" y="42"/>
                </a:ln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86" name="Freeform 64"/>
          <p:cNvSpPr>
            <a:spLocks/>
          </p:cNvSpPr>
          <p:nvPr/>
        </p:nvSpPr>
        <p:spPr bwMode="auto">
          <a:xfrm>
            <a:off x="6943725" y="4121150"/>
            <a:ext cx="11113" cy="33338"/>
          </a:xfrm>
          <a:custGeom>
            <a:avLst/>
            <a:gdLst>
              <a:gd name="T0" fmla="*/ 7938 w 14"/>
              <a:gd name="T1" fmla="*/ 33337 h 41"/>
              <a:gd name="T2" fmla="*/ 4763 w 14"/>
              <a:gd name="T3" fmla="*/ 31711 h 41"/>
              <a:gd name="T4" fmla="*/ 2381 w 14"/>
              <a:gd name="T5" fmla="*/ 26832 h 41"/>
              <a:gd name="T6" fmla="*/ 794 w 14"/>
              <a:gd name="T7" fmla="*/ 22767 h 41"/>
              <a:gd name="T8" fmla="*/ 0 w 14"/>
              <a:gd name="T9" fmla="*/ 17075 h 41"/>
              <a:gd name="T10" fmla="*/ 794 w 14"/>
              <a:gd name="T11" fmla="*/ 12196 h 41"/>
              <a:gd name="T12" fmla="*/ 1588 w 14"/>
              <a:gd name="T13" fmla="*/ 6505 h 41"/>
              <a:gd name="T14" fmla="*/ 3175 w 14"/>
              <a:gd name="T15" fmla="*/ 2439 h 41"/>
              <a:gd name="T16" fmla="*/ 7938 w 14"/>
              <a:gd name="T17" fmla="*/ 0 h 41"/>
              <a:gd name="T18" fmla="*/ 7938 w 14"/>
              <a:gd name="T19" fmla="*/ 8944 h 41"/>
              <a:gd name="T20" fmla="*/ 10319 w 14"/>
              <a:gd name="T21" fmla="*/ 17888 h 41"/>
              <a:gd name="T22" fmla="*/ 11113 w 14"/>
              <a:gd name="T23" fmla="*/ 25206 h 41"/>
              <a:gd name="T24" fmla="*/ 7938 w 14"/>
              <a:gd name="T25" fmla="*/ 33337 h 41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4"/>
              <a:gd name="T40" fmla="*/ 0 h 41"/>
              <a:gd name="T41" fmla="*/ 14 w 14"/>
              <a:gd name="T42" fmla="*/ 41 h 41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4" h="41">
                <a:moveTo>
                  <a:pt x="10" y="41"/>
                </a:moveTo>
                <a:lnTo>
                  <a:pt x="6" y="39"/>
                </a:lnTo>
                <a:lnTo>
                  <a:pt x="3" y="33"/>
                </a:lnTo>
                <a:lnTo>
                  <a:pt x="1" y="28"/>
                </a:lnTo>
                <a:lnTo>
                  <a:pt x="0" y="21"/>
                </a:lnTo>
                <a:lnTo>
                  <a:pt x="1" y="15"/>
                </a:lnTo>
                <a:lnTo>
                  <a:pt x="2" y="8"/>
                </a:lnTo>
                <a:lnTo>
                  <a:pt x="4" y="3"/>
                </a:lnTo>
                <a:lnTo>
                  <a:pt x="10" y="0"/>
                </a:lnTo>
                <a:lnTo>
                  <a:pt x="10" y="11"/>
                </a:lnTo>
                <a:lnTo>
                  <a:pt x="13" y="22"/>
                </a:lnTo>
                <a:lnTo>
                  <a:pt x="14" y="31"/>
                </a:lnTo>
                <a:lnTo>
                  <a:pt x="10" y="41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87" name="Freeform 65"/>
          <p:cNvSpPr>
            <a:spLocks/>
          </p:cNvSpPr>
          <p:nvPr/>
        </p:nvSpPr>
        <p:spPr bwMode="auto">
          <a:xfrm>
            <a:off x="6940550" y="4138613"/>
            <a:ext cx="90488" cy="117475"/>
          </a:xfrm>
          <a:custGeom>
            <a:avLst/>
            <a:gdLst>
              <a:gd name="T0" fmla="*/ 36513 w 114"/>
              <a:gd name="T1" fmla="*/ 35403 h 146"/>
              <a:gd name="T2" fmla="*/ 34925 w 114"/>
              <a:gd name="T3" fmla="*/ 37817 h 146"/>
              <a:gd name="T4" fmla="*/ 34131 w 114"/>
              <a:gd name="T5" fmla="*/ 41840 h 146"/>
              <a:gd name="T6" fmla="*/ 34131 w 114"/>
              <a:gd name="T7" fmla="*/ 46668 h 146"/>
              <a:gd name="T8" fmla="*/ 34925 w 114"/>
              <a:gd name="T9" fmla="*/ 49082 h 146"/>
              <a:gd name="T10" fmla="*/ 40481 w 114"/>
              <a:gd name="T11" fmla="*/ 57933 h 146"/>
              <a:gd name="T12" fmla="*/ 46832 w 114"/>
              <a:gd name="T13" fmla="*/ 67588 h 146"/>
              <a:gd name="T14" fmla="*/ 53975 w 114"/>
              <a:gd name="T15" fmla="*/ 75635 h 146"/>
              <a:gd name="T16" fmla="*/ 61119 w 114"/>
              <a:gd name="T17" fmla="*/ 84485 h 146"/>
              <a:gd name="T18" fmla="*/ 69057 w 114"/>
              <a:gd name="T19" fmla="*/ 92532 h 146"/>
              <a:gd name="T20" fmla="*/ 76200 w 114"/>
              <a:gd name="T21" fmla="*/ 100578 h 146"/>
              <a:gd name="T22" fmla="*/ 83344 w 114"/>
              <a:gd name="T23" fmla="*/ 109429 h 146"/>
              <a:gd name="T24" fmla="*/ 90488 w 114"/>
              <a:gd name="T25" fmla="*/ 117475 h 146"/>
              <a:gd name="T26" fmla="*/ 77788 w 114"/>
              <a:gd name="T27" fmla="*/ 111038 h 146"/>
              <a:gd name="T28" fmla="*/ 65882 w 114"/>
              <a:gd name="T29" fmla="*/ 102992 h 146"/>
              <a:gd name="T30" fmla="*/ 54769 w 114"/>
              <a:gd name="T31" fmla="*/ 93336 h 146"/>
              <a:gd name="T32" fmla="*/ 44450 w 114"/>
              <a:gd name="T33" fmla="*/ 82072 h 146"/>
              <a:gd name="T34" fmla="*/ 33338 w 114"/>
              <a:gd name="T35" fmla="*/ 72416 h 146"/>
              <a:gd name="T36" fmla="*/ 22225 w 114"/>
              <a:gd name="T37" fmla="*/ 61151 h 146"/>
              <a:gd name="T38" fmla="*/ 11113 w 114"/>
              <a:gd name="T39" fmla="*/ 49887 h 146"/>
              <a:gd name="T40" fmla="*/ 0 w 114"/>
              <a:gd name="T41" fmla="*/ 38622 h 146"/>
              <a:gd name="T42" fmla="*/ 7144 w 114"/>
              <a:gd name="T43" fmla="*/ 37817 h 146"/>
              <a:gd name="T44" fmla="*/ 14288 w 114"/>
              <a:gd name="T45" fmla="*/ 35403 h 146"/>
              <a:gd name="T46" fmla="*/ 19050 w 114"/>
              <a:gd name="T47" fmla="*/ 31380 h 146"/>
              <a:gd name="T48" fmla="*/ 23813 w 114"/>
              <a:gd name="T49" fmla="*/ 24943 h 146"/>
              <a:gd name="T50" fmla="*/ 24606 w 114"/>
              <a:gd name="T51" fmla="*/ 18506 h 146"/>
              <a:gd name="T52" fmla="*/ 26988 w 114"/>
              <a:gd name="T53" fmla="*/ 12069 h 146"/>
              <a:gd name="T54" fmla="*/ 28575 w 114"/>
              <a:gd name="T55" fmla="*/ 5632 h 146"/>
              <a:gd name="T56" fmla="*/ 30956 w 114"/>
              <a:gd name="T57" fmla="*/ 0 h 146"/>
              <a:gd name="T58" fmla="*/ 34925 w 114"/>
              <a:gd name="T59" fmla="*/ 7242 h 146"/>
              <a:gd name="T60" fmla="*/ 38894 w 114"/>
              <a:gd name="T61" fmla="*/ 16897 h 146"/>
              <a:gd name="T62" fmla="*/ 38894 w 114"/>
              <a:gd name="T63" fmla="*/ 25748 h 146"/>
              <a:gd name="T64" fmla="*/ 36513 w 114"/>
              <a:gd name="T65" fmla="*/ 35403 h 14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14"/>
              <a:gd name="T100" fmla="*/ 0 h 146"/>
              <a:gd name="T101" fmla="*/ 114 w 114"/>
              <a:gd name="T102" fmla="*/ 146 h 14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14" h="146">
                <a:moveTo>
                  <a:pt x="46" y="44"/>
                </a:moveTo>
                <a:lnTo>
                  <a:pt x="44" y="47"/>
                </a:lnTo>
                <a:lnTo>
                  <a:pt x="43" y="52"/>
                </a:lnTo>
                <a:lnTo>
                  <a:pt x="43" y="58"/>
                </a:lnTo>
                <a:lnTo>
                  <a:pt x="44" y="61"/>
                </a:lnTo>
                <a:lnTo>
                  <a:pt x="51" y="72"/>
                </a:lnTo>
                <a:lnTo>
                  <a:pt x="59" y="84"/>
                </a:lnTo>
                <a:lnTo>
                  <a:pt x="68" y="94"/>
                </a:lnTo>
                <a:lnTo>
                  <a:pt x="77" y="105"/>
                </a:lnTo>
                <a:lnTo>
                  <a:pt x="87" y="115"/>
                </a:lnTo>
                <a:lnTo>
                  <a:pt x="96" y="125"/>
                </a:lnTo>
                <a:lnTo>
                  <a:pt x="105" y="136"/>
                </a:lnTo>
                <a:lnTo>
                  <a:pt x="114" y="146"/>
                </a:lnTo>
                <a:lnTo>
                  <a:pt x="98" y="138"/>
                </a:lnTo>
                <a:lnTo>
                  <a:pt x="83" y="128"/>
                </a:lnTo>
                <a:lnTo>
                  <a:pt x="69" y="116"/>
                </a:lnTo>
                <a:lnTo>
                  <a:pt x="56" y="102"/>
                </a:lnTo>
                <a:lnTo>
                  <a:pt x="42" y="90"/>
                </a:lnTo>
                <a:lnTo>
                  <a:pt x="28" y="76"/>
                </a:lnTo>
                <a:lnTo>
                  <a:pt x="14" y="62"/>
                </a:lnTo>
                <a:lnTo>
                  <a:pt x="0" y="48"/>
                </a:lnTo>
                <a:lnTo>
                  <a:pt x="9" y="47"/>
                </a:lnTo>
                <a:lnTo>
                  <a:pt x="18" y="44"/>
                </a:lnTo>
                <a:lnTo>
                  <a:pt x="24" y="39"/>
                </a:lnTo>
                <a:lnTo>
                  <a:pt x="30" y="31"/>
                </a:lnTo>
                <a:lnTo>
                  <a:pt x="31" y="23"/>
                </a:lnTo>
                <a:lnTo>
                  <a:pt x="34" y="15"/>
                </a:lnTo>
                <a:lnTo>
                  <a:pt x="36" y="7"/>
                </a:lnTo>
                <a:lnTo>
                  <a:pt x="39" y="0"/>
                </a:lnTo>
                <a:lnTo>
                  <a:pt x="44" y="9"/>
                </a:lnTo>
                <a:lnTo>
                  <a:pt x="49" y="21"/>
                </a:lnTo>
                <a:lnTo>
                  <a:pt x="49" y="32"/>
                </a:lnTo>
                <a:lnTo>
                  <a:pt x="46" y="44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88" name="Freeform 66"/>
          <p:cNvSpPr>
            <a:spLocks/>
          </p:cNvSpPr>
          <p:nvPr/>
        </p:nvSpPr>
        <p:spPr bwMode="auto">
          <a:xfrm>
            <a:off x="6372225" y="3363913"/>
            <a:ext cx="1597025" cy="1801812"/>
          </a:xfrm>
          <a:custGeom>
            <a:avLst/>
            <a:gdLst>
              <a:gd name="T0" fmla="*/ 1580365 w 2013"/>
              <a:gd name="T1" fmla="*/ 0 h 2271"/>
              <a:gd name="T2" fmla="*/ 568836 w 2013"/>
              <a:gd name="T3" fmla="*/ 0 h 2271"/>
              <a:gd name="T4" fmla="*/ 568836 w 2013"/>
              <a:gd name="T5" fmla="*/ 34116 h 2271"/>
              <a:gd name="T6" fmla="*/ 1562911 w 2013"/>
              <a:gd name="T7" fmla="*/ 34116 h 2271"/>
              <a:gd name="T8" fmla="*/ 1562911 w 2013"/>
              <a:gd name="T9" fmla="*/ 1767696 h 2271"/>
              <a:gd name="T10" fmla="*/ 32528 w 2013"/>
              <a:gd name="T11" fmla="*/ 1767696 h 2271"/>
              <a:gd name="T12" fmla="*/ 32528 w 2013"/>
              <a:gd name="T13" fmla="*/ 34116 h 2271"/>
              <a:gd name="T14" fmla="*/ 568836 w 2013"/>
              <a:gd name="T15" fmla="*/ 34116 h 2271"/>
              <a:gd name="T16" fmla="*/ 568836 w 2013"/>
              <a:gd name="T17" fmla="*/ 0 h 2271"/>
              <a:gd name="T18" fmla="*/ 16660 w 2013"/>
              <a:gd name="T19" fmla="*/ 0 h 2271"/>
              <a:gd name="T20" fmla="*/ 0 w 2013"/>
              <a:gd name="T21" fmla="*/ 0 h 2271"/>
              <a:gd name="T22" fmla="*/ 0 w 2013"/>
              <a:gd name="T23" fmla="*/ 16661 h 2271"/>
              <a:gd name="T24" fmla="*/ 0 w 2013"/>
              <a:gd name="T25" fmla="*/ 1785151 h 2271"/>
              <a:gd name="T26" fmla="*/ 0 w 2013"/>
              <a:gd name="T27" fmla="*/ 1801812 h 2271"/>
              <a:gd name="T28" fmla="*/ 16660 w 2013"/>
              <a:gd name="T29" fmla="*/ 1801812 h 2271"/>
              <a:gd name="T30" fmla="*/ 1580365 w 2013"/>
              <a:gd name="T31" fmla="*/ 1801812 h 2271"/>
              <a:gd name="T32" fmla="*/ 1597025 w 2013"/>
              <a:gd name="T33" fmla="*/ 1801812 h 2271"/>
              <a:gd name="T34" fmla="*/ 1597025 w 2013"/>
              <a:gd name="T35" fmla="*/ 1785151 h 2271"/>
              <a:gd name="T36" fmla="*/ 1597025 w 2013"/>
              <a:gd name="T37" fmla="*/ 16661 h 2271"/>
              <a:gd name="T38" fmla="*/ 1597025 w 2013"/>
              <a:gd name="T39" fmla="*/ 0 h 2271"/>
              <a:gd name="T40" fmla="*/ 1580365 w 2013"/>
              <a:gd name="T41" fmla="*/ 0 h 2271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2013"/>
              <a:gd name="T64" fmla="*/ 0 h 2271"/>
              <a:gd name="T65" fmla="*/ 2013 w 2013"/>
              <a:gd name="T66" fmla="*/ 2271 h 2271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2013" h="2271">
                <a:moveTo>
                  <a:pt x="1992" y="0"/>
                </a:moveTo>
                <a:lnTo>
                  <a:pt x="717" y="0"/>
                </a:lnTo>
                <a:lnTo>
                  <a:pt x="717" y="43"/>
                </a:lnTo>
                <a:lnTo>
                  <a:pt x="1970" y="43"/>
                </a:lnTo>
                <a:lnTo>
                  <a:pt x="1970" y="2228"/>
                </a:lnTo>
                <a:lnTo>
                  <a:pt x="41" y="2228"/>
                </a:lnTo>
                <a:lnTo>
                  <a:pt x="41" y="43"/>
                </a:lnTo>
                <a:lnTo>
                  <a:pt x="717" y="43"/>
                </a:lnTo>
                <a:lnTo>
                  <a:pt x="717" y="0"/>
                </a:lnTo>
                <a:lnTo>
                  <a:pt x="21" y="0"/>
                </a:lnTo>
                <a:lnTo>
                  <a:pt x="0" y="0"/>
                </a:lnTo>
                <a:lnTo>
                  <a:pt x="0" y="21"/>
                </a:lnTo>
                <a:lnTo>
                  <a:pt x="0" y="2250"/>
                </a:lnTo>
                <a:lnTo>
                  <a:pt x="0" y="2271"/>
                </a:lnTo>
                <a:lnTo>
                  <a:pt x="21" y="2271"/>
                </a:lnTo>
                <a:lnTo>
                  <a:pt x="1992" y="2271"/>
                </a:lnTo>
                <a:lnTo>
                  <a:pt x="2013" y="2271"/>
                </a:lnTo>
                <a:lnTo>
                  <a:pt x="2013" y="2250"/>
                </a:lnTo>
                <a:lnTo>
                  <a:pt x="2013" y="21"/>
                </a:lnTo>
                <a:lnTo>
                  <a:pt x="2013" y="0"/>
                </a:lnTo>
                <a:lnTo>
                  <a:pt x="1992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89" name="Freeform 67"/>
          <p:cNvSpPr>
            <a:spLocks/>
          </p:cNvSpPr>
          <p:nvPr/>
        </p:nvSpPr>
        <p:spPr bwMode="auto">
          <a:xfrm>
            <a:off x="7875588" y="3584575"/>
            <a:ext cx="63500" cy="33338"/>
          </a:xfrm>
          <a:custGeom>
            <a:avLst/>
            <a:gdLst>
              <a:gd name="T0" fmla="*/ 63500 w 81"/>
              <a:gd name="T1" fmla="*/ 0 h 41"/>
              <a:gd name="T2" fmla="*/ 0 w 81"/>
              <a:gd name="T3" fmla="*/ 19514 h 41"/>
              <a:gd name="T4" fmla="*/ 7056 w 81"/>
              <a:gd name="T5" fmla="*/ 33337 h 41"/>
              <a:gd name="T6" fmla="*/ 63500 w 81"/>
              <a:gd name="T7" fmla="*/ 19514 h 41"/>
              <a:gd name="T8" fmla="*/ 63500 w 81"/>
              <a:gd name="T9" fmla="*/ 0 h 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1"/>
              <a:gd name="T16" fmla="*/ 0 h 41"/>
              <a:gd name="T17" fmla="*/ 81 w 81"/>
              <a:gd name="T18" fmla="*/ 41 h 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1" h="41">
                <a:moveTo>
                  <a:pt x="81" y="0"/>
                </a:moveTo>
                <a:lnTo>
                  <a:pt x="0" y="24"/>
                </a:lnTo>
                <a:lnTo>
                  <a:pt x="9" y="41"/>
                </a:lnTo>
                <a:lnTo>
                  <a:pt x="81" y="24"/>
                </a:lnTo>
                <a:lnTo>
                  <a:pt x="81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90" name="Freeform 68"/>
          <p:cNvSpPr>
            <a:spLocks/>
          </p:cNvSpPr>
          <p:nvPr/>
        </p:nvSpPr>
        <p:spPr bwMode="auto">
          <a:xfrm>
            <a:off x="6394450" y="3371850"/>
            <a:ext cx="1255713" cy="236538"/>
          </a:xfrm>
          <a:custGeom>
            <a:avLst/>
            <a:gdLst>
              <a:gd name="T0" fmla="*/ 2380 w 1583"/>
              <a:gd name="T1" fmla="*/ 236537 h 299"/>
              <a:gd name="T2" fmla="*/ 1255713 w 1583"/>
              <a:gd name="T3" fmla="*/ 18986 h 299"/>
              <a:gd name="T4" fmla="*/ 1253333 w 1583"/>
              <a:gd name="T5" fmla="*/ 0 h 299"/>
              <a:gd name="T6" fmla="*/ 0 w 1583"/>
              <a:gd name="T7" fmla="*/ 215969 h 299"/>
              <a:gd name="T8" fmla="*/ 2380 w 1583"/>
              <a:gd name="T9" fmla="*/ 236537 h 2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83"/>
              <a:gd name="T16" fmla="*/ 0 h 299"/>
              <a:gd name="T17" fmla="*/ 1583 w 1583"/>
              <a:gd name="T18" fmla="*/ 299 h 29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83" h="299">
                <a:moveTo>
                  <a:pt x="3" y="299"/>
                </a:moveTo>
                <a:lnTo>
                  <a:pt x="1583" y="24"/>
                </a:lnTo>
                <a:lnTo>
                  <a:pt x="1580" y="0"/>
                </a:lnTo>
                <a:lnTo>
                  <a:pt x="0" y="273"/>
                </a:lnTo>
                <a:lnTo>
                  <a:pt x="3" y="299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91" name="Freeform 69"/>
          <p:cNvSpPr>
            <a:spLocks/>
          </p:cNvSpPr>
          <p:nvPr/>
        </p:nvSpPr>
        <p:spPr bwMode="auto">
          <a:xfrm>
            <a:off x="7005638" y="4956175"/>
            <a:ext cx="30162" cy="46038"/>
          </a:xfrm>
          <a:custGeom>
            <a:avLst/>
            <a:gdLst>
              <a:gd name="T0" fmla="*/ 15875 w 38"/>
              <a:gd name="T1" fmla="*/ 46037 h 57"/>
              <a:gd name="T2" fmla="*/ 20638 w 38"/>
              <a:gd name="T3" fmla="*/ 44422 h 57"/>
              <a:gd name="T4" fmla="*/ 25400 w 38"/>
              <a:gd name="T5" fmla="*/ 39576 h 57"/>
              <a:gd name="T6" fmla="*/ 29369 w 38"/>
              <a:gd name="T7" fmla="*/ 32307 h 57"/>
              <a:gd name="T8" fmla="*/ 30163 w 38"/>
              <a:gd name="T9" fmla="*/ 23422 h 57"/>
              <a:gd name="T10" fmla="*/ 29369 w 38"/>
              <a:gd name="T11" fmla="*/ 13730 h 57"/>
              <a:gd name="T12" fmla="*/ 25400 w 38"/>
              <a:gd name="T13" fmla="*/ 6461 h 57"/>
              <a:gd name="T14" fmla="*/ 20638 w 38"/>
              <a:gd name="T15" fmla="*/ 1615 h 57"/>
              <a:gd name="T16" fmla="*/ 15875 w 38"/>
              <a:gd name="T17" fmla="*/ 0 h 57"/>
              <a:gd name="T18" fmla="*/ 9525 w 38"/>
              <a:gd name="T19" fmla="*/ 1615 h 57"/>
              <a:gd name="T20" fmla="*/ 4763 w 38"/>
              <a:gd name="T21" fmla="*/ 6461 h 57"/>
              <a:gd name="T22" fmla="*/ 794 w 38"/>
              <a:gd name="T23" fmla="*/ 13730 h 57"/>
              <a:gd name="T24" fmla="*/ 0 w 38"/>
              <a:gd name="T25" fmla="*/ 23422 h 57"/>
              <a:gd name="T26" fmla="*/ 794 w 38"/>
              <a:gd name="T27" fmla="*/ 32307 h 57"/>
              <a:gd name="T28" fmla="*/ 4763 w 38"/>
              <a:gd name="T29" fmla="*/ 39576 h 57"/>
              <a:gd name="T30" fmla="*/ 9525 w 38"/>
              <a:gd name="T31" fmla="*/ 44422 h 57"/>
              <a:gd name="T32" fmla="*/ 15875 w 38"/>
              <a:gd name="T33" fmla="*/ 46037 h 5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38"/>
              <a:gd name="T52" fmla="*/ 0 h 57"/>
              <a:gd name="T53" fmla="*/ 38 w 38"/>
              <a:gd name="T54" fmla="*/ 57 h 57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38" h="57">
                <a:moveTo>
                  <a:pt x="20" y="57"/>
                </a:moveTo>
                <a:lnTo>
                  <a:pt x="26" y="55"/>
                </a:lnTo>
                <a:lnTo>
                  <a:pt x="32" y="49"/>
                </a:lnTo>
                <a:lnTo>
                  <a:pt x="37" y="40"/>
                </a:lnTo>
                <a:lnTo>
                  <a:pt x="38" y="29"/>
                </a:lnTo>
                <a:lnTo>
                  <a:pt x="37" y="17"/>
                </a:lnTo>
                <a:lnTo>
                  <a:pt x="32" y="8"/>
                </a:lnTo>
                <a:lnTo>
                  <a:pt x="26" y="2"/>
                </a:lnTo>
                <a:lnTo>
                  <a:pt x="20" y="0"/>
                </a:lnTo>
                <a:lnTo>
                  <a:pt x="12" y="2"/>
                </a:lnTo>
                <a:lnTo>
                  <a:pt x="6" y="8"/>
                </a:lnTo>
                <a:lnTo>
                  <a:pt x="1" y="17"/>
                </a:lnTo>
                <a:lnTo>
                  <a:pt x="0" y="29"/>
                </a:lnTo>
                <a:lnTo>
                  <a:pt x="1" y="40"/>
                </a:lnTo>
                <a:lnTo>
                  <a:pt x="6" y="49"/>
                </a:lnTo>
                <a:lnTo>
                  <a:pt x="12" y="55"/>
                </a:lnTo>
                <a:lnTo>
                  <a:pt x="20" y="57"/>
                </a:lnTo>
                <a:close/>
              </a:path>
            </a:pathLst>
          </a:custGeom>
          <a:solidFill>
            <a:srgbClr val="3F3F3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92" name="Freeform 70"/>
          <p:cNvSpPr>
            <a:spLocks/>
          </p:cNvSpPr>
          <p:nvPr/>
        </p:nvSpPr>
        <p:spPr bwMode="auto">
          <a:xfrm>
            <a:off x="7092950" y="3757613"/>
            <a:ext cx="149225" cy="385762"/>
          </a:xfrm>
          <a:custGeom>
            <a:avLst/>
            <a:gdLst>
              <a:gd name="T0" fmla="*/ 146856 w 189"/>
              <a:gd name="T1" fmla="*/ 163054 h 485"/>
              <a:gd name="T2" fmla="*/ 149225 w 189"/>
              <a:gd name="T3" fmla="*/ 112945 h 485"/>
              <a:gd name="T4" fmla="*/ 147646 w 189"/>
              <a:gd name="T5" fmla="*/ 69199 h 485"/>
              <a:gd name="T6" fmla="*/ 143698 w 189"/>
              <a:gd name="T7" fmla="*/ 32611 h 485"/>
              <a:gd name="T8" fmla="*/ 139750 w 189"/>
              <a:gd name="T9" fmla="*/ 6363 h 485"/>
              <a:gd name="T10" fmla="*/ 137382 w 189"/>
              <a:gd name="T11" fmla="*/ 3977 h 485"/>
              <a:gd name="T12" fmla="*/ 136592 w 189"/>
              <a:gd name="T13" fmla="*/ 2386 h 485"/>
              <a:gd name="T14" fmla="*/ 135013 w 189"/>
              <a:gd name="T15" fmla="*/ 1591 h 485"/>
              <a:gd name="T16" fmla="*/ 133434 w 189"/>
              <a:gd name="T17" fmla="*/ 0 h 485"/>
              <a:gd name="T18" fmla="*/ 131855 w 189"/>
              <a:gd name="T19" fmla="*/ 795 h 485"/>
              <a:gd name="T20" fmla="*/ 134224 w 189"/>
              <a:gd name="T21" fmla="*/ 10340 h 485"/>
              <a:gd name="T22" fmla="*/ 136592 w 189"/>
              <a:gd name="T23" fmla="*/ 25452 h 485"/>
              <a:gd name="T24" fmla="*/ 138171 w 189"/>
              <a:gd name="T25" fmla="*/ 44542 h 485"/>
              <a:gd name="T26" fmla="*/ 140540 w 189"/>
              <a:gd name="T27" fmla="*/ 66812 h 485"/>
              <a:gd name="T28" fmla="*/ 142119 w 189"/>
              <a:gd name="T29" fmla="*/ 90674 h 485"/>
              <a:gd name="T30" fmla="*/ 142119 w 189"/>
              <a:gd name="T31" fmla="*/ 116922 h 485"/>
              <a:gd name="T32" fmla="*/ 140540 w 189"/>
              <a:gd name="T33" fmla="*/ 145556 h 485"/>
              <a:gd name="T34" fmla="*/ 137382 w 189"/>
              <a:gd name="T35" fmla="*/ 174985 h 485"/>
              <a:gd name="T36" fmla="*/ 131855 w 189"/>
              <a:gd name="T37" fmla="*/ 205210 h 485"/>
              <a:gd name="T38" fmla="*/ 123959 w 189"/>
              <a:gd name="T39" fmla="*/ 235434 h 485"/>
              <a:gd name="T40" fmla="*/ 112906 w 189"/>
              <a:gd name="T41" fmla="*/ 264068 h 485"/>
              <a:gd name="T42" fmla="*/ 98694 w 189"/>
              <a:gd name="T43" fmla="*/ 292702 h 485"/>
              <a:gd name="T44" fmla="*/ 80534 w 189"/>
              <a:gd name="T45" fmla="*/ 319745 h 485"/>
              <a:gd name="T46" fmla="*/ 58427 w 189"/>
              <a:gd name="T47" fmla="*/ 344402 h 485"/>
              <a:gd name="T48" fmla="*/ 32372 w 189"/>
              <a:gd name="T49" fmla="*/ 365877 h 485"/>
              <a:gd name="T50" fmla="*/ 0 w 189"/>
              <a:gd name="T51" fmla="*/ 384171 h 485"/>
              <a:gd name="T52" fmla="*/ 3948 w 189"/>
              <a:gd name="T53" fmla="*/ 385762 h 485"/>
              <a:gd name="T54" fmla="*/ 7896 w 189"/>
              <a:gd name="T55" fmla="*/ 385762 h 485"/>
              <a:gd name="T56" fmla="*/ 11054 w 189"/>
              <a:gd name="T57" fmla="*/ 385762 h 485"/>
              <a:gd name="T58" fmla="*/ 15001 w 189"/>
              <a:gd name="T59" fmla="*/ 384171 h 485"/>
              <a:gd name="T60" fmla="*/ 41057 w 189"/>
              <a:gd name="T61" fmla="*/ 366673 h 485"/>
              <a:gd name="T62" fmla="*/ 64743 w 189"/>
              <a:gd name="T63" fmla="*/ 346788 h 485"/>
              <a:gd name="T64" fmla="*/ 86061 w 189"/>
              <a:gd name="T65" fmla="*/ 322927 h 485"/>
              <a:gd name="T66" fmla="*/ 104221 w 189"/>
              <a:gd name="T67" fmla="*/ 296679 h 485"/>
              <a:gd name="T68" fmla="*/ 119222 w 189"/>
              <a:gd name="T69" fmla="*/ 267250 h 485"/>
              <a:gd name="T70" fmla="*/ 131065 w 189"/>
              <a:gd name="T71" fmla="*/ 235434 h 485"/>
              <a:gd name="T72" fmla="*/ 140540 w 189"/>
              <a:gd name="T73" fmla="*/ 200437 h 485"/>
              <a:gd name="T74" fmla="*/ 146856 w 189"/>
              <a:gd name="T75" fmla="*/ 163054 h 485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189"/>
              <a:gd name="T115" fmla="*/ 0 h 485"/>
              <a:gd name="T116" fmla="*/ 189 w 189"/>
              <a:gd name="T117" fmla="*/ 485 h 485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189" h="485">
                <a:moveTo>
                  <a:pt x="186" y="205"/>
                </a:moveTo>
                <a:lnTo>
                  <a:pt x="189" y="142"/>
                </a:lnTo>
                <a:lnTo>
                  <a:pt x="187" y="87"/>
                </a:lnTo>
                <a:lnTo>
                  <a:pt x="182" y="41"/>
                </a:lnTo>
                <a:lnTo>
                  <a:pt x="177" y="8"/>
                </a:lnTo>
                <a:lnTo>
                  <a:pt x="174" y="5"/>
                </a:lnTo>
                <a:lnTo>
                  <a:pt x="173" y="3"/>
                </a:lnTo>
                <a:lnTo>
                  <a:pt x="171" y="2"/>
                </a:lnTo>
                <a:lnTo>
                  <a:pt x="169" y="0"/>
                </a:lnTo>
                <a:lnTo>
                  <a:pt x="167" y="1"/>
                </a:lnTo>
                <a:lnTo>
                  <a:pt x="170" y="13"/>
                </a:lnTo>
                <a:lnTo>
                  <a:pt x="173" y="32"/>
                </a:lnTo>
                <a:lnTo>
                  <a:pt x="175" y="56"/>
                </a:lnTo>
                <a:lnTo>
                  <a:pt x="178" y="84"/>
                </a:lnTo>
                <a:lnTo>
                  <a:pt x="180" y="114"/>
                </a:lnTo>
                <a:lnTo>
                  <a:pt x="180" y="147"/>
                </a:lnTo>
                <a:lnTo>
                  <a:pt x="178" y="183"/>
                </a:lnTo>
                <a:lnTo>
                  <a:pt x="174" y="220"/>
                </a:lnTo>
                <a:lnTo>
                  <a:pt x="167" y="258"/>
                </a:lnTo>
                <a:lnTo>
                  <a:pt x="157" y="296"/>
                </a:lnTo>
                <a:lnTo>
                  <a:pt x="143" y="332"/>
                </a:lnTo>
                <a:lnTo>
                  <a:pt x="125" y="368"/>
                </a:lnTo>
                <a:lnTo>
                  <a:pt x="102" y="402"/>
                </a:lnTo>
                <a:lnTo>
                  <a:pt x="74" y="433"/>
                </a:lnTo>
                <a:lnTo>
                  <a:pt x="41" y="460"/>
                </a:lnTo>
                <a:lnTo>
                  <a:pt x="0" y="483"/>
                </a:lnTo>
                <a:lnTo>
                  <a:pt x="5" y="485"/>
                </a:lnTo>
                <a:lnTo>
                  <a:pt x="10" y="485"/>
                </a:lnTo>
                <a:lnTo>
                  <a:pt x="14" y="485"/>
                </a:lnTo>
                <a:lnTo>
                  <a:pt x="19" y="483"/>
                </a:lnTo>
                <a:lnTo>
                  <a:pt x="52" y="461"/>
                </a:lnTo>
                <a:lnTo>
                  <a:pt x="82" y="436"/>
                </a:lnTo>
                <a:lnTo>
                  <a:pt x="109" y="406"/>
                </a:lnTo>
                <a:lnTo>
                  <a:pt x="132" y="373"/>
                </a:lnTo>
                <a:lnTo>
                  <a:pt x="151" y="336"/>
                </a:lnTo>
                <a:lnTo>
                  <a:pt x="166" y="296"/>
                </a:lnTo>
                <a:lnTo>
                  <a:pt x="178" y="252"/>
                </a:lnTo>
                <a:lnTo>
                  <a:pt x="186" y="205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93" name="Freeform 71"/>
          <p:cNvSpPr>
            <a:spLocks/>
          </p:cNvSpPr>
          <p:nvPr/>
        </p:nvSpPr>
        <p:spPr bwMode="auto">
          <a:xfrm>
            <a:off x="7142163" y="3803650"/>
            <a:ext cx="138112" cy="341313"/>
          </a:xfrm>
          <a:custGeom>
            <a:avLst/>
            <a:gdLst>
              <a:gd name="T0" fmla="*/ 135718 w 173"/>
              <a:gd name="T1" fmla="*/ 122746 h 431"/>
              <a:gd name="T2" fmla="*/ 138113 w 173"/>
              <a:gd name="T3" fmla="*/ 90277 h 431"/>
              <a:gd name="T4" fmla="*/ 138113 w 173"/>
              <a:gd name="T5" fmla="*/ 59393 h 431"/>
              <a:gd name="T6" fmla="*/ 137315 w 173"/>
              <a:gd name="T7" fmla="*/ 30884 h 431"/>
              <a:gd name="T8" fmla="*/ 134920 w 173"/>
              <a:gd name="T9" fmla="*/ 5543 h 431"/>
              <a:gd name="T10" fmla="*/ 133323 w 173"/>
              <a:gd name="T11" fmla="*/ 3960 h 431"/>
              <a:gd name="T12" fmla="*/ 130928 w 173"/>
              <a:gd name="T13" fmla="*/ 3168 h 431"/>
              <a:gd name="T14" fmla="*/ 128533 w 173"/>
              <a:gd name="T15" fmla="*/ 792 h 431"/>
              <a:gd name="T16" fmla="*/ 126138 w 173"/>
              <a:gd name="T17" fmla="*/ 0 h 431"/>
              <a:gd name="T18" fmla="*/ 130130 w 173"/>
              <a:gd name="T19" fmla="*/ 34844 h 431"/>
              <a:gd name="T20" fmla="*/ 130928 w 173"/>
              <a:gd name="T21" fmla="*/ 76815 h 431"/>
              <a:gd name="T22" fmla="*/ 128533 w 173"/>
              <a:gd name="T23" fmla="*/ 122746 h 431"/>
              <a:gd name="T24" fmla="*/ 119751 w 173"/>
              <a:gd name="T25" fmla="*/ 169468 h 431"/>
              <a:gd name="T26" fmla="*/ 104583 w 173"/>
              <a:gd name="T27" fmla="*/ 217775 h 431"/>
              <a:gd name="T28" fmla="*/ 80632 w 173"/>
              <a:gd name="T29" fmla="*/ 263705 h 431"/>
              <a:gd name="T30" fmla="*/ 45505 w 173"/>
              <a:gd name="T31" fmla="*/ 304092 h 431"/>
              <a:gd name="T32" fmla="*/ 0 w 173"/>
              <a:gd name="T33" fmla="*/ 337352 h 431"/>
              <a:gd name="T34" fmla="*/ 1597 w 173"/>
              <a:gd name="T35" fmla="*/ 338936 h 431"/>
              <a:gd name="T36" fmla="*/ 3193 w 173"/>
              <a:gd name="T37" fmla="*/ 339728 h 431"/>
              <a:gd name="T38" fmla="*/ 4790 w 173"/>
              <a:gd name="T39" fmla="*/ 340520 h 431"/>
              <a:gd name="T40" fmla="*/ 7185 w 173"/>
              <a:gd name="T41" fmla="*/ 341312 h 431"/>
              <a:gd name="T42" fmla="*/ 32732 w 173"/>
              <a:gd name="T43" fmla="*/ 323890 h 431"/>
              <a:gd name="T44" fmla="*/ 56682 w 173"/>
              <a:gd name="T45" fmla="*/ 303300 h 431"/>
              <a:gd name="T46" fmla="*/ 76641 w 173"/>
              <a:gd name="T47" fmla="*/ 280335 h 431"/>
              <a:gd name="T48" fmla="*/ 95003 w 173"/>
              <a:gd name="T49" fmla="*/ 253410 h 431"/>
              <a:gd name="T50" fmla="*/ 110171 w 173"/>
              <a:gd name="T51" fmla="*/ 224902 h 431"/>
              <a:gd name="T52" fmla="*/ 121348 w 173"/>
              <a:gd name="T53" fmla="*/ 193225 h 431"/>
              <a:gd name="T54" fmla="*/ 130130 w 173"/>
              <a:gd name="T55" fmla="*/ 159173 h 431"/>
              <a:gd name="T56" fmla="*/ 135718 w 173"/>
              <a:gd name="T57" fmla="*/ 122746 h 431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173"/>
              <a:gd name="T88" fmla="*/ 0 h 431"/>
              <a:gd name="T89" fmla="*/ 173 w 173"/>
              <a:gd name="T90" fmla="*/ 431 h 431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173" h="431">
                <a:moveTo>
                  <a:pt x="170" y="155"/>
                </a:moveTo>
                <a:lnTo>
                  <a:pt x="173" y="114"/>
                </a:lnTo>
                <a:lnTo>
                  <a:pt x="173" y="75"/>
                </a:lnTo>
                <a:lnTo>
                  <a:pt x="172" y="39"/>
                </a:lnTo>
                <a:lnTo>
                  <a:pt x="169" y="7"/>
                </a:lnTo>
                <a:lnTo>
                  <a:pt x="167" y="5"/>
                </a:lnTo>
                <a:lnTo>
                  <a:pt x="164" y="4"/>
                </a:lnTo>
                <a:lnTo>
                  <a:pt x="161" y="1"/>
                </a:lnTo>
                <a:lnTo>
                  <a:pt x="158" y="0"/>
                </a:lnTo>
                <a:lnTo>
                  <a:pt x="163" y="44"/>
                </a:lnTo>
                <a:lnTo>
                  <a:pt x="164" y="97"/>
                </a:lnTo>
                <a:lnTo>
                  <a:pt x="161" y="155"/>
                </a:lnTo>
                <a:lnTo>
                  <a:pt x="150" y="214"/>
                </a:lnTo>
                <a:lnTo>
                  <a:pt x="131" y="275"/>
                </a:lnTo>
                <a:lnTo>
                  <a:pt x="101" y="333"/>
                </a:lnTo>
                <a:lnTo>
                  <a:pt x="57" y="384"/>
                </a:lnTo>
                <a:lnTo>
                  <a:pt x="0" y="426"/>
                </a:lnTo>
                <a:lnTo>
                  <a:pt x="2" y="428"/>
                </a:lnTo>
                <a:lnTo>
                  <a:pt x="4" y="429"/>
                </a:lnTo>
                <a:lnTo>
                  <a:pt x="6" y="430"/>
                </a:lnTo>
                <a:lnTo>
                  <a:pt x="9" y="431"/>
                </a:lnTo>
                <a:lnTo>
                  <a:pt x="41" y="409"/>
                </a:lnTo>
                <a:lnTo>
                  <a:pt x="71" y="383"/>
                </a:lnTo>
                <a:lnTo>
                  <a:pt x="96" y="354"/>
                </a:lnTo>
                <a:lnTo>
                  <a:pt x="119" y="320"/>
                </a:lnTo>
                <a:lnTo>
                  <a:pt x="138" y="284"/>
                </a:lnTo>
                <a:lnTo>
                  <a:pt x="152" y="244"/>
                </a:lnTo>
                <a:lnTo>
                  <a:pt x="163" y="201"/>
                </a:lnTo>
                <a:lnTo>
                  <a:pt x="170" y="155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94" name="Freeform 72"/>
          <p:cNvSpPr>
            <a:spLocks/>
          </p:cNvSpPr>
          <p:nvPr/>
        </p:nvSpPr>
        <p:spPr bwMode="auto">
          <a:xfrm>
            <a:off x="7167563" y="3819525"/>
            <a:ext cx="144462" cy="333375"/>
          </a:xfrm>
          <a:custGeom>
            <a:avLst/>
            <a:gdLst>
              <a:gd name="T0" fmla="*/ 141270 w 181"/>
              <a:gd name="T1" fmla="*/ 115888 h 420"/>
              <a:gd name="T2" fmla="*/ 144463 w 181"/>
              <a:gd name="T3" fmla="*/ 84931 h 420"/>
              <a:gd name="T4" fmla="*/ 144463 w 181"/>
              <a:gd name="T5" fmla="*/ 54769 h 420"/>
              <a:gd name="T6" fmla="*/ 143665 w 181"/>
              <a:gd name="T7" fmla="*/ 26988 h 420"/>
              <a:gd name="T8" fmla="*/ 140472 w 181"/>
              <a:gd name="T9" fmla="*/ 2381 h 420"/>
              <a:gd name="T10" fmla="*/ 138876 w 181"/>
              <a:gd name="T11" fmla="*/ 1588 h 420"/>
              <a:gd name="T12" fmla="*/ 137280 w 181"/>
              <a:gd name="T13" fmla="*/ 794 h 420"/>
              <a:gd name="T14" fmla="*/ 134885 w 181"/>
              <a:gd name="T15" fmla="*/ 794 h 420"/>
              <a:gd name="T16" fmla="*/ 133289 w 181"/>
              <a:gd name="T17" fmla="*/ 0 h 420"/>
              <a:gd name="T18" fmla="*/ 135683 w 181"/>
              <a:gd name="T19" fmla="*/ 36513 h 420"/>
              <a:gd name="T20" fmla="*/ 137280 w 181"/>
              <a:gd name="T21" fmla="*/ 78581 h 420"/>
              <a:gd name="T22" fmla="*/ 133289 w 181"/>
              <a:gd name="T23" fmla="*/ 123825 h 420"/>
              <a:gd name="T24" fmla="*/ 122913 w 181"/>
              <a:gd name="T25" fmla="*/ 171450 h 420"/>
              <a:gd name="T26" fmla="*/ 106951 w 181"/>
              <a:gd name="T27" fmla="*/ 218281 h 420"/>
              <a:gd name="T28" fmla="*/ 81410 w 181"/>
              <a:gd name="T29" fmla="*/ 261938 h 420"/>
              <a:gd name="T30" fmla="*/ 47090 w 181"/>
              <a:gd name="T31" fmla="*/ 301625 h 420"/>
              <a:gd name="T32" fmla="*/ 0 w 181"/>
              <a:gd name="T33" fmla="*/ 333375 h 420"/>
              <a:gd name="T34" fmla="*/ 6385 w 181"/>
              <a:gd name="T35" fmla="*/ 331788 h 420"/>
              <a:gd name="T36" fmla="*/ 12770 w 181"/>
              <a:gd name="T37" fmla="*/ 330200 h 420"/>
              <a:gd name="T38" fmla="*/ 19155 w 181"/>
              <a:gd name="T39" fmla="*/ 327819 h 420"/>
              <a:gd name="T40" fmla="*/ 25540 w 181"/>
              <a:gd name="T41" fmla="*/ 326231 h 420"/>
              <a:gd name="T42" fmla="*/ 48686 w 181"/>
              <a:gd name="T43" fmla="*/ 308769 h 420"/>
              <a:gd name="T44" fmla="*/ 69438 w 181"/>
              <a:gd name="T45" fmla="*/ 288131 h 420"/>
              <a:gd name="T46" fmla="*/ 88593 w 181"/>
              <a:gd name="T47" fmla="*/ 265906 h 420"/>
              <a:gd name="T48" fmla="*/ 103758 w 181"/>
              <a:gd name="T49" fmla="*/ 240506 h 420"/>
              <a:gd name="T50" fmla="*/ 117326 w 181"/>
              <a:gd name="T51" fmla="*/ 212725 h 420"/>
              <a:gd name="T52" fmla="*/ 127702 w 181"/>
              <a:gd name="T53" fmla="*/ 182562 h 420"/>
              <a:gd name="T54" fmla="*/ 135683 w 181"/>
              <a:gd name="T55" fmla="*/ 150813 h 420"/>
              <a:gd name="T56" fmla="*/ 141270 w 181"/>
              <a:gd name="T57" fmla="*/ 115888 h 420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181"/>
              <a:gd name="T88" fmla="*/ 0 h 420"/>
              <a:gd name="T89" fmla="*/ 181 w 181"/>
              <a:gd name="T90" fmla="*/ 420 h 420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181" h="420">
                <a:moveTo>
                  <a:pt x="177" y="146"/>
                </a:moveTo>
                <a:lnTo>
                  <a:pt x="181" y="107"/>
                </a:lnTo>
                <a:lnTo>
                  <a:pt x="181" y="69"/>
                </a:lnTo>
                <a:lnTo>
                  <a:pt x="180" y="34"/>
                </a:lnTo>
                <a:lnTo>
                  <a:pt x="176" y="3"/>
                </a:lnTo>
                <a:lnTo>
                  <a:pt x="174" y="2"/>
                </a:lnTo>
                <a:lnTo>
                  <a:pt x="172" y="1"/>
                </a:lnTo>
                <a:lnTo>
                  <a:pt x="169" y="1"/>
                </a:lnTo>
                <a:lnTo>
                  <a:pt x="167" y="0"/>
                </a:lnTo>
                <a:lnTo>
                  <a:pt x="170" y="46"/>
                </a:lnTo>
                <a:lnTo>
                  <a:pt x="172" y="99"/>
                </a:lnTo>
                <a:lnTo>
                  <a:pt x="167" y="156"/>
                </a:lnTo>
                <a:lnTo>
                  <a:pt x="154" y="216"/>
                </a:lnTo>
                <a:lnTo>
                  <a:pt x="134" y="275"/>
                </a:lnTo>
                <a:lnTo>
                  <a:pt x="102" y="330"/>
                </a:lnTo>
                <a:lnTo>
                  <a:pt x="59" y="380"/>
                </a:lnTo>
                <a:lnTo>
                  <a:pt x="0" y="420"/>
                </a:lnTo>
                <a:lnTo>
                  <a:pt x="8" y="418"/>
                </a:lnTo>
                <a:lnTo>
                  <a:pt x="16" y="416"/>
                </a:lnTo>
                <a:lnTo>
                  <a:pt x="24" y="413"/>
                </a:lnTo>
                <a:lnTo>
                  <a:pt x="32" y="411"/>
                </a:lnTo>
                <a:lnTo>
                  <a:pt x="61" y="389"/>
                </a:lnTo>
                <a:lnTo>
                  <a:pt x="87" y="363"/>
                </a:lnTo>
                <a:lnTo>
                  <a:pt x="111" y="335"/>
                </a:lnTo>
                <a:lnTo>
                  <a:pt x="130" y="303"/>
                </a:lnTo>
                <a:lnTo>
                  <a:pt x="147" y="268"/>
                </a:lnTo>
                <a:lnTo>
                  <a:pt x="160" y="230"/>
                </a:lnTo>
                <a:lnTo>
                  <a:pt x="170" y="190"/>
                </a:lnTo>
                <a:lnTo>
                  <a:pt x="177" y="1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2595" name="Freeform 73"/>
          <p:cNvSpPr>
            <a:spLocks/>
          </p:cNvSpPr>
          <p:nvPr/>
        </p:nvSpPr>
        <p:spPr bwMode="auto">
          <a:xfrm>
            <a:off x="6435725" y="3567113"/>
            <a:ext cx="541338" cy="122237"/>
          </a:xfrm>
          <a:custGeom>
            <a:avLst/>
            <a:gdLst>
              <a:gd name="T0" fmla="*/ 0 w 683"/>
              <a:gd name="T1" fmla="*/ 122237 h 152"/>
              <a:gd name="T2" fmla="*/ 541338 w 683"/>
              <a:gd name="T3" fmla="*/ 0 h 152"/>
              <a:gd name="T4" fmla="*/ 538168 w 683"/>
              <a:gd name="T5" fmla="*/ 1608 h 152"/>
              <a:gd name="T6" fmla="*/ 527071 w 683"/>
              <a:gd name="T7" fmla="*/ 5629 h 152"/>
              <a:gd name="T8" fmla="*/ 508842 w 683"/>
              <a:gd name="T9" fmla="*/ 12063 h 152"/>
              <a:gd name="T10" fmla="*/ 485064 w 683"/>
              <a:gd name="T11" fmla="*/ 20105 h 152"/>
              <a:gd name="T12" fmla="*/ 456531 w 683"/>
              <a:gd name="T13" fmla="*/ 29755 h 152"/>
              <a:gd name="T14" fmla="*/ 423242 w 683"/>
              <a:gd name="T15" fmla="*/ 41014 h 152"/>
              <a:gd name="T16" fmla="*/ 386783 w 683"/>
              <a:gd name="T17" fmla="*/ 51468 h 152"/>
              <a:gd name="T18" fmla="*/ 346361 w 683"/>
              <a:gd name="T19" fmla="*/ 63531 h 152"/>
              <a:gd name="T20" fmla="*/ 304354 w 683"/>
              <a:gd name="T21" fmla="*/ 74790 h 152"/>
              <a:gd name="T22" fmla="*/ 259176 w 683"/>
              <a:gd name="T23" fmla="*/ 86048 h 152"/>
              <a:gd name="T24" fmla="*/ 214792 w 683"/>
              <a:gd name="T25" fmla="*/ 96503 h 152"/>
              <a:gd name="T26" fmla="*/ 168821 w 683"/>
              <a:gd name="T27" fmla="*/ 105349 h 152"/>
              <a:gd name="T28" fmla="*/ 124436 w 683"/>
              <a:gd name="T29" fmla="*/ 112587 h 152"/>
              <a:gd name="T30" fmla="*/ 81637 w 683"/>
              <a:gd name="T31" fmla="*/ 118216 h 152"/>
              <a:gd name="T32" fmla="*/ 39629 w 683"/>
              <a:gd name="T33" fmla="*/ 122237 h 152"/>
              <a:gd name="T34" fmla="*/ 0 w 683"/>
              <a:gd name="T35" fmla="*/ 122237 h 15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683"/>
              <a:gd name="T55" fmla="*/ 0 h 152"/>
              <a:gd name="T56" fmla="*/ 683 w 683"/>
              <a:gd name="T57" fmla="*/ 152 h 15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683" h="152">
                <a:moveTo>
                  <a:pt x="0" y="152"/>
                </a:moveTo>
                <a:lnTo>
                  <a:pt x="683" y="0"/>
                </a:lnTo>
                <a:lnTo>
                  <a:pt x="679" y="2"/>
                </a:lnTo>
                <a:lnTo>
                  <a:pt x="665" y="7"/>
                </a:lnTo>
                <a:lnTo>
                  <a:pt x="642" y="15"/>
                </a:lnTo>
                <a:lnTo>
                  <a:pt x="612" y="25"/>
                </a:lnTo>
                <a:lnTo>
                  <a:pt x="576" y="37"/>
                </a:lnTo>
                <a:lnTo>
                  <a:pt x="534" y="51"/>
                </a:lnTo>
                <a:lnTo>
                  <a:pt x="488" y="64"/>
                </a:lnTo>
                <a:lnTo>
                  <a:pt x="437" y="79"/>
                </a:lnTo>
                <a:lnTo>
                  <a:pt x="384" y="93"/>
                </a:lnTo>
                <a:lnTo>
                  <a:pt x="327" y="107"/>
                </a:lnTo>
                <a:lnTo>
                  <a:pt x="271" y="120"/>
                </a:lnTo>
                <a:lnTo>
                  <a:pt x="213" y="131"/>
                </a:lnTo>
                <a:lnTo>
                  <a:pt x="157" y="140"/>
                </a:lnTo>
                <a:lnTo>
                  <a:pt x="103" y="147"/>
                </a:lnTo>
                <a:lnTo>
                  <a:pt x="50" y="152"/>
                </a:lnTo>
                <a:lnTo>
                  <a:pt x="0" y="152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" name="Kruhová šipka 1"/>
          <p:cNvSpPr/>
          <p:nvPr/>
        </p:nvSpPr>
        <p:spPr>
          <a:xfrm rot="2013662">
            <a:off x="5393818" y="1561720"/>
            <a:ext cx="2139901" cy="1985466"/>
          </a:xfrm>
          <a:prstGeom prst="circular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042988" y="1916113"/>
            <a:ext cx="7024687" cy="3916362"/>
          </a:xfrm>
        </p:spPr>
        <p:txBody>
          <a:bodyPr rtlCol="0">
            <a:normAutofit fontScale="70000" lnSpcReduction="20000"/>
          </a:bodyPr>
          <a:lstStyle/>
          <a:p>
            <a:pPr indent="-274320" fontAlgn="auto">
              <a:spcAft>
                <a:spcPts val="0"/>
              </a:spcAft>
              <a:defRPr/>
            </a:pPr>
            <a:r>
              <a:rPr lang="cs-CZ" dirty="0"/>
              <a:t>Microsoft Office – placená školní licence zakoupená EOA </a:t>
            </a:r>
            <a:r>
              <a:rPr lang="cs-CZ" dirty="0" smtClean="0"/>
              <a:t>Děčín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dirty="0" smtClean="0"/>
              <a:t>Microsoft Windows</a:t>
            </a:r>
            <a:r>
              <a:rPr lang="cs-CZ" dirty="0"/>
              <a:t> – placená školní licence zakoupená EOA </a:t>
            </a:r>
            <a:r>
              <a:rPr lang="cs-CZ" dirty="0" smtClean="0"/>
              <a:t>Děčín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dirty="0" smtClean="0"/>
              <a:t>Oficiální stránky Microsoft Office, citováno 2013-09, dostupné z: 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office.microsoft.com/cs-cz/novice/co-je-klipart-HA010270417.aspx</a:t>
            </a:r>
            <a:endParaRPr lang="cs-CZ" dirty="0" smtClean="0"/>
          </a:p>
          <a:p>
            <a:pPr indent="-274320" fontAlgn="auto">
              <a:spcAft>
                <a:spcPts val="0"/>
              </a:spcAft>
              <a:defRPr/>
            </a:pPr>
            <a:r>
              <a:rPr lang="cs-CZ" dirty="0" smtClean="0"/>
              <a:t>Wikipedie – otevřená encyklopedie, </a:t>
            </a:r>
            <a:r>
              <a:rPr lang="cs-CZ" dirty="0"/>
              <a:t>citováno </a:t>
            </a:r>
            <a:r>
              <a:rPr lang="cs-CZ" dirty="0" smtClean="0"/>
              <a:t>2013-09, </a:t>
            </a:r>
            <a:r>
              <a:rPr lang="cs-CZ" dirty="0"/>
              <a:t>dostupné z: </a:t>
            </a:r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cs.wikipedia.org/wiki/Rastrov%C3%A1_grafika</a:t>
            </a:r>
            <a:r>
              <a:rPr lang="cs-CZ" dirty="0" smtClean="0"/>
              <a:t> 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dirty="0"/>
              <a:t>Wikipedie – otevřená encyklopedie, citováno </a:t>
            </a:r>
            <a:r>
              <a:rPr lang="cs-CZ" dirty="0" smtClean="0"/>
              <a:t>2013-09, </a:t>
            </a:r>
            <a:r>
              <a:rPr lang="cs-CZ" dirty="0"/>
              <a:t>dostupné z:</a:t>
            </a:r>
            <a:r>
              <a:rPr lang="cs-CZ" dirty="0" smtClean="0"/>
              <a:t> </a:t>
            </a:r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</a:t>
            </a:r>
            <a:r>
              <a:rPr lang="cs-CZ" dirty="0" smtClean="0">
                <a:hlinkClick r:id="rId4"/>
              </a:rPr>
              <a:t>cs.wikipedia.org/wiki/Vektorov%C3%A1_grafika</a:t>
            </a:r>
            <a:r>
              <a:rPr lang="cs-CZ" dirty="0" smtClean="0"/>
              <a:t> </a:t>
            </a:r>
          </a:p>
          <a:p>
            <a:pPr indent="-274320" fontAlgn="auto">
              <a:spcAft>
                <a:spcPts val="0"/>
              </a:spcAft>
              <a:defRPr/>
            </a:pPr>
            <a:r>
              <a:rPr lang="cs-CZ" dirty="0" smtClean="0"/>
              <a:t>Oficiální galerie klipartů na stránkách </a:t>
            </a:r>
            <a:r>
              <a:rPr lang="cs-CZ" dirty="0"/>
              <a:t>Microsoft Office, citováno </a:t>
            </a:r>
            <a:r>
              <a:rPr lang="cs-CZ" dirty="0" smtClean="0"/>
              <a:t>2013-09, </a:t>
            </a:r>
            <a:r>
              <a:rPr lang="cs-CZ" dirty="0"/>
              <a:t>dostupné z:</a:t>
            </a:r>
            <a:r>
              <a:rPr lang="cs-CZ" dirty="0" smtClean="0"/>
              <a:t> </a:t>
            </a:r>
            <a:r>
              <a:rPr lang="cs-CZ" dirty="0" smtClean="0">
                <a:hlinkClick r:id="rId5"/>
              </a:rPr>
              <a:t>http</a:t>
            </a:r>
            <a:r>
              <a:rPr lang="cs-CZ" dirty="0">
                <a:hlinkClick r:id="rId5"/>
              </a:rPr>
              <a:t>://</a:t>
            </a:r>
            <a:r>
              <a:rPr lang="cs-CZ" dirty="0" smtClean="0">
                <a:hlinkClick r:id="rId5"/>
              </a:rPr>
              <a:t>office.microsoft.com/cs-cz/images/kreslene-postavicky-CM079001908.aspx</a:t>
            </a:r>
            <a:endParaRPr lang="cs-CZ" dirty="0" smtClean="0"/>
          </a:p>
          <a:p>
            <a:pPr indent="-274320" fontAlgn="auto">
              <a:spcAft>
                <a:spcPts val="0"/>
              </a:spcAft>
              <a:defRPr/>
            </a:pPr>
            <a:endParaRPr lang="cs-CZ" dirty="0" smtClean="0"/>
          </a:p>
          <a:p>
            <a:pPr indent="-274320" fontAlgn="auto">
              <a:spcAft>
                <a:spcPts val="0"/>
              </a:spcAft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290</TotalTime>
  <Words>410</Words>
  <Application>Microsoft Office PowerPoint</Application>
  <PresentationFormat>On-screen Show (4:3)</PresentationFormat>
  <Paragraphs>100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10</vt:i4>
      </vt:variant>
    </vt:vector>
  </HeadingPairs>
  <TitlesOfParts>
    <vt:vector size="18" baseType="lpstr">
      <vt:lpstr>Century Gothic</vt:lpstr>
      <vt:lpstr>Arial</vt:lpstr>
      <vt:lpstr>Wingdings 2</vt:lpstr>
      <vt:lpstr>Calibri</vt:lpstr>
      <vt:lpstr>Austin</vt:lpstr>
      <vt:lpstr>Austin</vt:lpstr>
      <vt:lpstr>Austin</vt:lpstr>
      <vt:lpstr>Austin</vt:lpstr>
      <vt:lpstr>Snímek 1</vt:lpstr>
      <vt:lpstr>Snímek 2</vt:lpstr>
      <vt:lpstr>Pás karet - Vložení</vt:lpstr>
      <vt:lpstr>Klipart</vt:lpstr>
      <vt:lpstr>Ukázky klipartů</vt:lpstr>
      <vt:lpstr>Rastrová (bitmapová) grafika</vt:lpstr>
      <vt:lpstr>Vektorová grafika</vt:lpstr>
      <vt:lpstr>Formáty souborů</vt:lpstr>
      <vt:lpstr>Cvičení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Jan Mejstřík</dc:creator>
  <cp:lastModifiedBy>DUM</cp:lastModifiedBy>
  <cp:revision>49</cp:revision>
  <dcterms:created xsi:type="dcterms:W3CDTF">2014-04-27T10:05:14Z</dcterms:created>
  <dcterms:modified xsi:type="dcterms:W3CDTF">2014-05-19T19:47:30Z</dcterms:modified>
</cp:coreProperties>
</file>