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8"/>
  </p:notesMasterIdLst>
  <p:sldIdLst>
    <p:sldId id="261" r:id="rId2"/>
    <p:sldId id="262" r:id="rId3"/>
    <p:sldId id="260" r:id="rId4"/>
    <p:sldId id="257" r:id="rId5"/>
    <p:sldId id="258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72" autoAdjust="0"/>
    <p:restoredTop sz="94660"/>
  </p:normalViewPr>
  <p:slideViewPr>
    <p:cSldViewPr>
      <p:cViewPr varScale="1">
        <p:scale>
          <a:sx n="105" d="100"/>
          <a:sy n="105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DE4460-CA7B-4DAA-820D-6F8617DA09AD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AE7895-4C34-4578-B0F6-4D24E9261E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7589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4C40EE1-71D3-4B5E-83C1-8E37665EEF74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DE716E2-406B-4637-83D0-F1B50C28D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10087434"/>
              </p:ext>
            </p:extLst>
          </p:nvPr>
        </p:nvGraphicFramePr>
        <p:xfrm>
          <a:off x="1674708" y="77273"/>
          <a:ext cx="5849620" cy="6650031"/>
        </p:xfrm>
        <a:graphic>
          <a:graphicData uri="http://schemas.openxmlformats.org/drawingml/2006/table">
            <a:tbl>
              <a:tblPr/>
              <a:tblGrid>
                <a:gridCol w="1689100"/>
                <a:gridCol w="4160520"/>
              </a:tblGrid>
              <a:tr h="103805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VY_32_INOVACE_ZE6-14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Vytvořeno 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 dne</a:t>
                      </a:r>
                      <a:r>
                        <a:rPr lang="cs-CZ" sz="1200" b="1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7. 3. 2014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6.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Afrika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Africké pouště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67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Afrika – africké pouště. Žáci se seznámí se základními geografickými pojmy a přiřadí čísla k uvedeným pojmům. Aktivita slouží k motivaci,  zopakování již známých pojmů a procvičení nových.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81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44391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941168"/>
            <a:ext cx="4608512" cy="10058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07039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916832"/>
            <a:ext cx="505939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Africké pouště</a:t>
            </a:r>
            <a:endParaRPr lang="cs-CZ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4281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2246077"/>
            <a:ext cx="831990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Velkou část Afriky tvoří pouště, polopouště a savany. Největší </a:t>
            </a:r>
          </a:p>
          <a:p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ouští  Afriky a zároveň celého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území je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poušť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Sahara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 rozlohou </a:t>
            </a:r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9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milionů km². </a:t>
            </a: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Sahara se rozkládá od severoafrického pobřeží až po Rudé moře . </a:t>
            </a: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Rozkládá se na území 10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států (např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Egypt, Alžírsko,</a:t>
            </a: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Tunisko,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Súdán a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další).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Roční srážky na Sahaře jsou 50-100mm. </a:t>
            </a: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 saharských oázách se pěstují například datlová palma, zelenina nebo</a:t>
            </a: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obilniny. Poušť je významná také díky chovu velbloudů a je obrovským</a:t>
            </a:r>
          </a:p>
          <a:p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alezištěm ropy a zemního plynu.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3629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ana.malkova\AppData\Local\Microsoft\Windows\Temporary Internet Files\Content.IE5\2KEGA77K\MC9004075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664102"/>
            <a:ext cx="4996431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89132" y="2385815"/>
            <a:ext cx="2448272" cy="432048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651659" y="1895658"/>
            <a:ext cx="598129" cy="5252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919936" y="4797152"/>
            <a:ext cx="504056" cy="432048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651659" y="4437112"/>
            <a:ext cx="170084" cy="792088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419706" y="1895658"/>
            <a:ext cx="211904" cy="30920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37404" y="2601839"/>
            <a:ext cx="458532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436095" y="1702873"/>
            <a:ext cx="1656185" cy="5252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Arabská</a:t>
            </a:r>
          </a:p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poušť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464277" y="2601839"/>
            <a:ext cx="1628004" cy="5252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Sahara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464277" y="3619968"/>
            <a:ext cx="1628003" cy="5753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Libyjská</a:t>
            </a:r>
          </a:p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poušť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484841" y="4679900"/>
            <a:ext cx="1622173" cy="5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Nubijská</a:t>
            </a:r>
          </a:p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poušť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470108" y="5733671"/>
            <a:ext cx="1622173" cy="5252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Namib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436096" y="718113"/>
            <a:ext cx="1656185" cy="5252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Kalahari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8149515" y="717698"/>
            <a:ext cx="577769" cy="525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8184008" y="1679219"/>
            <a:ext cx="577769" cy="525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8184008" y="2601839"/>
            <a:ext cx="577769" cy="525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8215823" y="3619968"/>
            <a:ext cx="577769" cy="525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8215823" y="4703556"/>
            <a:ext cx="577769" cy="525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8149514" y="5733256"/>
            <a:ext cx="577769" cy="525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4772" y="79053"/>
            <a:ext cx="58496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Přiřaď čísla ze slepé mapy k uvedeným pouštím: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6442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ana.malkova\AppData\Local\Microsoft\Windows\Temporary Internet Files\Content.IE5\2KEGA77K\MC9004075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664102"/>
            <a:ext cx="4996431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089132" y="2385815"/>
            <a:ext cx="2448272" cy="432048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651659" y="1895658"/>
            <a:ext cx="598129" cy="5252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19936" y="4797152"/>
            <a:ext cx="504056" cy="432048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51659" y="4437112"/>
            <a:ext cx="170084" cy="792088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419706" y="1895658"/>
            <a:ext cx="211904" cy="30920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37404" y="2601839"/>
            <a:ext cx="458532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436095" y="1622739"/>
            <a:ext cx="1656185" cy="5252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Arabská</a:t>
            </a:r>
          </a:p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poušť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464277" y="2447236"/>
            <a:ext cx="1628004" cy="5252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Sahara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464277" y="3332298"/>
            <a:ext cx="1628003" cy="5753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Libyjská</a:t>
            </a:r>
          </a:p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poušť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470107" y="4365104"/>
            <a:ext cx="1622173" cy="5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Nubijská</a:t>
            </a:r>
          </a:p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poušť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470107" y="5368073"/>
            <a:ext cx="1622173" cy="5252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Namib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436096" y="718113"/>
            <a:ext cx="1656185" cy="5252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Kalahari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196104" y="2447236"/>
            <a:ext cx="545954" cy="525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196103" y="3344722"/>
            <a:ext cx="577769" cy="5504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196105" y="1621983"/>
            <a:ext cx="545954" cy="525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196103" y="4376932"/>
            <a:ext cx="577769" cy="525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196103" y="5366824"/>
            <a:ext cx="577769" cy="525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196103" y="743788"/>
            <a:ext cx="545955" cy="4995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17545" y="37906"/>
            <a:ext cx="20633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Správné řešení: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2585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 2"/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Zdroj: </a:t>
            </a:r>
          </a:p>
          <a:p>
            <a:pPr>
              <a:buFont typeface="Wingdings 2"/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materiálu byly použity prostředky z galerie Microsoft Office 2010, vlastní licence Základní škola Jablonec nad Nisou – Mšeno, Mozartova 24, příspěvková organizace.</a:t>
            </a:r>
          </a:p>
        </p:txBody>
      </p:sp>
    </p:spTree>
    <p:extLst>
      <p:ext uri="{BB962C8B-B14F-4D97-AF65-F5344CB8AC3E}">
        <p14:creationId xmlns:p14="http://schemas.microsoft.com/office/powerpoint/2010/main" xmlns="" val="17504930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81</TotalTime>
  <Words>309</Words>
  <Application>Microsoft Office PowerPoint</Application>
  <PresentationFormat>Předvádění na obrazovce (4:3)</PresentationFormat>
  <Paragraphs>82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Málková</dc:creator>
  <cp:lastModifiedBy>Dum</cp:lastModifiedBy>
  <cp:revision>10</cp:revision>
  <dcterms:created xsi:type="dcterms:W3CDTF">2014-03-31T08:37:00Z</dcterms:created>
  <dcterms:modified xsi:type="dcterms:W3CDTF">2014-05-20T17:38:39Z</dcterms:modified>
</cp:coreProperties>
</file>