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7" r:id="rId4"/>
    <p:sldId id="259" r:id="rId5"/>
    <p:sldId id="258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VY_32_INOVACE_07_SOUHLÁSKY_PSANÍ I-Í PO MĚKKÝCH SOUHLÁSKÁCH II.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Psaní i-í po měkkých souhláskách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9FF99FC-C64E-4F27-BF7A-5AD2387C2D68}" type="presOf" srcId="{4C35D32F-0EAB-4CD7-82EE-45574DC2A586}" destId="{8BEBB6EC-1DAA-4CAC-8A25-BC0FCBD5DBD5}" srcOrd="0" destOrd="0" presId="urn:microsoft.com/office/officeart/2005/8/layout/target3"/>
    <dgm:cxn modelId="{6B5DF66A-3CA2-430C-9558-96613F1ADD42}" type="presOf" srcId="{D1D4F407-5343-4D3F-B5B9-D407B03CAEB4}" destId="{D005CE8C-CC26-4C3E-AC11-E15060ECD759}" srcOrd="0" destOrd="0" presId="urn:microsoft.com/office/officeart/2005/8/layout/target3"/>
    <dgm:cxn modelId="{963B94EA-0374-4C3A-AE86-8D7068CADE4F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D4FDF59-8BA3-4168-AC69-C029D8F43C77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DCE4082-F2BA-43DB-8E8C-BD5BD908A09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25C1706-48E6-4415-8B27-A99624905791}" type="presOf" srcId="{B651F6E3-6281-48DB-9319-2AEAFDAE7572}" destId="{6BB5E863-4638-4E1D-BFDE-399D028AC4ED}" srcOrd="1" destOrd="0" presId="urn:microsoft.com/office/officeart/2005/8/layout/target3"/>
    <dgm:cxn modelId="{53DC3853-17E4-4C19-8175-32E75342F657}" type="presOf" srcId="{D8197B8C-B260-4A16-BDF4-0947B075E274}" destId="{5A5FFA88-C948-4069-8E93-59FA12366E83}" srcOrd="1" destOrd="0" presId="urn:microsoft.com/office/officeart/2005/8/layout/target3"/>
    <dgm:cxn modelId="{478F0271-95DE-4FC9-A44A-575622590ADA}" type="presOf" srcId="{D1B46980-6531-4606-95E6-44980827E919}" destId="{6140AFEC-043D-4C43-A2F9-D0F5331DF3A3}" srcOrd="0" destOrd="0" presId="urn:microsoft.com/office/officeart/2005/8/layout/target3"/>
    <dgm:cxn modelId="{80C09A7E-19D3-485A-A5ED-66E123A2E835}" type="presOf" srcId="{4C35D32F-0EAB-4CD7-82EE-45574DC2A586}" destId="{890E4F0B-2866-4A3F-A3C7-2A14B1797930}" srcOrd="1" destOrd="0" presId="urn:microsoft.com/office/officeart/2005/8/layout/target3"/>
    <dgm:cxn modelId="{4767E7C0-DE2E-4CC7-B6B8-986FFA533511}" type="presOf" srcId="{D1D4F407-5343-4D3F-B5B9-D407B03CAEB4}" destId="{AED2198E-93D5-4001-81B4-73124B309672}" srcOrd="1" destOrd="0" presId="urn:microsoft.com/office/officeart/2005/8/layout/target3"/>
    <dgm:cxn modelId="{6B2409AC-BD84-4E34-AE12-6E1E115832DB}" type="presOf" srcId="{757F3AB3-0718-4624-B441-E567A8F0AB56}" destId="{333A1088-737F-45CB-B68E-254E46348037}" srcOrd="0" destOrd="0" presId="urn:microsoft.com/office/officeart/2005/8/layout/target3"/>
    <dgm:cxn modelId="{0D6B020E-B947-4C28-B03F-FF228013C1A3}" type="presParOf" srcId="{333A1088-737F-45CB-B68E-254E46348037}" destId="{F5ABB229-8D3B-4694-996A-96F23CF14429}" srcOrd="0" destOrd="0" presId="urn:microsoft.com/office/officeart/2005/8/layout/target3"/>
    <dgm:cxn modelId="{05366F23-BF4D-423D-A41F-5F4264D4A215}" type="presParOf" srcId="{333A1088-737F-45CB-B68E-254E46348037}" destId="{F41139FD-01EE-4571-8B17-4FB00FC51163}" srcOrd="1" destOrd="0" presId="urn:microsoft.com/office/officeart/2005/8/layout/target3"/>
    <dgm:cxn modelId="{871AFD05-CBC4-48A1-84A0-5CE50E0EB9E7}" type="presParOf" srcId="{333A1088-737F-45CB-B68E-254E46348037}" destId="{D005CE8C-CC26-4C3E-AC11-E15060ECD759}" srcOrd="2" destOrd="0" presId="urn:microsoft.com/office/officeart/2005/8/layout/target3"/>
    <dgm:cxn modelId="{3A528EC3-DBF2-48AF-99E2-BCE198696FF8}" type="presParOf" srcId="{333A1088-737F-45CB-B68E-254E46348037}" destId="{2C702D82-9B77-49B7-9568-BB8EB47C3372}" srcOrd="3" destOrd="0" presId="urn:microsoft.com/office/officeart/2005/8/layout/target3"/>
    <dgm:cxn modelId="{48D4173E-0401-44E0-AEB3-95802C4AC77B}" type="presParOf" srcId="{333A1088-737F-45CB-B68E-254E46348037}" destId="{A52A0455-90FF-4808-ABD0-F02540D31D5A}" srcOrd="4" destOrd="0" presId="urn:microsoft.com/office/officeart/2005/8/layout/target3"/>
    <dgm:cxn modelId="{B5C80CFF-5E2B-4D09-9304-20D9FE91C8FE}" type="presParOf" srcId="{333A1088-737F-45CB-B68E-254E46348037}" destId="{6140AFEC-043D-4C43-A2F9-D0F5331DF3A3}" srcOrd="5" destOrd="0" presId="urn:microsoft.com/office/officeart/2005/8/layout/target3"/>
    <dgm:cxn modelId="{6E7B02EC-2778-47A2-ABF9-36F5E64B61DC}" type="presParOf" srcId="{333A1088-737F-45CB-B68E-254E46348037}" destId="{9358AC05-5D7D-4327-9F80-1AD486AEA664}" srcOrd="6" destOrd="0" presId="urn:microsoft.com/office/officeart/2005/8/layout/target3"/>
    <dgm:cxn modelId="{33E21E14-8D49-4B10-B7DA-57599664E45E}" type="presParOf" srcId="{333A1088-737F-45CB-B68E-254E46348037}" destId="{313FC574-E1CD-4FB4-B054-0B805CE0447D}" srcOrd="7" destOrd="0" presId="urn:microsoft.com/office/officeart/2005/8/layout/target3"/>
    <dgm:cxn modelId="{3EDF61CC-A1F2-4E2A-80C1-586009EEA439}" type="presParOf" srcId="{333A1088-737F-45CB-B68E-254E46348037}" destId="{619D679B-A015-4ECF-8348-D1034C574F40}" srcOrd="8" destOrd="0" presId="urn:microsoft.com/office/officeart/2005/8/layout/target3"/>
    <dgm:cxn modelId="{F053BE02-8404-4B5D-9A17-7B32AAB59455}" type="presParOf" srcId="{333A1088-737F-45CB-B68E-254E46348037}" destId="{322283A8-4A27-4CDA-BAE3-F381106A9174}" srcOrd="9" destOrd="0" presId="urn:microsoft.com/office/officeart/2005/8/layout/target3"/>
    <dgm:cxn modelId="{2FC18A12-ADFB-463A-AA96-590C591280F7}" type="presParOf" srcId="{333A1088-737F-45CB-B68E-254E46348037}" destId="{FFC9F71D-1B4F-4AD9-A4A6-86ADEFC8AF5C}" srcOrd="10" destOrd="0" presId="urn:microsoft.com/office/officeart/2005/8/layout/target3"/>
    <dgm:cxn modelId="{BAE5D2BD-932A-45B3-BAB6-AE0C2C91357F}" type="presParOf" srcId="{333A1088-737F-45CB-B68E-254E46348037}" destId="{25B08C86-7E15-44DC-BE7F-FFB55DD49D12}" srcOrd="11" destOrd="0" presId="urn:microsoft.com/office/officeart/2005/8/layout/target3"/>
    <dgm:cxn modelId="{3269A70F-E060-4610-94E8-9149504A7593}" type="presParOf" srcId="{333A1088-737F-45CB-B68E-254E46348037}" destId="{76644BE8-9D7C-4C09-B250-3D10AF48CBB7}" srcOrd="12" destOrd="0" presId="urn:microsoft.com/office/officeart/2005/8/layout/target3"/>
    <dgm:cxn modelId="{5837A11F-0F52-4E3F-B421-6E704270F250}" type="presParOf" srcId="{333A1088-737F-45CB-B68E-254E46348037}" destId="{EE85B701-7295-41C0-BA7A-34D3756A2AE6}" srcOrd="13" destOrd="0" presId="urn:microsoft.com/office/officeart/2005/8/layout/target3"/>
    <dgm:cxn modelId="{5F1A6B61-5F5A-4230-B465-C6E8FC89301F}" type="presParOf" srcId="{333A1088-737F-45CB-B68E-254E46348037}" destId="{8BEBB6EC-1DAA-4CAC-8A25-BC0FCBD5DBD5}" srcOrd="14" destOrd="0" presId="urn:microsoft.com/office/officeart/2005/8/layout/target3"/>
    <dgm:cxn modelId="{A03D54F4-A74B-4D1E-91BA-B42B3CB42C5E}" type="presParOf" srcId="{333A1088-737F-45CB-B68E-254E46348037}" destId="{AED2198E-93D5-4001-81B4-73124B309672}" srcOrd="15" destOrd="0" presId="urn:microsoft.com/office/officeart/2005/8/layout/target3"/>
    <dgm:cxn modelId="{28DC1040-1C0B-4BED-8827-BF9D93733E09}" type="presParOf" srcId="{333A1088-737F-45CB-B68E-254E46348037}" destId="{2BE915AB-18AA-4053-B92C-3BFC9ED204BB}" srcOrd="16" destOrd="0" presId="urn:microsoft.com/office/officeart/2005/8/layout/target3"/>
    <dgm:cxn modelId="{5FC28014-30AE-47A5-9D36-5CCDD3BF0537}" type="presParOf" srcId="{333A1088-737F-45CB-B68E-254E46348037}" destId="{6BB5E863-4638-4E1D-BFDE-399D028AC4ED}" srcOrd="17" destOrd="0" presId="urn:microsoft.com/office/officeart/2005/8/layout/target3"/>
    <dgm:cxn modelId="{50913416-C96E-45F6-9769-DDCA85058D1C}" type="presParOf" srcId="{333A1088-737F-45CB-B68E-254E46348037}" destId="{5A5FFA88-C948-4069-8E93-59FA12366E83}" srcOrd="18" destOrd="0" presId="urn:microsoft.com/office/officeart/2005/8/layout/target3"/>
    <dgm:cxn modelId="{B68D0738-E48C-484D-874E-A4CF80E7EDF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VY_32_INOVACE_07_SOUHLÁSKY_PSANÍ I-Í PO MĚKKÝCH SOUHLÁSKÁCH II.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Psaní i-í po měkkých souhláskách II.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323528" y="998860"/>
            <a:ext cx="186507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 a je vhodná pro interaktivní tabuli.</a:t>
            </a:r>
          </a:p>
          <a:p>
            <a:r>
              <a:rPr lang="cs-CZ" dirty="0" smtClean="0"/>
              <a:t>Slouží k upevnění probírané látky.</a:t>
            </a:r>
          </a:p>
          <a:p>
            <a:r>
              <a:rPr lang="cs-CZ" dirty="0" smtClean="0"/>
              <a:t>Vybrané snímky je možné vytisknout jako pracovní listy.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PSANÍ I-Í PO MĚKKÝCH SOUHLÁSKÁCH II.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 hostinu k měkkým souhláskám přišlo spoustu zvířátek. Poznáš jaká?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331640" y="2564904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__žala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15816" y="2564904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kohou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99992" y="2564904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komá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168" y="2564904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ploš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r>
              <a:rPr lang="cs-CZ" sz="2000" b="1" dirty="0" err="1" smtClean="0">
                <a:solidFill>
                  <a:schemeClr val="tx1"/>
                </a:solidFill>
              </a:rPr>
              <a:t>ce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51720" y="3068960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za__č__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07904" y="3068960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sk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r>
              <a:rPr lang="cs-CZ" sz="2000" b="1" dirty="0" err="1" smtClean="0">
                <a:solidFill>
                  <a:schemeClr val="tx1"/>
                </a:solidFill>
              </a:rPr>
              <a:t>va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92080" y="3068960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strna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15816" y="3573016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havra</a:t>
            </a:r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499992" y="3573016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__</a:t>
            </a:r>
            <a:r>
              <a:rPr lang="cs-CZ" sz="2000" b="1" dirty="0" err="1" smtClean="0">
                <a:solidFill>
                  <a:schemeClr val="tx1"/>
                </a:solidFill>
              </a:rPr>
              <a:t>dlo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07904" y="4077072"/>
            <a:ext cx="1368152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motýl__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99592" y="3573016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ti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899592" y="4005064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ři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99592" y="4437112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ni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99592" y="4869160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ší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99592" y="5301208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ci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899592" y="5733256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ni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740352" y="3573016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jí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740352" y="4005064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ci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740352" y="4437112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ží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740352" y="4869160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ři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740352" y="5301208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rgbClr val="C00000"/>
                </a:solidFill>
              </a:rPr>
              <a:t>di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740352" y="5733256"/>
            <a:ext cx="5040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ti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Marcela\AppData\Local\Microsoft\Windows\Temporary Internet Files\Content.IE5\AWGJD1MZ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445224"/>
            <a:ext cx="523243" cy="432048"/>
          </a:xfrm>
          <a:prstGeom prst="rect">
            <a:avLst/>
          </a:prstGeom>
          <a:noFill/>
        </p:spPr>
      </p:pic>
      <p:pic>
        <p:nvPicPr>
          <p:cNvPr id="1027" name="Picture 3" descr="C:\Users\Marcela\AppData\Local\Microsoft\Windows\Temporary Internet Files\Content.IE5\AWGJD1MZ\MC9003244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869160"/>
            <a:ext cx="1152128" cy="1199555"/>
          </a:xfrm>
          <a:prstGeom prst="rect">
            <a:avLst/>
          </a:prstGeom>
          <a:noFill/>
        </p:spPr>
      </p:pic>
      <p:pic>
        <p:nvPicPr>
          <p:cNvPr id="1028" name="Picture 4" descr="C:\Users\Marcela\AppData\Local\Microsoft\Windows\Temporary Internet Files\Content.IE5\O0MZE86X\MC9004380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077072"/>
            <a:ext cx="648072" cy="648072"/>
          </a:xfrm>
          <a:prstGeom prst="rect">
            <a:avLst/>
          </a:prstGeom>
          <a:noFill/>
        </p:spPr>
      </p:pic>
      <p:pic>
        <p:nvPicPr>
          <p:cNvPr id="1029" name="Picture 5" descr="C:\Users\Marcela\AppData\Local\Microsoft\Windows\Temporary Internet Files\Content.IE5\O0MZE86X\MC9003244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653136"/>
            <a:ext cx="894181" cy="1329242"/>
          </a:xfrm>
          <a:prstGeom prst="rect">
            <a:avLst/>
          </a:prstGeom>
          <a:noFill/>
        </p:spPr>
      </p:pic>
      <p:pic>
        <p:nvPicPr>
          <p:cNvPr id="1030" name="Picture 6" descr="C:\Users\Marcela\AppData\Local\Microsoft\Windows\Temporary Internet Files\Content.IE5\AWGJD1MZ\MC90034691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4509120"/>
            <a:ext cx="1300204" cy="576064"/>
          </a:xfrm>
          <a:prstGeom prst="rect">
            <a:avLst/>
          </a:prstGeom>
          <a:noFill/>
        </p:spPr>
      </p:pic>
      <p:pic>
        <p:nvPicPr>
          <p:cNvPr id="1031" name="Picture 7" descr="C:\Users\Marcela\AppData\Local\Microsoft\Windows\Temporary Internet Files\Content.IE5\2EOZRNWK\MC90033611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725144"/>
            <a:ext cx="943579" cy="627346"/>
          </a:xfrm>
          <a:prstGeom prst="rect">
            <a:avLst/>
          </a:prstGeom>
          <a:noFill/>
        </p:spPr>
      </p:pic>
      <p:pic>
        <p:nvPicPr>
          <p:cNvPr id="1032" name="Picture 8" descr="C:\Users\Marcela\AppData\Local\Microsoft\Windows\Temporary Internet Files\Content.IE5\AWGJD1MZ\MC90034446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5733256"/>
            <a:ext cx="1809598" cy="556642"/>
          </a:xfrm>
          <a:prstGeom prst="rect">
            <a:avLst/>
          </a:prstGeom>
          <a:noFill/>
        </p:spPr>
      </p:pic>
      <p:pic>
        <p:nvPicPr>
          <p:cNvPr id="33" name="Picture 8" descr="C:\Users\Marcela\AppData\Local\Microsoft\Windows\Temporary Internet Files\Content.IE5\AWGJD1MZ\MC90034446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5229200"/>
            <a:ext cx="1809598" cy="1257300"/>
          </a:xfrm>
          <a:prstGeom prst="rect">
            <a:avLst/>
          </a:prstGeom>
          <a:noFill/>
        </p:spPr>
      </p:pic>
      <p:pic>
        <p:nvPicPr>
          <p:cNvPr id="34" name="Picture 8" descr="C:\Users\Marcela\AppData\Local\Microsoft\Windows\Temporary Internet Files\Content.IE5\AWGJD1MZ\MC90034446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5517232"/>
            <a:ext cx="1809598" cy="539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1573 L 0.3033 -0.15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0.00532 L 0.34253 -0.14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0.00531 L 0.40555 -0.204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8.51064E-7 L 0.41736 -0.18871 " pathEditMode="relative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0532 L 0.39774 -0.1833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0.00555 L 0.3033 -0.3198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8.51064E-7 L -0.58264 -0.07355 " pathEditMode="relative" ptsTypes="AA"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2951E-7 L -0.5434 -0.1364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9.14894E-6 L -0.67726 -0.27267 " pathEditMode="relative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0532 L -0.27153 -0.3408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1041 L -0.1849 -0.319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-1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16281E-7 L -0.11806 -0.46161 " pathEditMode="relative" ptsTypes="AA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Jaký kabát se ti líbí?           Jací motýlci se ti líbí?</a:t>
            </a:r>
          </a:p>
          <a:p>
            <a:pPr algn="ctr">
              <a:buNone/>
            </a:pPr>
            <a:r>
              <a:rPr lang="cs-CZ" dirty="0" smtClean="0"/>
              <a:t>__________________         ___________________</a:t>
            </a:r>
          </a:p>
          <a:p>
            <a:pPr algn="ctr">
              <a:buNone/>
            </a:pPr>
            <a:r>
              <a:rPr lang="cs-CZ" dirty="0" smtClean="0"/>
              <a:t>__________________         ___________________</a:t>
            </a:r>
          </a:p>
          <a:p>
            <a:pPr algn="ctr">
              <a:buNone/>
            </a:pPr>
            <a:r>
              <a:rPr lang="cs-CZ" dirty="0" smtClean="0"/>
              <a:t>__________________         ___________________</a:t>
            </a:r>
          </a:p>
          <a:p>
            <a:pPr algn="ctr">
              <a:buNone/>
            </a:pPr>
            <a:r>
              <a:rPr lang="cs-CZ" dirty="0" smtClean="0"/>
              <a:t>__________________         ___________________</a:t>
            </a:r>
          </a:p>
          <a:p>
            <a:pPr algn="ctr">
              <a:buNone/>
            </a:pPr>
            <a:r>
              <a:rPr lang="cs-CZ" dirty="0" smtClean="0"/>
              <a:t>__________________         ___________________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115616" y="4797152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luční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5301208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dívčí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5805264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čistý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91880" y="4293096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barevní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91880" y="4797152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kropenatí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1880" y="5301208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moderní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491880" y="5805264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živí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868144" y="4797152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široký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868144" y="5301208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nezničený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68144" y="5805264"/>
            <a:ext cx="1944216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letící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3.24699E-6 C -0.00313 -0.01573 0.00468 -0.0414 0.01006 -0.05597 C 0.01215 -0.07054 0.01822 -0.07817 0.02308 -0.09089 C 0.02777 -0.10291 0.0335 -0.11494 0.03767 -0.12743 C 0.04409 -0.14685 0.05034 -0.16489 0.06232 -0.17969 C 0.0769 -0.19773 0.10277 -0.21624 0.11145 -0.23936 C 0.1151 -0.24884 0.11788 -0.25902 0.1217 -0.2685 C 0.1276 -0.28284 0.13437 -0.29648 0.14045 -0.31082 L 0.14045 -0.31082 C 0.14236 -0.31614 0.14826 -0.3321 0.15069 -0.33603 C 0.15069 -0.33603 0.16944 -0.36101 0.17378 -0.36679 C 0.17552 -0.3691 0.17638 -0.37257 0.17812 -0.37465 C 0.18715 -0.38552 0.19843 -0.39662 0.20867 -0.40541 C 0.20989 -0.40657 0.21163 -0.40657 0.21302 -0.40749 C 0.21701 -0.40981 0.22117 -0.41166 0.22465 -0.41513 C 0.23159 -0.42229 0.24427 -0.43663 0.25208 -0.4401 C 0.25746 -0.44565 0.26093 -0.4549 0.26666 -0.45953 C 0.27447 -0.46577 0.29305 -0.46809 0.30138 -0.46924 C 0.3092 -0.46855 0.31701 -0.46855 0.32465 -0.46716 C 0.3276 -0.4667 0.33333 -0.46346 0.33333 -0.46346 C 0.34357 -0.4667 0.35329 -0.47202 0.36354 -0.47502 C 0.37222 -0.48266 0.37569 -0.48312 0.38541 -0.48659 C 0.39461 -0.4852 0.40416 -0.48427 0.41302 -0.4808 C 0.41944 -0.47826 0.42534 -0.46994 0.43177 -0.46924 C 0.44218 -0.46809 0.45295 -0.46785 0.46371 -0.46716 C 0.46979 -0.46462 0.46649 -0.46531 0.47378 -0.46531 " pathEditMode="relative" ptsTypes="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3.10823E-6 C -0.00817 -0.01434 -0.00504 -0.01549 -0.01025 -0.03284 C -0.01823 -0.05943 -0.02275 -0.08649 -0.029 -0.11378 C -0.0323 -0.12812 -0.03264 -0.14061 -0.03768 -0.15425 C -0.04063 -0.18016 -0.04237 -0.20536 -0.04358 -0.2315 C -0.04237 -0.31568 -0.04341 -0.39824 -0.01893 -0.47687 C -0.01442 -0.49121 -0.00435 -0.52983 0.00711 -0.53469 C 0.01805 -0.54926 0.03229 -0.54533 0.04774 -0.54625 C 0.05069 -0.54556 0.05347 -0.5451 0.05642 -0.5444 C 0.05833 -0.54394 0.06232 -0.54232 0.06232 -0.54232 " pathEditMode="relative" ptsTypes="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5.48566E-6 C -0.00452 -0.04557 -0.00747 -0.09136 -0.01164 -0.13692 C -0.01372 -0.20283 -0.01459 -0.19867 -0.01025 -0.28192 C -0.00834 -0.31846 0.0217 -0.3772 0.03333 -0.4112 C 0.02899 -0.43803 0.03038 -0.4748 0.03767 -0.50186 C 0.03958 -0.51735 0.04357 -0.54834 0.05937 -0.54834 " pathEditMode="relative" ptsTypes="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3.38575E-6 C 0.0007 -0.02776 0.00018 -0.05574 0.00435 -0.08303 C 0.01234 -0.13668 0.02657 -0.18895 0.04202 -0.23936 C 0.04862 -0.2611 0.06772 -0.32332 0.09133 -0.32632 C 0.10001 -0.32748 0.10869 -0.32748 0.11737 -0.32817 C 0.12588 -0.33395 0.13247 -0.3402 0.14202 -0.34367 C 0.15192 -0.35222 0.15643 -0.34899 0.16963 -0.34737 C 0.17744 -0.34413 0.18352 -0.33534 0.19133 -0.3321 C 0.19463 -0.33072 0.1981 -0.33072 0.2014 -0.33002 C 0.20643 -0.32794 0.20452 -0.32678 0.2073 -0.33002 " pathEditMode="relative" ptsTypes="fffffffff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3.10823E-6 C 0.00088 -0.01434 0.00105 -0.02868 0.00435 -0.04232 C 0.00522 -0.06522 0.00522 -0.09898 0.01598 -0.11957 C 0.02449 -0.13599 0.01841 -0.12118 0.02605 -0.13113 C 0.03091 -0.1376 0.03647 -0.145 0.04063 -0.15241 C 0.0455 -0.17276 0.05261 -0.18825 0.06529 -0.20074 C 0.07067 -0.213 0.07761 -0.22225 0.08543 -0.23173 C 0.09688 -0.24537 0.08959 -0.24144 0.09862 -0.24514 C 0.11008 -0.26573 0.11668 -0.28862 0.13039 -0.30689 C 0.13386 -0.31152 0.13855 -0.32308 0.14341 -0.32424 C 0.14966 -0.32586 0.15609 -0.32562 0.16234 -0.32632 C 0.17692 -0.33094 0.19046 -0.33395 0.20574 -0.33395 " pathEditMode="relative" ptsTypes="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3.24699E-6 C 0.00105 -0.01572 0.00209 -0.03076 0.00435 -0.04625 C 0.00261 -0.06984 0.00088 -0.09274 -0.00728 -0.11378 C -0.00937 -0.12604 -0.01475 -0.13552 -0.01874 -0.14662 C -0.02204 -0.15564 -0.02326 -0.16512 -0.02742 -0.17368 C -0.0302 -0.18732 -0.02794 -0.17923 -0.0361 -0.19681 L -0.0361 -0.19681 C -0.04114 -0.21508 -0.05312 -0.23774 -0.06232 -0.253 C -0.07065 -0.26665 -0.07725 -0.28515 -0.08836 -0.29533 C -0.09305 -0.30758 -0.09826 -0.32377 -0.10867 -0.32817 C -0.1177 -0.34019 -0.1243 -0.35291 -0.13333 -0.36494 C -0.13628 -0.36887 -0.13819 -0.37488 -0.14201 -0.3765 C -0.14496 -0.37766 -0.15069 -0.3802 -0.15069 -0.3802 C -0.16058 -0.38922 -0.15607 -0.38668 -0.16371 -0.38992 C -0.16944 -0.3957 -0.17273 -0.39917 -0.17968 -0.40148 C -0.1868 -0.39963 -0.18819 -0.39824 -0.19565 -0.40148 C -0.19739 -0.40217 -0.19843 -0.40448 -0.19999 -0.40541 C -0.20173 -0.40634 -0.20572 -0.40726 -0.20572 -0.40726 " pathEditMode="relative" ptsTypes="fffffFfffffffffff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5.48566E-6 C -0.00798 -0.03285 -0.00294 -0.06869 0.00157 -0.10223 C 0.0099 -0.16559 0.02501 -0.22457 0.04358 -0.28377 C 0.05053 -0.30597 0.0573 -0.32609 0.06529 -0.34737 C 0.06876 -0.35662 0.07084 -0.36541 0.07831 -0.36865 C 0.09289 -0.38807 0.10296 -0.39339 0.12466 -0.39571 C 0.13751 -0.40819 0.12327 -0.39617 0.13768 -0.40334 C 0.13924 -0.40426 0.14046 -0.40611 0.14202 -0.40727 C 0.14341 -0.40819 0.14497 -0.40842 0.14636 -0.40912 C 0.14827 -0.4112 0.15001 -0.41374 0.15227 -0.41513 C 0.15504 -0.41698 0.16095 -0.41883 0.16095 -0.41883 C 0.17501 -0.41698 0.18751 -0.4112 0.20157 -0.4112 " pathEditMode="relative" ptsTypes="fffffffffff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4.79186E-6 C -0.00018 -0.00208 -0.00174 -0.01966 -0.00296 -0.02313 C -0.00435 -0.02729 -0.00678 -0.03076 -0.00869 -0.03469 C -0.00973 -0.03654 -0.01164 -0.04047 -0.01164 -0.04047 C -0.0158 -0.05782 -0.0198 -0.07424 -0.02605 -0.09066 C -0.02969 -0.11101 -0.04792 -0.11055 -0.06077 -0.11194 C -0.06858 -0.11887 -0.0783 -0.12257 -0.08698 -0.12743 C -0.10226 -0.13599 -0.11737 -0.15056 -0.129 -0.16605 C -0.14758 -0.1908 -0.16198 -0.2204 -0.17674 -0.24908 C -0.17692 -0.24931 -0.18855 -0.26411 -0.1941 -0.26457 C -0.20678 -0.26573 -0.21928 -0.26573 -0.23195 -0.26642 C -0.26181 -0.27058 -0.28803 -0.26943 -0.31876 -0.26827 C -0.33091 -0.26527 -0.34289 -0.26827 -0.35504 -0.27035 C -0.37726 -0.2692 -0.38994 -0.27058 -0.40869 -0.26457 C -0.42292 -0.26596 -0.42692 -0.26527 -0.43768 -0.27035 C -0.44775 -0.26804 -0.45643 -0.26457 -0.46667 -0.26457 " pathEditMode="relative" ptsTypes="fffffffffffffff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3.24699E-6 C -0.00365 -0.0111 -0.00522 -0.01665 -0.01147 -0.02498 C -0.01494 -0.04255 -0.01008 -0.02498 -0.01737 -0.03677 C -0.03212 -0.06082 -0.00313 -0.02359 -0.02605 -0.05411 C -0.03403 -0.06475 -0.04237 -0.0747 -0.0507 -0.08487 C -0.05921 -0.09528 -0.06459 -0.10846 -0.07379 -0.11771 C -0.08508 -0.14362 -0.10035 -0.16605 -0.11303 -0.19103 C -0.12292 -0.21068 -0.13004 -0.23288 -0.1448 -0.24699 C -0.15001 -0.25185 -0.15174 -0.25069 -0.15782 -0.253 C -0.17223 -0.25832 -0.18508 -0.26526 -0.20001 -0.26827 C -0.22275 -0.26711 -0.23785 -0.26434 -0.25938 -0.26642 C -0.27258 -0.27243 -0.28473 -0.27868 -0.29844 -0.28376 C -0.31251 -0.28908 -0.32883 -0.28978 -0.34341 -0.2914 C -0.35782 -0.2907 -0.3731 -0.29371 -0.38681 -0.28769 C -0.39584 -0.28376 -0.40782 -0.28076 -0.41581 -0.27405 C -0.42431 -0.26688 -0.43403 -0.26133 -0.44341 -0.25671 C -0.44983 -0.25347 -0.45695 -0.25277 -0.46372 -0.25092 C -0.46615 -0.26087 -0.46216 -0.26156 -0.46216 -0.27035 " pathEditMode="relative" ptsTypes="fffffffffffffffffA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5.48566E-6 C -0.00678 -0.00301 -0.01164 -0.00764 -0.01876 -0.00949 C -0.02466 -0.01481 -0.03073 -0.01689 -0.03768 -0.0192 C -0.05348 -0.03007 -0.07171 -0.04071 -0.08542 -0.05597 C -0.09862 -0.07077 -0.10955 -0.08789 -0.12171 -0.10431 C -0.12883 -0.11402 -0.13872 -0.142 -0.14341 -0.15449 C -0.14601 -0.1612 -0.14601 -0.16721 -0.14931 -0.17369 C -0.15261 -0.19173 -0.15105 -0.1841 -0.15365 -0.19682 C -0.15139 -0.21786 -0.14758 -0.23775 -0.14497 -0.25856 C -0.1441 -0.26573 -0.13768 -0.27799 -0.13768 -0.27799 C -0.13716 -0.27984 -0.13733 -0.28238 -0.13629 -0.28377 C -0.13386 -0.28701 -0.12744 -0.2914 -0.12744 -0.2914 C -0.12136 -0.30412 -0.11094 -0.31962 -0.10001 -0.32424 C -0.09046 -0.33303 -0.07379 -0.34367 -0.06233 -0.34367 " pathEditMode="relative" ptsTypes="fffffffffffff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Nahraď obrázky slovy, věty napiš do sešitu a podtrhni měkké slabiky.</a:t>
            </a:r>
          </a:p>
          <a:p>
            <a:endParaRPr lang="cs-CZ" sz="2400" dirty="0" smtClean="0"/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Ráno zazvonil budík.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Do okna svítilo sluníčko.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K snídani mám   čaj     s citronem.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Sedím na židli a snídám. 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U stolu mám aktovku a v ní sešity a učebnice.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2400" dirty="0" smtClean="0"/>
              <a:t>	Jdu do školy. Těším se na samé jedničky.</a:t>
            </a:r>
          </a:p>
          <a:p>
            <a:endParaRPr lang="cs-CZ" sz="2400" dirty="0"/>
          </a:p>
        </p:txBody>
      </p:sp>
      <p:pic>
        <p:nvPicPr>
          <p:cNvPr id="2050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132856"/>
            <a:ext cx="1008112" cy="817544"/>
          </a:xfrm>
          <a:prstGeom prst="rect">
            <a:avLst/>
          </a:prstGeom>
          <a:noFill/>
        </p:spPr>
      </p:pic>
      <p:pic>
        <p:nvPicPr>
          <p:cNvPr id="1026" name="Picture 2" descr="C:\Users\Marcela\AppData\Local\Microsoft\Windows\Temporary Internet Files\Content.IE5\2EOZRNWK\MC9002321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852936"/>
            <a:ext cx="1224136" cy="959428"/>
          </a:xfrm>
          <a:prstGeom prst="rect">
            <a:avLst/>
          </a:prstGeom>
          <a:noFill/>
        </p:spPr>
      </p:pic>
      <p:pic>
        <p:nvPicPr>
          <p:cNvPr id="1027" name="Picture 3" descr="C:\Users\Marcela\AppData\Local\Microsoft\Windows\Temporary Internet Files\Content.IE5\AWGJD1MZ\MC90041365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645024"/>
            <a:ext cx="745250" cy="792088"/>
          </a:xfrm>
          <a:prstGeom prst="rect">
            <a:avLst/>
          </a:prstGeom>
          <a:noFill/>
        </p:spPr>
      </p:pic>
      <p:pic>
        <p:nvPicPr>
          <p:cNvPr id="1028" name="Picture 4" descr="C:\Users\Marcela\AppData\Local\Microsoft\Windows\Temporary Internet Files\Content.IE5\L9NQ16BA\MC90038383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077072"/>
            <a:ext cx="658368" cy="932688"/>
          </a:xfrm>
          <a:prstGeom prst="rect">
            <a:avLst/>
          </a:prstGeom>
          <a:noFill/>
        </p:spPr>
      </p:pic>
      <p:pic>
        <p:nvPicPr>
          <p:cNvPr id="1029" name="Picture 5" descr="C:\Users\Marcela\AppData\Local\Microsoft\Windows\Temporary Internet Files\Content.IE5\O0MZE86X\MC90041344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725144"/>
            <a:ext cx="1080120" cy="1021229"/>
          </a:xfrm>
          <a:prstGeom prst="rect">
            <a:avLst/>
          </a:prstGeom>
          <a:noFill/>
        </p:spPr>
      </p:pic>
      <p:pic>
        <p:nvPicPr>
          <p:cNvPr id="1031" name="Picture 7" descr="C:\Users\Marcela\AppData\Local\Microsoft\Windows\Temporary Internet Files\Content.IE5\L9NQ16BA\MC900437050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589240"/>
            <a:ext cx="1296144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7012E-6 L 0.44896 -2.701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13691E-6 L 0.43108 -2.1369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54209E-6 L 0.45486 -4.54209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44218E-6 L 0.54913 2.44218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022E-7 L 0.47639 -0.00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http://microsoft.com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403</TotalTime>
  <Words>163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Snímek 1</vt:lpstr>
      <vt:lpstr>ANOTACE</vt:lpstr>
      <vt:lpstr>PSANÍ I-Í PO MĚKKÝCH SOUHLÁSKÁCH II.</vt:lpstr>
      <vt:lpstr>Snímek 4</vt:lpstr>
      <vt:lpstr>Snímek 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Marcela</cp:lastModifiedBy>
  <cp:revision>30</cp:revision>
  <dcterms:created xsi:type="dcterms:W3CDTF">2011-08-15T08:25:49Z</dcterms:created>
  <dcterms:modified xsi:type="dcterms:W3CDTF">2012-04-04T15:43:38Z</dcterms:modified>
</cp:coreProperties>
</file>