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9" r:id="rId3"/>
    <p:sldId id="261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0BB3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0929DDE-7669-454E-8FE8-D970D3923A43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6660A66-374C-420E-8D3D-14C80A8F92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61090033"/>
              </p:ext>
            </p:extLst>
          </p:nvPr>
        </p:nvGraphicFramePr>
        <p:xfrm>
          <a:off x="1691680" y="116632"/>
          <a:ext cx="5849620" cy="6609768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9779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VY_32_INOVACE_ZE6-16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9. 3. 2014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Hlavní města států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h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lavní města států Afriky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Žáci se seznámí se základními geografickými pojmy a doplní je do </a:t>
                      </a:r>
                      <a:r>
                        <a:rPr lang="cs-CZ" sz="11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osmisměrky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             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941168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198497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628801"/>
            <a:ext cx="83233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HLAVNÍ MĚSTA  STÁTŮ  AFRIKY</a:t>
            </a:r>
            <a:endParaRPr lang="cs-CZ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7209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979841"/>
            <a:ext cx="804579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Každý stát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má samozřejmě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své hlavní město. Nejlidnatějším městem celého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frického kontinentu je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Káhira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hlavní město Egypta. Střediskem marockého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růmyslu je jeho hlavní město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Rabat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které je také sídlem krále.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Tripolis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lavní město Libye, je též centrem státního průmyslu. Významným říčním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přístavem na řece Niger je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Bamako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 hlavní město Mali.  Dalším významným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řístavem je také hlavní město Alžírska-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Alžír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Jedním z nejstarších měst na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Zemi je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Tunis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hlavní město Tuniska. Na úpatí hory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Entoto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leží hlavní město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Etiopie -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Addis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Abeba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Hlavním městem Nigérie je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Abuja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ve kterém je např.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ídlo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Centrální banky nebo Národní mešita.</a:t>
            </a:r>
          </a:p>
          <a:p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372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64632106"/>
              </p:ext>
            </p:extLst>
          </p:nvPr>
        </p:nvGraphicFramePr>
        <p:xfrm>
          <a:off x="1696493" y="1124744"/>
          <a:ext cx="6912770" cy="456741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91277"/>
                <a:gridCol w="691277"/>
                <a:gridCol w="691277"/>
                <a:gridCol w="691277"/>
                <a:gridCol w="691277"/>
                <a:gridCol w="691277"/>
                <a:gridCol w="691277"/>
                <a:gridCol w="691277"/>
                <a:gridCol w="691277"/>
                <a:gridCol w="691277"/>
              </a:tblGrid>
              <a:tr h="451103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03712" y="3212976"/>
            <a:ext cx="114165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KÁHIRA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0886" y="6109676"/>
            <a:ext cx="955711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TUNIS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29012" y="435781"/>
            <a:ext cx="102322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DB0BB3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RABAT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89252" y="435781"/>
            <a:ext cx="1353256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TRIPOLIS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4396" y="1965826"/>
            <a:ext cx="1282723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BAMAKO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2759" y="4518038"/>
            <a:ext cx="912429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ALŽÍR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68772" y="6253692"/>
            <a:ext cx="1884106" cy="40011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ADDIS ABEBA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1793" y="6109676"/>
            <a:ext cx="1013419" cy="40011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ABUJA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0"/>
            <a:ext cx="39421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>
                <a:latin typeface="Arial" panose="020B0604020202020204" pitchFamily="34" charset="0"/>
                <a:cs typeface="Arial" panose="020B0604020202020204" pitchFamily="34" charset="0"/>
              </a:rPr>
              <a:t>Najdi uvedené výrazy v </a:t>
            </a:r>
            <a:r>
              <a:rPr lang="cs-CZ" u="sng" dirty="0" err="1">
                <a:latin typeface="Arial" panose="020B0604020202020204" pitchFamily="34" charset="0"/>
                <a:cs typeface="Arial" panose="020B0604020202020204" pitchFamily="34" charset="0"/>
              </a:rPr>
              <a:t>osmisměrce</a:t>
            </a:r>
            <a:r>
              <a:rPr lang="cs-CZ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3655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57607749"/>
              </p:ext>
            </p:extLst>
          </p:nvPr>
        </p:nvGraphicFramePr>
        <p:xfrm>
          <a:off x="1259632" y="980728"/>
          <a:ext cx="6912770" cy="456741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91277"/>
                <a:gridCol w="691277"/>
                <a:gridCol w="691277"/>
                <a:gridCol w="691277"/>
                <a:gridCol w="691277"/>
                <a:gridCol w="691277"/>
                <a:gridCol w="691277"/>
                <a:gridCol w="691277"/>
                <a:gridCol w="691277"/>
                <a:gridCol w="691277"/>
              </a:tblGrid>
              <a:tr h="451103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5736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87624" y="188640"/>
            <a:ext cx="2358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řešení: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64952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72</TotalTime>
  <Words>469</Words>
  <Application>Microsoft Office PowerPoint</Application>
  <PresentationFormat>Předvádění na obrazovce (4:3)</PresentationFormat>
  <Paragraphs>246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Dum</cp:lastModifiedBy>
  <cp:revision>11</cp:revision>
  <dcterms:created xsi:type="dcterms:W3CDTF">2014-05-09T16:18:55Z</dcterms:created>
  <dcterms:modified xsi:type="dcterms:W3CDTF">2014-05-20T17:41:06Z</dcterms:modified>
</cp:coreProperties>
</file>