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712" autoAdjust="0"/>
  </p:normalViewPr>
  <p:slideViewPr>
    <p:cSldViewPr snapToGrid="0">
      <p:cViewPr>
        <p:scale>
          <a:sx n="90" d="100"/>
          <a:sy n="90" d="100"/>
        </p:scale>
        <p:origin x="-534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9480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6983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8391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0758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4283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05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4519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833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2657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459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444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199D6-82CC-4528-8879-359BD7B65E28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6AC77-1758-461A-BF43-E18599ECB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387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542307"/>
              </p:ext>
            </p:extLst>
          </p:nvPr>
        </p:nvGraphicFramePr>
        <p:xfrm>
          <a:off x="1674708" y="77273"/>
          <a:ext cx="5849620" cy="6650031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10380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VY_32_INOVACE_ZE6-17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9. 3. 2014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Severní arabská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Severní arabská Afrika. Žáci se seznámí se základními geografickými pojmy a přiřadí je k obrázkům.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7360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541" y="1294514"/>
            <a:ext cx="7772400" cy="2387600"/>
          </a:xfrm>
        </p:spPr>
        <p:txBody>
          <a:bodyPr/>
          <a:lstStyle/>
          <a:p>
            <a:r>
              <a:rPr lang="cs-CZ" dirty="0" smtClean="0"/>
              <a:t>Severní „arabská“ Afrika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8956" y="3944258"/>
            <a:ext cx="2310084" cy="26252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2741" y="431799"/>
            <a:ext cx="1930400" cy="1930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1143" y="431799"/>
            <a:ext cx="2162627" cy="19304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3770" y="431799"/>
            <a:ext cx="1855256" cy="193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687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667656"/>
            <a:ext cx="7886700" cy="554445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Mezi státy severní arabské Afriky patří: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Maroko, Alžírsko, Tunisko, Libye,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Egypt,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jsou to hospodářsky vyspělé státy díky zásobám nerostných surovin (ropa, zemní plyn)</a:t>
            </a: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Arabská proto, že mezi obyvateli převládají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Arabové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tvoří až 90% všech obyvatel. Nejvíce obyvatel je shromážděno při pobřeží Středozemního moře a delty Nilu.</a:t>
            </a: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Převažujícím náboženstvím je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Islám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který silně ovlivňuje chod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států,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ale 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obyvatele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z něj vychází pravidla i zákony. Jejich nedodržování je tvrdě trestáno.</a:t>
            </a: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Turisticky nejlákavější jsou Maroko díky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pohoří Atlas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 Egypt díky pobřeží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Rudého moře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6464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77705" y="274029"/>
            <a:ext cx="2362352" cy="2421621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36901" y="274029"/>
            <a:ext cx="2723619" cy="280405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69765" y="274542"/>
            <a:ext cx="1164802" cy="27927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711" y="3263589"/>
            <a:ext cx="2801234" cy="27885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52719" y="3119620"/>
            <a:ext cx="2815347" cy="273632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22711" y="6248400"/>
            <a:ext cx="8514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kern="1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Přiřaď správný název státu a hlavní město k obrázkům</a:t>
            </a:r>
            <a:endParaRPr lang="cs-CZ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5143" y="5569949"/>
            <a:ext cx="135325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MAROKO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79066" y="4862393"/>
            <a:ext cx="105509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EGYPT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880176" y="4160841"/>
            <a:ext cx="94128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LIBYE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225143" y="4865395"/>
            <a:ext cx="134043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TUNISKO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80176" y="5590457"/>
            <a:ext cx="149752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ALŽÍRSKO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25143" y="3456287"/>
            <a:ext cx="98296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Káhira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25143" y="4160841"/>
            <a:ext cx="13919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Tarábulus</a:t>
            </a: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99861" y="3459289"/>
            <a:ext cx="85010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Tunis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225143" y="2751733"/>
            <a:ext cx="125226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cs-CZ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Jazair</a:t>
            </a: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75807" y="2751733"/>
            <a:ext cx="119616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Ar-</a:t>
            </a:r>
            <a:r>
              <a:rPr lang="cs-CZ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Ribat</a:t>
            </a: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46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77705" y="274029"/>
            <a:ext cx="2362352" cy="2421621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36901" y="274029"/>
            <a:ext cx="2723619" cy="280405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69765" y="274542"/>
            <a:ext cx="1164802" cy="27927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711" y="3263589"/>
            <a:ext cx="2801234" cy="27885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52719" y="3119620"/>
            <a:ext cx="2815347" cy="273632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49736" y="6292009"/>
            <a:ext cx="8514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56882" y="1481302"/>
            <a:ext cx="135325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MAROKO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990636" y="4060206"/>
            <a:ext cx="105509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EGYPT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378319" y="3699176"/>
            <a:ext cx="94128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LIBYE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349175" y="424024"/>
            <a:ext cx="134043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TUNISKO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108823" y="1050993"/>
            <a:ext cx="149752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ALŽÍRSKO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033375" y="4761758"/>
            <a:ext cx="98296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Káhira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026493" y="4256947"/>
            <a:ext cx="13919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Tarábulus</a:t>
            </a:r>
            <a:endParaRPr lang="cs-CZ" sz="20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66491" y="1050992"/>
            <a:ext cx="850105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Tunis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108823" y="1703260"/>
            <a:ext cx="125226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cs-CZ" sz="20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Jazair</a:t>
            </a:r>
            <a:endParaRPr lang="cs-CZ" sz="20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017028" y="1996104"/>
            <a:ext cx="1196161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Ar-</a:t>
            </a:r>
            <a:r>
              <a:rPr lang="cs-CZ" sz="20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Ribat</a:t>
            </a:r>
            <a:endParaRPr lang="cs-CZ" sz="20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78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4244" y="245365"/>
            <a:ext cx="815453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 2"/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materiálu byly použity prostředky z galerie Microsoft Office 2010, vlastní licence Základní škola Jablonec nad Nisou –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Mšeno, Mozartova 24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příspěvková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organizace.</a:t>
            </a:r>
          </a:p>
        </p:txBody>
      </p:sp>
    </p:spTree>
    <p:extLst>
      <p:ext uri="{BB962C8B-B14F-4D97-AF65-F5344CB8AC3E}">
        <p14:creationId xmlns:p14="http://schemas.microsoft.com/office/powerpoint/2010/main" xmlns="" val="40817441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148</TotalTime>
  <Words>300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Office</vt:lpstr>
      <vt:lpstr>Snímek 1</vt:lpstr>
      <vt:lpstr>Severní „arabská“ Afrika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„arabská“ afrika</dc:title>
  <dc:creator>Jana Málková</dc:creator>
  <cp:lastModifiedBy>Dum</cp:lastModifiedBy>
  <cp:revision>17</cp:revision>
  <dcterms:created xsi:type="dcterms:W3CDTF">2014-04-24T18:50:18Z</dcterms:created>
  <dcterms:modified xsi:type="dcterms:W3CDTF">2014-05-20T17:42:48Z</dcterms:modified>
</cp:coreProperties>
</file>