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61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2EF604-4003-487E-860B-9A239267A0C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2BD05-4FB2-4A93-B0F5-5D3EE354A496}" type="datetimeFigureOut">
              <a:rPr lang="cs-CZ" smtClean="0"/>
              <a:t>11. 5. 2014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8088778"/>
              </p:ext>
            </p:extLst>
          </p:nvPr>
        </p:nvGraphicFramePr>
        <p:xfrm>
          <a:off x="1674708" y="77273"/>
          <a:ext cx="5849620" cy="6650031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10380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VY_32_INOVACE_ZE6-20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Africká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nej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…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africká </a:t>
                      </a:r>
                      <a:r>
                        <a:rPr lang="cs-CZ" sz="11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nej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…. Žáci se seznámí se základními geografickými pojmy a </a:t>
                      </a:r>
                      <a:r>
                        <a:rPr lang="cs-CZ" sz="11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doplňí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křížovku.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612920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700808"/>
            <a:ext cx="536236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Africká </a:t>
            </a:r>
            <a:r>
              <a:rPr lang="cs-CZ" sz="6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nej</a:t>
            </a:r>
            <a:r>
              <a:rPr lang="cs-CZ" sz="6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cs-CZ" sz="6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1994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620687"/>
            <a:ext cx="86799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 Afrika má svá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nej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Afriku omývají dva oceány, ze západu Atlantský a z jihu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Indický. Nejdelší řekou je Nil a nejvodnatější je Kongo. Nejzápadnějším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bodem Afriky je Zelený mys a naopak nejvýchodnějším je mys </a:t>
            </a:r>
            <a:r>
              <a:rPr lang="cs-CZ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Hafun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Největší pouští Afriky a zároveň celého světa je Sahara. Sahara zasahuje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do mnoha zemí a jednou z nich je Egypt s hlavním městem Káhirou. 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 Africe patří ostrov Madagaskar ležící jihovýchodně od Afriky.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883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4456632"/>
              </p:ext>
            </p:extLst>
          </p:nvPr>
        </p:nvGraphicFramePr>
        <p:xfrm>
          <a:off x="2978727" y="692696"/>
          <a:ext cx="38884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3017207"/>
              </p:ext>
            </p:extLst>
          </p:nvPr>
        </p:nvGraphicFramePr>
        <p:xfrm>
          <a:off x="6867159" y="1196752"/>
          <a:ext cx="1296144" cy="504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</a:tblGrid>
              <a:tr h="50405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694850"/>
              </p:ext>
            </p:extLst>
          </p:nvPr>
        </p:nvGraphicFramePr>
        <p:xfrm>
          <a:off x="4922943" y="1196752"/>
          <a:ext cx="1944216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3669134"/>
              </p:ext>
            </p:extLst>
          </p:nvPr>
        </p:nvGraphicFramePr>
        <p:xfrm>
          <a:off x="386439" y="1700808"/>
          <a:ext cx="5832648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4"/>
                <a:gridCol w="648072"/>
                <a:gridCol w="648072"/>
                <a:gridCol w="648072"/>
                <a:gridCol w="648072"/>
                <a:gridCol w="635038"/>
                <a:gridCol w="661106"/>
                <a:gridCol w="648070"/>
                <a:gridCol w="64807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165247"/>
              </p:ext>
            </p:extLst>
          </p:nvPr>
        </p:nvGraphicFramePr>
        <p:xfrm>
          <a:off x="6219087" y="1700808"/>
          <a:ext cx="64807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809141"/>
              </p:ext>
            </p:extLst>
          </p:nvPr>
        </p:nvGraphicFramePr>
        <p:xfrm>
          <a:off x="5571015" y="2204864"/>
          <a:ext cx="201622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1"/>
                <a:gridCol w="648072"/>
                <a:gridCol w="720081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3084048"/>
              </p:ext>
            </p:extLst>
          </p:nvPr>
        </p:nvGraphicFramePr>
        <p:xfrm>
          <a:off x="2906719" y="2708920"/>
          <a:ext cx="39604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648072"/>
                <a:gridCol w="644728"/>
                <a:gridCol w="639415"/>
                <a:gridCol w="660073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754696"/>
              </p:ext>
            </p:extLst>
          </p:nvPr>
        </p:nvGraphicFramePr>
        <p:xfrm>
          <a:off x="6867159" y="2708920"/>
          <a:ext cx="72008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7574411"/>
              </p:ext>
            </p:extLst>
          </p:nvPr>
        </p:nvGraphicFramePr>
        <p:xfrm>
          <a:off x="2906719" y="3212976"/>
          <a:ext cx="39604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648072"/>
                <a:gridCol w="644728"/>
                <a:gridCol w="639415"/>
                <a:gridCol w="660073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cxnSp>
        <p:nvCxnSpPr>
          <p:cNvPr id="13" name="Přímá spojnice 12"/>
          <p:cNvCxnSpPr/>
          <p:nvPr/>
        </p:nvCxnSpPr>
        <p:spPr>
          <a:xfrm>
            <a:off x="0" y="3861048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95536" y="3861048"/>
            <a:ext cx="2832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1.Hlavní město Egypta.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5536" y="3861048"/>
            <a:ext cx="382553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2.Nejvýchodnější bod Afriky.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3.Ostrov jihovýchodně od Afriky.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4.Největší řeka.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5.Oceán omývající jižní Afriku.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6.Nejrozsáhlejší poušť.</a:t>
            </a:r>
          </a:p>
          <a:p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4884296" y="6525197"/>
            <a:ext cx="3864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743791" y="6204899"/>
            <a:ext cx="11405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Tajenka: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95536" y="11266"/>
            <a:ext cx="2249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Doplň </a:t>
            </a:r>
            <a:r>
              <a:rPr lang="cs-CZ" b="1" u="sng" dirty="0">
                <a:latin typeface="Arial" pitchFamily="34" charset="0"/>
                <a:cs typeface="Arial" pitchFamily="34" charset="0"/>
              </a:rPr>
              <a:t>do křížovky: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4400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6898837"/>
              </p:ext>
            </p:extLst>
          </p:nvPr>
        </p:nvGraphicFramePr>
        <p:xfrm>
          <a:off x="2927948" y="620688"/>
          <a:ext cx="388843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  <a:gridCol w="64807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2257899"/>
              </p:ext>
            </p:extLst>
          </p:nvPr>
        </p:nvGraphicFramePr>
        <p:xfrm>
          <a:off x="6816380" y="1124744"/>
          <a:ext cx="1296144" cy="5040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</a:tblGrid>
              <a:tr h="504057"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5553270"/>
              </p:ext>
            </p:extLst>
          </p:nvPr>
        </p:nvGraphicFramePr>
        <p:xfrm>
          <a:off x="4872164" y="1124744"/>
          <a:ext cx="1944216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  <a:gridCol w="648072"/>
                <a:gridCol w="64807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9347552"/>
              </p:ext>
            </p:extLst>
          </p:nvPr>
        </p:nvGraphicFramePr>
        <p:xfrm>
          <a:off x="335660" y="1628800"/>
          <a:ext cx="5832648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4"/>
                <a:gridCol w="648072"/>
                <a:gridCol w="648072"/>
                <a:gridCol w="648072"/>
                <a:gridCol w="648072"/>
                <a:gridCol w="635038"/>
                <a:gridCol w="661106"/>
                <a:gridCol w="648070"/>
                <a:gridCol w="64807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0935189"/>
              </p:ext>
            </p:extLst>
          </p:nvPr>
        </p:nvGraphicFramePr>
        <p:xfrm>
          <a:off x="6168308" y="1628800"/>
          <a:ext cx="648072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2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9187209"/>
              </p:ext>
            </p:extLst>
          </p:nvPr>
        </p:nvGraphicFramePr>
        <p:xfrm>
          <a:off x="5520236" y="2132856"/>
          <a:ext cx="2016224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8071"/>
                <a:gridCol w="648072"/>
                <a:gridCol w="720081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334450"/>
              </p:ext>
            </p:extLst>
          </p:nvPr>
        </p:nvGraphicFramePr>
        <p:xfrm>
          <a:off x="2855940" y="2636912"/>
          <a:ext cx="39604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648072"/>
                <a:gridCol w="644728"/>
                <a:gridCol w="639415"/>
                <a:gridCol w="660073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7895936"/>
              </p:ext>
            </p:extLst>
          </p:nvPr>
        </p:nvGraphicFramePr>
        <p:xfrm>
          <a:off x="6816380" y="2636912"/>
          <a:ext cx="72008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052743"/>
              </p:ext>
            </p:extLst>
          </p:nvPr>
        </p:nvGraphicFramePr>
        <p:xfrm>
          <a:off x="2855940" y="3140968"/>
          <a:ext cx="3960440" cy="50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80"/>
                <a:gridCol w="648072"/>
                <a:gridCol w="648072"/>
                <a:gridCol w="644728"/>
                <a:gridCol w="639415"/>
                <a:gridCol w="660073"/>
              </a:tblGrid>
              <a:tr h="504056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cxnSp>
        <p:nvCxnSpPr>
          <p:cNvPr id="11" name="Přímá spojnice 10"/>
          <p:cNvCxnSpPr/>
          <p:nvPr/>
        </p:nvCxnSpPr>
        <p:spPr>
          <a:xfrm>
            <a:off x="0" y="3717032"/>
            <a:ext cx="9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5536" y="3861048"/>
            <a:ext cx="2832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1.Hlavní město Egypta.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861048"/>
            <a:ext cx="3825534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2.Nejvýchodnější bod Afriky.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3.Ostrov jihovýchodně od Afriky.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4.Největší řeka.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5.Oceán omývající jižní Afriku.</a:t>
            </a:r>
          </a:p>
          <a:p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.Nejrozsáhlejší poušť.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884296" y="6525197"/>
            <a:ext cx="3864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704749" y="6155865"/>
            <a:ext cx="1103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Tajenka: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6155865"/>
            <a:ext cx="73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Afrika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1520" y="188640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řešení: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312303"/>
      </p:ext>
    </p:extLst>
  </p:cSld>
  <p:clrMapOvr>
    <a:masterClrMapping/>
  </p:clrMapOvr>
</p:sld>
</file>

<file path=ppt/theme/theme1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Composite</Template>
  <TotalTime>51</TotalTime>
  <Words>307</Words>
  <Application>Microsoft Office PowerPoint</Application>
  <PresentationFormat>Předvádění na obrazovce (4:3)</PresentationFormat>
  <Paragraphs>89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Složený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11</cp:revision>
  <dcterms:created xsi:type="dcterms:W3CDTF">2014-05-09T16:52:47Z</dcterms:created>
  <dcterms:modified xsi:type="dcterms:W3CDTF">2014-05-11T17:28:25Z</dcterms:modified>
</cp:coreProperties>
</file>