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771A"/>
    <a:srgbClr val="8A828A"/>
    <a:srgbClr val="D4D83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VY_32_INOVACE_08_SOUHLÁSKY_PSANÍ I-Í PO MĚKKÝCH SOUHLÁSKÁCH III.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Psaní i-í po měkkých souhláskách 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C3BA06-CB53-4552-A40F-0A4354FDCBA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0A83D0C-7246-4E18-B593-C1DBADF9E6D4}" type="presOf" srcId="{B651F6E3-6281-48DB-9319-2AEAFDAE7572}" destId="{619D679B-A015-4ECF-8348-D1034C574F40}" srcOrd="0" destOrd="0" presId="urn:microsoft.com/office/officeart/2005/8/layout/target3"/>
    <dgm:cxn modelId="{F81A8E5E-248A-43C2-B357-FD3CD30B247C}" type="presOf" srcId="{4C35D32F-0EAB-4CD7-82EE-45574DC2A586}" destId="{890E4F0B-2866-4A3F-A3C7-2A14B1797930}" srcOrd="1" destOrd="0" presId="urn:microsoft.com/office/officeart/2005/8/layout/target3"/>
    <dgm:cxn modelId="{C7AB24EA-BFD9-4210-A852-A8D3B1B8509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4C1368D-3ED3-4C7C-A8A6-F12C61FA2E4F}" type="presOf" srcId="{4C35D32F-0EAB-4CD7-82EE-45574DC2A586}" destId="{8BEBB6EC-1DAA-4CAC-8A25-BC0FCBD5DBD5}" srcOrd="0" destOrd="0" presId="urn:microsoft.com/office/officeart/2005/8/layout/target3"/>
    <dgm:cxn modelId="{871BA44B-DDA5-4C1A-9900-4C8B9C81869E}" type="presOf" srcId="{D1D4F407-5343-4D3F-B5B9-D407B03CAEB4}" destId="{AED2198E-93D5-4001-81B4-73124B309672}" srcOrd="1" destOrd="0" presId="urn:microsoft.com/office/officeart/2005/8/layout/target3"/>
    <dgm:cxn modelId="{5E845F42-4ED1-46D9-9E66-2030ED5B39D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32D55E7-3EEC-4E3F-A89D-791F59B5701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B3BE804-A0E8-4B3F-A1F5-1D79EADF06A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52F3DF-04C3-4324-B4EB-8AF4891CEF5F}" type="presOf" srcId="{D8197B8C-B260-4A16-BDF4-0947B075E274}" destId="{5A5FFA88-C948-4069-8E93-59FA12366E83}" srcOrd="1" destOrd="0" presId="urn:microsoft.com/office/officeart/2005/8/layout/target3"/>
    <dgm:cxn modelId="{BB8C206E-C36E-4415-8FF9-0AB7E3B6B505}" type="presOf" srcId="{D8197B8C-B260-4A16-BDF4-0947B075E274}" destId="{25B08C86-7E15-44DC-BE7F-FFB55DD49D12}" srcOrd="0" destOrd="0" presId="urn:microsoft.com/office/officeart/2005/8/layout/target3"/>
    <dgm:cxn modelId="{A9832743-5DDA-40E0-8C58-D98867488BB0}" type="presParOf" srcId="{333A1088-737F-45CB-B68E-254E46348037}" destId="{F5ABB229-8D3B-4694-996A-96F23CF14429}" srcOrd="0" destOrd="0" presId="urn:microsoft.com/office/officeart/2005/8/layout/target3"/>
    <dgm:cxn modelId="{4282E59A-AD44-4E09-8234-2C4F00954A4F}" type="presParOf" srcId="{333A1088-737F-45CB-B68E-254E46348037}" destId="{F41139FD-01EE-4571-8B17-4FB00FC51163}" srcOrd="1" destOrd="0" presId="urn:microsoft.com/office/officeart/2005/8/layout/target3"/>
    <dgm:cxn modelId="{9130B6CC-76E6-4FC2-9782-B567E3B55DCB}" type="presParOf" srcId="{333A1088-737F-45CB-B68E-254E46348037}" destId="{D005CE8C-CC26-4C3E-AC11-E15060ECD759}" srcOrd="2" destOrd="0" presId="urn:microsoft.com/office/officeart/2005/8/layout/target3"/>
    <dgm:cxn modelId="{7476E06F-90A8-4535-984F-46F1805E03C2}" type="presParOf" srcId="{333A1088-737F-45CB-B68E-254E46348037}" destId="{2C702D82-9B77-49B7-9568-BB8EB47C3372}" srcOrd="3" destOrd="0" presId="urn:microsoft.com/office/officeart/2005/8/layout/target3"/>
    <dgm:cxn modelId="{21E98580-3740-4AA3-8FC7-6F091D619AB8}" type="presParOf" srcId="{333A1088-737F-45CB-B68E-254E46348037}" destId="{A52A0455-90FF-4808-ABD0-F02540D31D5A}" srcOrd="4" destOrd="0" presId="urn:microsoft.com/office/officeart/2005/8/layout/target3"/>
    <dgm:cxn modelId="{4A77FDE0-6BEC-42B4-BE02-60F324AFF842}" type="presParOf" srcId="{333A1088-737F-45CB-B68E-254E46348037}" destId="{6140AFEC-043D-4C43-A2F9-D0F5331DF3A3}" srcOrd="5" destOrd="0" presId="urn:microsoft.com/office/officeart/2005/8/layout/target3"/>
    <dgm:cxn modelId="{BE6C7BC3-CA5F-4696-8887-147357A7B60D}" type="presParOf" srcId="{333A1088-737F-45CB-B68E-254E46348037}" destId="{9358AC05-5D7D-4327-9F80-1AD486AEA664}" srcOrd="6" destOrd="0" presId="urn:microsoft.com/office/officeart/2005/8/layout/target3"/>
    <dgm:cxn modelId="{C86FA91B-5C59-4A1C-B272-E03699C8384D}" type="presParOf" srcId="{333A1088-737F-45CB-B68E-254E46348037}" destId="{313FC574-E1CD-4FB4-B054-0B805CE0447D}" srcOrd="7" destOrd="0" presId="urn:microsoft.com/office/officeart/2005/8/layout/target3"/>
    <dgm:cxn modelId="{BFBAB1A6-6591-4893-8E51-0D7AB3FEE76E}" type="presParOf" srcId="{333A1088-737F-45CB-B68E-254E46348037}" destId="{619D679B-A015-4ECF-8348-D1034C574F40}" srcOrd="8" destOrd="0" presId="urn:microsoft.com/office/officeart/2005/8/layout/target3"/>
    <dgm:cxn modelId="{812C468F-FA07-4625-8C32-FAF41489237A}" type="presParOf" srcId="{333A1088-737F-45CB-B68E-254E46348037}" destId="{322283A8-4A27-4CDA-BAE3-F381106A9174}" srcOrd="9" destOrd="0" presId="urn:microsoft.com/office/officeart/2005/8/layout/target3"/>
    <dgm:cxn modelId="{8EC1D769-22A0-49FC-8A66-E6A7413591D0}" type="presParOf" srcId="{333A1088-737F-45CB-B68E-254E46348037}" destId="{FFC9F71D-1B4F-4AD9-A4A6-86ADEFC8AF5C}" srcOrd="10" destOrd="0" presId="urn:microsoft.com/office/officeart/2005/8/layout/target3"/>
    <dgm:cxn modelId="{C169B4D4-9FE1-4A96-8BE0-F9A6A65595EE}" type="presParOf" srcId="{333A1088-737F-45CB-B68E-254E46348037}" destId="{25B08C86-7E15-44DC-BE7F-FFB55DD49D12}" srcOrd="11" destOrd="0" presId="urn:microsoft.com/office/officeart/2005/8/layout/target3"/>
    <dgm:cxn modelId="{2385AC66-EDE0-4DA1-B9E0-94EAF9FA8E4F}" type="presParOf" srcId="{333A1088-737F-45CB-B68E-254E46348037}" destId="{76644BE8-9D7C-4C09-B250-3D10AF48CBB7}" srcOrd="12" destOrd="0" presId="urn:microsoft.com/office/officeart/2005/8/layout/target3"/>
    <dgm:cxn modelId="{60ED2C09-4FFE-4EF6-BA3A-D723BDA73176}" type="presParOf" srcId="{333A1088-737F-45CB-B68E-254E46348037}" destId="{EE85B701-7295-41C0-BA7A-34D3756A2AE6}" srcOrd="13" destOrd="0" presId="urn:microsoft.com/office/officeart/2005/8/layout/target3"/>
    <dgm:cxn modelId="{6FA124E9-31EC-4200-A3EE-CD2A71CC6ADD}" type="presParOf" srcId="{333A1088-737F-45CB-B68E-254E46348037}" destId="{8BEBB6EC-1DAA-4CAC-8A25-BC0FCBD5DBD5}" srcOrd="14" destOrd="0" presId="urn:microsoft.com/office/officeart/2005/8/layout/target3"/>
    <dgm:cxn modelId="{3C291B1F-7666-43D3-8584-DD5122A9E8FD}" type="presParOf" srcId="{333A1088-737F-45CB-B68E-254E46348037}" destId="{AED2198E-93D5-4001-81B4-73124B309672}" srcOrd="15" destOrd="0" presId="urn:microsoft.com/office/officeart/2005/8/layout/target3"/>
    <dgm:cxn modelId="{4B4B3BC0-BBA7-46EC-8655-31138898EF73}" type="presParOf" srcId="{333A1088-737F-45CB-B68E-254E46348037}" destId="{2BE915AB-18AA-4053-B92C-3BFC9ED204BB}" srcOrd="16" destOrd="0" presId="urn:microsoft.com/office/officeart/2005/8/layout/target3"/>
    <dgm:cxn modelId="{2E728784-4F77-4369-A413-6F92D4079D2D}" type="presParOf" srcId="{333A1088-737F-45CB-B68E-254E46348037}" destId="{6BB5E863-4638-4E1D-BFDE-399D028AC4ED}" srcOrd="17" destOrd="0" presId="urn:microsoft.com/office/officeart/2005/8/layout/target3"/>
    <dgm:cxn modelId="{97B9CF23-4260-4C62-91EB-E9099FC608C0}" type="presParOf" srcId="{333A1088-737F-45CB-B68E-254E46348037}" destId="{5A5FFA88-C948-4069-8E93-59FA12366E83}" srcOrd="18" destOrd="0" presId="urn:microsoft.com/office/officeart/2005/8/layout/target3"/>
    <dgm:cxn modelId="{998F7467-EA17-4C4F-B680-A934D30B12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VY_32_INOVACE_08_SOUHLÁSKY_PSANÍ I-Í PO MĚKKÝCH SOUHLÁSKÁCH III.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Psaní i-í po měkkých souhláskách III.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PSANÍ I-Í PO MĚKKÝCH SOUHLÁSKÁCH III.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Martínek psal věty, které ho zrovna napadly. Všechno ale popletl dohromady. Přepište věty tak, jak mají být správně.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Na stolku tyká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budýk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Ve škole máme předmět psaný.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Maminka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čystý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okna.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Rád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čychám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vůny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kořený.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Na obloze lety letadlo.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Tatýnek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se brzy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vrátý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domů.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Na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věžy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4">
                    <a:lumMod val="50000"/>
                  </a:schemeClr>
                </a:solidFill>
              </a:rPr>
              <a:t>zvoný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 zvony.</a:t>
            </a:r>
            <a:endParaRPr lang="cs-CZ" sz="2800" dirty="0"/>
          </a:p>
        </p:txBody>
      </p:sp>
      <p:pic>
        <p:nvPicPr>
          <p:cNvPr id="1026" name="Picture 2" descr="C:\Users\Marcela\AppData\Local\Microsoft\Windows\Temporary Internet Files\Content.IE5\AWGJD1MZ\MC9004357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420888"/>
            <a:ext cx="1651620" cy="35922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Zkontroluj si, zda jsi šikovnější než náš popleta Martínek.</a:t>
            </a:r>
          </a:p>
          <a:p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Na stolku tiká budík.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Ve škole máme předmět psaní.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Maminka čistí okna.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Rád čichám vůni koření.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Na obloze letí letadlo.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Tatínek se brzy vrátí domů.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	Na věži zvoní zvony.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sz="2000" dirty="0"/>
          </a:p>
        </p:txBody>
      </p:sp>
      <p:pic>
        <p:nvPicPr>
          <p:cNvPr id="2050" name="Picture 2" descr="C:\Users\Marcela\AppData\Local\Microsoft\Windows\Temporary Internet Files\Content.IE5\O0MZE86X\MC9004357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204864"/>
            <a:ext cx="2601384" cy="2947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Všechny                                                               rády Vánoce.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                               se                                                         na                                      stromeček.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                               krásně                              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Vánoce jsou                                                   svátky.       </a:t>
            </a:r>
          </a:p>
          <a:p>
            <a:pPr>
              <a:buNone/>
            </a:pPr>
            <a:r>
              <a:rPr lang="cs-CZ" dirty="0" smtClean="0"/>
              <a:t>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1628800"/>
            <a:ext cx="1152128" cy="28803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děti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19872" y="1628800"/>
            <a:ext cx="1152128" cy="28803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děty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1628800"/>
            <a:ext cx="1152128" cy="2880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majý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40152" y="1628800"/>
            <a:ext cx="1152128" cy="2880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mají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2780928"/>
            <a:ext cx="136815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Anička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2780928"/>
            <a:ext cx="1368152" cy="2880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Anyčka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67944" y="2780928"/>
            <a:ext cx="1152128" cy="2880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těšý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2780928"/>
            <a:ext cx="1152128" cy="2880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těší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59632" y="3140968"/>
            <a:ext cx="1440160" cy="2880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vánoční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71800" y="3140968"/>
            <a:ext cx="1440160" cy="2880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vánočný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5576" y="4005064"/>
            <a:ext cx="1440160" cy="288032"/>
          </a:xfrm>
          <a:prstGeom prst="rect">
            <a:avLst/>
          </a:prstGeom>
          <a:solidFill>
            <a:srgbClr val="D4D8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Jehličý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67744" y="4005064"/>
            <a:ext cx="1368152" cy="288032"/>
          </a:xfrm>
          <a:prstGeom prst="rect">
            <a:avLst/>
          </a:prstGeom>
          <a:solidFill>
            <a:srgbClr val="D4D8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Jehličí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16016" y="4005064"/>
            <a:ext cx="1152128" cy="288032"/>
          </a:xfrm>
          <a:prstGeom prst="rect">
            <a:avLst/>
          </a:prstGeom>
          <a:solidFill>
            <a:srgbClr val="8A82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voní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40152" y="4005064"/>
            <a:ext cx="1152128" cy="288032"/>
          </a:xfrm>
          <a:prstGeom prst="rect">
            <a:avLst/>
          </a:prstGeom>
          <a:solidFill>
            <a:srgbClr val="8A82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voný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55776" y="5301208"/>
            <a:ext cx="1944216" cy="288032"/>
          </a:xfrm>
          <a:prstGeom prst="rect">
            <a:avLst/>
          </a:prstGeom>
          <a:solidFill>
            <a:srgbClr val="F277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err="1" smtClean="0">
                <a:solidFill>
                  <a:schemeClr val="tx1"/>
                </a:solidFill>
              </a:rPr>
              <a:t>nejkrásnějšý</a:t>
            </a:r>
            <a:endParaRPr lang="cs-CZ" sz="2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5301208"/>
            <a:ext cx="2016224" cy="288032"/>
          </a:xfrm>
          <a:prstGeom prst="rect">
            <a:avLst/>
          </a:prstGeom>
          <a:solidFill>
            <a:srgbClr val="F277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nejkrásnější</a:t>
            </a:r>
            <a:endParaRPr lang="cs-CZ" sz="2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</TotalTime>
  <Words>110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PSANÍ I-Í PO MĚKKÝCH SOUHLÁSKÁCH III.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VY_32_INOVACE_08_SOUHLÁSKY_PSANÍ     I-Í PO MĚKKÝCH SOUHLÁSKÁCH III.</dc:title>
  <dc:creator>Marcela</dc:creator>
  <cp:lastModifiedBy>Marcela</cp:lastModifiedBy>
  <cp:revision>18</cp:revision>
  <dcterms:created xsi:type="dcterms:W3CDTF">2011-08-15T08:27:11Z</dcterms:created>
  <dcterms:modified xsi:type="dcterms:W3CDTF">2012-04-04T15:44:22Z</dcterms:modified>
</cp:coreProperties>
</file>