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62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9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616267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 – 9. ročník 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VY_52_INOVACE_19_ULK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- okresy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Aleš Matějka 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938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Okresní města České republiky.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OEM\Pictures\slepá okm_sma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7438206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8927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Kde </a:t>
            </a:r>
            <a:r>
              <a:rPr lang="cs-CZ" sz="2400" smtClean="0"/>
              <a:t>leží Ústecký kraj?</a:t>
            </a:r>
            <a:endParaRPr lang="cs-CZ" sz="240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944" y="1601369"/>
            <a:ext cx="6828112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9489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Pictures\krajec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4082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Pictures\Vý HK 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3122590"/>
            <a:ext cx="30194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Pictures\Vý UL 1 (2)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132856"/>
            <a:ext cx="30194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Pictures\Vý MS 1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014" y="2636912"/>
            <a:ext cx="178117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2132856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39952" y="1484784"/>
            <a:ext cx="324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80312" y="2332911"/>
            <a:ext cx="320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620688"/>
            <a:ext cx="16103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Který to je?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34415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Ústecký kraj – B je správně.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109" y="2957847"/>
            <a:ext cx="3017782" cy="1810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7268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Je jich 7 – CV, DC, LT, LN, MO, TP, UL.</a:t>
            </a:r>
            <a:endParaRPr lang="cs-CZ" sz="2400" dirty="0"/>
          </a:p>
        </p:txBody>
      </p:sp>
      <p:pic>
        <p:nvPicPr>
          <p:cNvPr id="3074" name="Picture 2" descr="C:\Users\OEM\Pictures\Vý UL 1+OM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076" y="2958180"/>
            <a:ext cx="3019847" cy="181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860032" y="2348880"/>
            <a:ext cx="1922512" cy="9006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Okresní města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7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Okresní města:</a:t>
            </a:r>
            <a:br>
              <a:rPr lang="cs-CZ" sz="2000" dirty="0" smtClean="0"/>
            </a:br>
            <a:r>
              <a:rPr lang="cs-CZ" sz="2000" dirty="0" smtClean="0"/>
              <a:t> Chomutov, Děčín, Litoměřice, Louny, Most, Teplice, Ústí nad Labem.</a:t>
            </a:r>
            <a:endParaRPr lang="cs-CZ" sz="2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Přiřaď  k městu číslo.</a:t>
            </a:r>
          </a:p>
          <a:p>
            <a:r>
              <a:rPr lang="cs-CZ" dirty="0" smtClean="0"/>
              <a:t>       CV    DC    LT    LN    MO    TP    UL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Kliknutím kontrola.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Chomutov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Louny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Most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Teplice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Ústí nad Labem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Litoměřice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Děčín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36912"/>
            <a:ext cx="4040188" cy="3030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OEM\Pictures\Vý UL 1+OM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425" y="2636912"/>
            <a:ext cx="4099545" cy="300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38610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05611" y="42303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56454" y="35730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58140" y="35730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59826" y="35730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61512" y="39423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12355" y="31409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66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69033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  <a:br>
              <a:rPr lang="cs-CZ" dirty="0"/>
            </a:br>
            <a:r>
              <a:rPr lang="cs-CZ" dirty="0"/>
              <a:t>vlastní</a:t>
            </a:r>
            <a:br>
              <a:rPr lang="cs-CZ" dirty="0"/>
            </a:br>
            <a:r>
              <a:rPr lang="cs-CZ" dirty="0"/>
              <a:t>zemepis.com</a:t>
            </a:r>
            <a:br>
              <a:rPr lang="cs-CZ" dirty="0"/>
            </a:br>
            <a:r>
              <a:rPr lang="cs-CZ" dirty="0"/>
              <a:t>wikipedia.org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2122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327</TotalTime>
  <Words>101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Okresní města České republiky.</vt:lpstr>
      <vt:lpstr>Kde leží Ústecký kraj?</vt:lpstr>
      <vt:lpstr>Prezentace aplikace PowerPoint</vt:lpstr>
      <vt:lpstr>Prezentace aplikace PowerPoint</vt:lpstr>
      <vt:lpstr>Ústecký kraj – B je správně.</vt:lpstr>
      <vt:lpstr>Je jich 7 – CV, DC, LT, LN, MO, TP, UL.</vt:lpstr>
      <vt:lpstr>Okresní města:  Chomutov, Děčín, Litoměřice, Louny, Most, Teplice, Ústí nad Labem.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Okresní města České republiky.</dc:title>
  <dc:creator>OEM</dc:creator>
  <cp:lastModifiedBy>OEM</cp:lastModifiedBy>
  <cp:revision>11</cp:revision>
  <dcterms:created xsi:type="dcterms:W3CDTF">2011-09-18T10:07:14Z</dcterms:created>
  <dcterms:modified xsi:type="dcterms:W3CDTF">2011-09-20T06:48:16Z</dcterms:modified>
</cp:coreProperties>
</file>