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57" r:id="rId4"/>
    <p:sldId id="258" r:id="rId5"/>
    <p:sldId id="260" r:id="rId6"/>
    <p:sldId id="261" r:id="rId7"/>
    <p:sldId id="26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16DA210-FB5B-4158-B5E0-FEB733F419BA}" styleName="Styl Světlá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Styl s motivem 2 – zvýraznění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Styl s motivem 2 – zvýraznění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8B1032C-EA38-4F05-BA0D-38AFFFC7BED3}" styleName="Světlý styl 3 – zvýraznění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BDBED569-4797-4DF1-A0F4-6AAB3CD982D8}" styleName="Světlý styl 3 – zvýraznění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6D9F66E-5EB9-4882-86FB-DCBF35E3C3E4}" styleName="Střední styl 4 – zvýraznění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Střední styl 4 – zvýraznění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Střední styl 4 – zvýraznění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Střední styl 4 – zvýraznění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Střední styl 4 – zvýraznění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Styl Středně sytá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Tmavý styl 2 – zvýraznění 5/zvýraznění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AF606853-7671-496A-8E4F-DF71F8EC918B}" styleName="Tmavý styl 1 – zvýraznění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Tmavý styl 1 – zvýraznění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Tmavý styl 1 – zvýraznění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Tmavý styl 1 – zvýraznění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Styl Tmavá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Střední styl 2 – zvýraznění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Styl Středně sytá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7CE84F3-28C3-443E-9E96-99CF82512B78}" styleName="Tmavý styl 1 – zvýraznění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B7ADC35-2864-463B-ABBE-2ED9A4B19E7A}" type="datetimeFigureOut">
              <a:rPr lang="cs-CZ" smtClean="0"/>
              <a:t>20.5.2014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4228484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7ADC35-2864-463B-ABBE-2ED9A4B19E7A}" type="datetimeFigureOut">
              <a:rPr lang="cs-CZ" smtClean="0"/>
              <a:t>20.5.2014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425288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B7ADC35-2864-463B-ABBE-2ED9A4B19E7A}" type="datetimeFigureOut">
              <a:rPr lang="cs-CZ" smtClean="0"/>
              <a:t>20.5.2014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1367313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B7ADC35-2864-463B-ABBE-2ED9A4B19E7A}" type="datetimeFigureOut">
              <a:rPr lang="cs-CZ" smtClean="0"/>
              <a:t>20.5.2014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3735804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B7ADC35-2864-463B-ABBE-2ED9A4B19E7A}" type="datetimeFigureOut">
              <a:rPr lang="cs-CZ" smtClean="0"/>
              <a:t>20.5.2014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3287530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B7ADC35-2864-463B-ABBE-2ED9A4B19E7A}" type="datetimeFigureOut">
              <a:rPr lang="cs-CZ" smtClean="0"/>
              <a:t>20.5.2014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264633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B7ADC35-2864-463B-ABBE-2ED9A4B19E7A}" type="datetimeFigureOut">
              <a:rPr lang="cs-CZ" smtClean="0"/>
              <a:t>20.5.2014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3633520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B7ADC35-2864-463B-ABBE-2ED9A4B19E7A}" type="datetimeFigureOut">
              <a:rPr lang="cs-CZ" smtClean="0"/>
              <a:t>20.5.2014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1705874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B7ADC35-2864-463B-ABBE-2ED9A4B19E7A}" type="datetimeFigureOut">
              <a:rPr lang="cs-CZ" smtClean="0"/>
              <a:t>20.5.2014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116617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7ADC35-2864-463B-ABBE-2ED9A4B19E7A}" type="datetimeFigureOut">
              <a:rPr lang="cs-CZ" smtClean="0"/>
              <a:t>20.5.2014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3042226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7ADC35-2864-463B-ABBE-2ED9A4B19E7A}" type="datetimeFigureOut">
              <a:rPr lang="cs-CZ" smtClean="0"/>
              <a:t>20.5.2014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0108F2C-00C5-4BE2-9143-4CBB1B9BD488}" type="slidenum">
              <a:rPr lang="cs-CZ" smtClean="0"/>
              <a:t>‹#›</a:t>
            </a:fld>
            <a:endParaRPr lang="cs-CZ"/>
          </a:p>
        </p:txBody>
      </p:sp>
    </p:spTree>
    <p:extLst>
      <p:ext uri="{BB962C8B-B14F-4D97-AF65-F5344CB8AC3E}">
        <p14:creationId xmlns:p14="http://schemas.microsoft.com/office/powerpoint/2010/main" val="2289999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7ADC35-2864-463B-ABBE-2ED9A4B19E7A}" type="datetimeFigureOut">
              <a:rPr lang="cs-CZ" smtClean="0"/>
              <a:t>20.5.2014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108F2C-00C5-4BE2-9143-4CBB1B9BD488}" type="slidenum">
              <a:rPr lang="cs-CZ" smtClean="0"/>
              <a:t>‹#›</a:t>
            </a:fld>
            <a:endParaRPr lang="cs-CZ"/>
          </a:p>
        </p:txBody>
      </p:sp>
    </p:spTree>
    <p:extLst>
      <p:ext uri="{BB962C8B-B14F-4D97-AF65-F5344CB8AC3E}">
        <p14:creationId xmlns:p14="http://schemas.microsoft.com/office/powerpoint/2010/main" val="2675718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bing.com/images/search?q=d%c4%9bti+kreslen%c3%a9&amp;view=detail&amp;id=B9E3ACD0682768AD2A9E23F8AD34C227C686BF28&amp;first=0&amp;FORM=IDFRI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975" y="439738"/>
            <a:ext cx="4210050" cy="5983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6649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rak 3"/>
          <p:cNvSpPr/>
          <p:nvPr/>
        </p:nvSpPr>
        <p:spPr>
          <a:xfrm>
            <a:off x="76935" y="57019"/>
            <a:ext cx="7560839" cy="2319717"/>
          </a:xfrm>
          <a:prstGeom prst="cloud">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800" b="1" smtClean="0">
                <a:solidFill>
                  <a:schemeClr val="tx1"/>
                </a:solidFill>
                <a:latin typeface="Agency FB" pitchFamily="34" charset="0"/>
              </a:rPr>
              <a:t>SLOVESA</a:t>
            </a:r>
            <a:endParaRPr lang="cs-CZ" sz="8800" b="1" dirty="0">
              <a:solidFill>
                <a:schemeClr val="tx1"/>
              </a:solidFill>
              <a:latin typeface="Agency FB" pitchFamily="34" charset="0"/>
            </a:endParaRPr>
          </a:p>
        </p:txBody>
      </p:sp>
      <p:pic>
        <p:nvPicPr>
          <p:cNvPr id="2052" name="Picture 4" descr="http://www.asu.cas.cz/_data/fotogalerie/00082-2008.03-omalovanky-slunce/photogallery__177_12058503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919" y="4221088"/>
            <a:ext cx="2753071" cy="1949196"/>
          </a:xfrm>
          <a:prstGeom prst="rect">
            <a:avLst/>
          </a:prstGeom>
          <a:solidFill>
            <a:srgbClr val="FF0000"/>
          </a:solidFill>
          <a:ln>
            <a:solidFill>
              <a:srgbClr val="FF0000"/>
            </a:solidFill>
          </a:ln>
        </p:spPr>
      </p:pic>
      <p:sp>
        <p:nvSpPr>
          <p:cNvPr id="6" name="Vodorovný svitek 5"/>
          <p:cNvSpPr/>
          <p:nvPr/>
        </p:nvSpPr>
        <p:spPr>
          <a:xfrm>
            <a:off x="1644792" y="5653648"/>
            <a:ext cx="1847087" cy="1033272"/>
          </a:xfrm>
          <a:prstGeom prst="horizontalScroll">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Comic Sans MS" pitchFamily="66" charset="0"/>
              </a:rPr>
              <a:t>Slunce </a:t>
            </a:r>
            <a:r>
              <a:rPr lang="cs-CZ" b="1" dirty="0" smtClean="0">
                <a:solidFill>
                  <a:srgbClr val="FF0000"/>
                </a:solidFill>
                <a:latin typeface="Comic Sans MS" pitchFamily="66" charset="0"/>
              </a:rPr>
              <a:t>svítí</a:t>
            </a:r>
            <a:r>
              <a:rPr lang="cs-CZ" dirty="0" smtClean="0">
                <a:solidFill>
                  <a:schemeClr val="tx1"/>
                </a:solidFill>
                <a:latin typeface="Comic Sans MS" pitchFamily="66" charset="0"/>
              </a:rPr>
              <a:t>.</a:t>
            </a:r>
            <a:endParaRPr lang="cs-CZ" dirty="0">
              <a:solidFill>
                <a:schemeClr val="tx1"/>
              </a:solidFill>
              <a:latin typeface="Comic Sans MS" pitchFamily="66" charset="0"/>
            </a:endParaRPr>
          </a:p>
        </p:txBody>
      </p:sp>
      <p:pic>
        <p:nvPicPr>
          <p:cNvPr id="2054" name="Picture 6" descr="http://www.celysvet.cz/skin/omalovanky/nahled/zvirata-bambi/29728fee8622129a76438a84ce17ddc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4308" y="1304764"/>
            <a:ext cx="2484996" cy="2088232"/>
          </a:xfrm>
          <a:prstGeom prst="rect">
            <a:avLst/>
          </a:prstGeom>
          <a:solidFill>
            <a:srgbClr val="FF0000"/>
          </a:solidFill>
          <a:ln>
            <a:solidFill>
              <a:srgbClr val="FF0000"/>
            </a:solidFill>
          </a:ln>
        </p:spPr>
      </p:pic>
      <p:sp>
        <p:nvSpPr>
          <p:cNvPr id="11" name="Vodorovný svitek 10"/>
          <p:cNvSpPr/>
          <p:nvPr/>
        </p:nvSpPr>
        <p:spPr>
          <a:xfrm>
            <a:off x="5868143" y="2971792"/>
            <a:ext cx="2520280" cy="1033272"/>
          </a:xfrm>
          <a:prstGeom prst="horizontalScroll">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Comic Sans MS" pitchFamily="66" charset="0"/>
              </a:rPr>
              <a:t>Zvířátka </a:t>
            </a:r>
            <a:r>
              <a:rPr lang="cs-CZ" b="1" dirty="0" smtClean="0">
                <a:solidFill>
                  <a:srgbClr val="FF0000"/>
                </a:solidFill>
                <a:latin typeface="Comic Sans MS" pitchFamily="66" charset="0"/>
              </a:rPr>
              <a:t>odpočívají</a:t>
            </a:r>
            <a:r>
              <a:rPr lang="cs-CZ" dirty="0" smtClean="0">
                <a:solidFill>
                  <a:schemeClr val="tx1"/>
                </a:solidFill>
                <a:latin typeface="Comic Sans MS" pitchFamily="66" charset="0"/>
              </a:rPr>
              <a:t> na paloučku.</a:t>
            </a:r>
            <a:endParaRPr lang="cs-CZ" dirty="0">
              <a:solidFill>
                <a:schemeClr val="tx1"/>
              </a:solidFill>
              <a:latin typeface="Comic Sans MS" pitchFamily="66" charset="0"/>
            </a:endParaRPr>
          </a:p>
        </p:txBody>
      </p:sp>
      <p:pic>
        <p:nvPicPr>
          <p:cNvPr id="2059" name="Picture 11" descr="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7056" y="4058593"/>
            <a:ext cx="3032248" cy="2274186"/>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sp>
        <p:nvSpPr>
          <p:cNvPr id="7" name="Vodorovný svitek 6"/>
          <p:cNvSpPr/>
          <p:nvPr/>
        </p:nvSpPr>
        <p:spPr>
          <a:xfrm>
            <a:off x="4698599" y="5619047"/>
            <a:ext cx="2429684" cy="1033272"/>
          </a:xfrm>
          <a:prstGeom prst="horizontalScroll">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Comic Sans MS" pitchFamily="66" charset="0"/>
              </a:rPr>
              <a:t>Malá  Evička </a:t>
            </a:r>
            <a:r>
              <a:rPr lang="cs-CZ" b="1" dirty="0" smtClean="0">
                <a:solidFill>
                  <a:srgbClr val="FF0000"/>
                </a:solidFill>
                <a:latin typeface="Comic Sans MS" pitchFamily="66" charset="0"/>
              </a:rPr>
              <a:t>sedí</a:t>
            </a:r>
            <a:r>
              <a:rPr lang="cs-CZ" dirty="0" smtClean="0">
                <a:solidFill>
                  <a:schemeClr val="tx1"/>
                </a:solidFill>
                <a:latin typeface="Comic Sans MS" pitchFamily="66" charset="0"/>
              </a:rPr>
              <a:t> </a:t>
            </a:r>
            <a:endParaRPr lang="cs-CZ" dirty="0" smtClean="0"/>
          </a:p>
          <a:p>
            <a:pPr algn="ctr"/>
            <a:r>
              <a:rPr lang="cs-CZ" dirty="0" smtClean="0">
                <a:solidFill>
                  <a:schemeClr val="tx1"/>
                </a:solidFill>
                <a:latin typeface="Comic Sans MS" pitchFamily="66" charset="0"/>
              </a:rPr>
              <a:t>na veliké dýni.</a:t>
            </a:r>
            <a:endParaRPr lang="cs-CZ" dirty="0">
              <a:solidFill>
                <a:schemeClr val="tx1"/>
              </a:solidFill>
              <a:latin typeface="Comic Sans MS" pitchFamily="66" charset="0"/>
            </a:endParaRPr>
          </a:p>
        </p:txBody>
      </p:sp>
      <p:pic>
        <p:nvPicPr>
          <p:cNvPr id="17" name="Obrázek 16" descr="47"/>
          <p:cNvPicPr/>
          <p:nvPr/>
        </p:nvPicPr>
        <p:blipFill>
          <a:blip r:embed="rId5">
            <a:extLst>
              <a:ext uri="{28A0092B-C50C-407E-A947-70E740481C1C}">
                <a14:useLocalDpi xmlns:a14="http://schemas.microsoft.com/office/drawing/2010/main" val="0"/>
              </a:ext>
            </a:extLst>
          </a:blip>
          <a:srcRect/>
          <a:stretch>
            <a:fillRect/>
          </a:stretch>
        </p:blipFill>
        <p:spPr bwMode="auto">
          <a:xfrm>
            <a:off x="3059832" y="3238684"/>
            <a:ext cx="2582416" cy="1964808"/>
          </a:xfrm>
          <a:prstGeom prst="rect">
            <a:avLst/>
          </a:prstGeom>
          <a:noFill/>
          <a:ln>
            <a:solidFill>
              <a:srgbClr val="FF0000"/>
            </a:solidFill>
          </a:ln>
        </p:spPr>
      </p:pic>
      <p:sp>
        <p:nvSpPr>
          <p:cNvPr id="8" name="Vodorovný svitek 7"/>
          <p:cNvSpPr/>
          <p:nvPr/>
        </p:nvSpPr>
        <p:spPr>
          <a:xfrm>
            <a:off x="899592" y="2564904"/>
            <a:ext cx="2971000" cy="1033272"/>
          </a:xfrm>
          <a:prstGeom prst="horizontalScroll">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Comic Sans MS" pitchFamily="66" charset="0"/>
              </a:rPr>
              <a:t>Filip s </a:t>
            </a:r>
            <a:r>
              <a:rPr lang="cs-CZ" dirty="0" err="1" smtClean="0">
                <a:solidFill>
                  <a:schemeClr val="tx1"/>
                </a:solidFill>
                <a:latin typeface="Comic Sans MS" pitchFamily="66" charset="0"/>
              </a:rPr>
              <a:t>Bakem</a:t>
            </a:r>
            <a:r>
              <a:rPr lang="cs-CZ" dirty="0" smtClean="0">
                <a:solidFill>
                  <a:schemeClr val="tx1"/>
                </a:solidFill>
                <a:latin typeface="Comic Sans MS" pitchFamily="66" charset="0"/>
              </a:rPr>
              <a:t> </a:t>
            </a:r>
            <a:r>
              <a:rPr lang="cs-CZ" b="1" dirty="0" smtClean="0">
                <a:solidFill>
                  <a:srgbClr val="FF0000"/>
                </a:solidFill>
                <a:latin typeface="Comic Sans MS" pitchFamily="66" charset="0"/>
              </a:rPr>
              <a:t>dovádějí </a:t>
            </a:r>
            <a:r>
              <a:rPr lang="cs-CZ" dirty="0" smtClean="0">
                <a:solidFill>
                  <a:schemeClr val="tx1"/>
                </a:solidFill>
                <a:latin typeface="Comic Sans MS" pitchFamily="66" charset="0"/>
              </a:rPr>
              <a:t>na louce.</a:t>
            </a:r>
            <a:endParaRPr lang="cs-CZ" dirty="0">
              <a:solidFill>
                <a:schemeClr val="tx1"/>
              </a:solidFill>
              <a:latin typeface="Comic Sans MS" pitchFamily="66" charset="0"/>
            </a:endParaRPr>
          </a:p>
        </p:txBody>
      </p:sp>
    </p:spTree>
    <p:extLst>
      <p:ext uri="{BB962C8B-B14F-4D97-AF65-F5344CB8AC3E}">
        <p14:creationId xmlns:p14="http://schemas.microsoft.com/office/powerpoint/2010/main" val="3461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52"/>
                                        </p:tgtEl>
                                        <p:attrNameLst>
                                          <p:attrName>style.visibility</p:attrName>
                                        </p:attrNameLst>
                                      </p:cBhvr>
                                      <p:to>
                                        <p:strVal val="visible"/>
                                      </p:to>
                                    </p:set>
                                    <p:animEffect transition="in" filter="fade">
                                      <p:cBhvr>
                                        <p:cTn id="14" dur="1000"/>
                                        <p:tgtEl>
                                          <p:spTgt spid="2052"/>
                                        </p:tgtEl>
                                      </p:cBhvr>
                                    </p:animEffect>
                                    <p:anim calcmode="lin" valueType="num">
                                      <p:cBhvr>
                                        <p:cTn id="15" dur="1000" fill="hold"/>
                                        <p:tgtEl>
                                          <p:spTgt spid="2052"/>
                                        </p:tgtEl>
                                        <p:attrNameLst>
                                          <p:attrName>ppt_x</p:attrName>
                                        </p:attrNameLst>
                                      </p:cBhvr>
                                      <p:tavLst>
                                        <p:tav tm="0">
                                          <p:val>
                                            <p:strVal val="#ppt_x"/>
                                          </p:val>
                                        </p:tav>
                                        <p:tav tm="100000">
                                          <p:val>
                                            <p:strVal val="#ppt_x"/>
                                          </p:val>
                                        </p:tav>
                                      </p:tavLst>
                                    </p:anim>
                                    <p:anim calcmode="lin" valueType="num">
                                      <p:cBhvr>
                                        <p:cTn id="16"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ipe(down)">
                                      <p:cBhvr>
                                        <p:cTn id="21" dur="580">
                                          <p:stCondLst>
                                            <p:cond delay="0"/>
                                          </p:stCondLst>
                                        </p:cTn>
                                        <p:tgtEl>
                                          <p:spTgt spid="6"/>
                                        </p:tgtEl>
                                      </p:cBhvr>
                                    </p:animEffect>
                                    <p:anim calcmode="lin" valueType="num">
                                      <p:cBhvr>
                                        <p:cTn id="22"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7" dur="26">
                                          <p:stCondLst>
                                            <p:cond delay="650"/>
                                          </p:stCondLst>
                                        </p:cTn>
                                        <p:tgtEl>
                                          <p:spTgt spid="6"/>
                                        </p:tgtEl>
                                      </p:cBhvr>
                                      <p:to x="100000" y="60000"/>
                                    </p:animScale>
                                    <p:animScale>
                                      <p:cBhvr>
                                        <p:cTn id="28" dur="166" decel="50000">
                                          <p:stCondLst>
                                            <p:cond delay="676"/>
                                          </p:stCondLst>
                                        </p:cTn>
                                        <p:tgtEl>
                                          <p:spTgt spid="6"/>
                                        </p:tgtEl>
                                      </p:cBhvr>
                                      <p:to x="100000" y="100000"/>
                                    </p:animScale>
                                    <p:animScale>
                                      <p:cBhvr>
                                        <p:cTn id="29" dur="26">
                                          <p:stCondLst>
                                            <p:cond delay="1312"/>
                                          </p:stCondLst>
                                        </p:cTn>
                                        <p:tgtEl>
                                          <p:spTgt spid="6"/>
                                        </p:tgtEl>
                                      </p:cBhvr>
                                      <p:to x="100000" y="80000"/>
                                    </p:animScale>
                                    <p:animScale>
                                      <p:cBhvr>
                                        <p:cTn id="30" dur="166" decel="50000">
                                          <p:stCondLst>
                                            <p:cond delay="1338"/>
                                          </p:stCondLst>
                                        </p:cTn>
                                        <p:tgtEl>
                                          <p:spTgt spid="6"/>
                                        </p:tgtEl>
                                      </p:cBhvr>
                                      <p:to x="100000" y="100000"/>
                                    </p:animScale>
                                    <p:animScale>
                                      <p:cBhvr>
                                        <p:cTn id="31" dur="26">
                                          <p:stCondLst>
                                            <p:cond delay="1642"/>
                                          </p:stCondLst>
                                        </p:cTn>
                                        <p:tgtEl>
                                          <p:spTgt spid="6"/>
                                        </p:tgtEl>
                                      </p:cBhvr>
                                      <p:to x="100000" y="90000"/>
                                    </p:animScale>
                                    <p:animScale>
                                      <p:cBhvr>
                                        <p:cTn id="32" dur="166" decel="50000">
                                          <p:stCondLst>
                                            <p:cond delay="1668"/>
                                          </p:stCondLst>
                                        </p:cTn>
                                        <p:tgtEl>
                                          <p:spTgt spid="6"/>
                                        </p:tgtEl>
                                      </p:cBhvr>
                                      <p:to x="100000" y="100000"/>
                                    </p:animScale>
                                    <p:animScale>
                                      <p:cBhvr>
                                        <p:cTn id="33" dur="26">
                                          <p:stCondLst>
                                            <p:cond delay="1808"/>
                                          </p:stCondLst>
                                        </p:cTn>
                                        <p:tgtEl>
                                          <p:spTgt spid="6"/>
                                        </p:tgtEl>
                                      </p:cBhvr>
                                      <p:to x="100000" y="95000"/>
                                    </p:animScale>
                                    <p:animScale>
                                      <p:cBhvr>
                                        <p:cTn id="34" dur="166" decel="50000">
                                          <p:stCondLst>
                                            <p:cond delay="1834"/>
                                          </p:stCondLst>
                                        </p:cTn>
                                        <p:tgtEl>
                                          <p:spTgt spid="6"/>
                                        </p:tgtEl>
                                      </p:cBhvr>
                                      <p:to x="100000" y="100000"/>
                                    </p:animScale>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1000"/>
                                        <p:tgtEl>
                                          <p:spTgt spid="17"/>
                                        </p:tgtEl>
                                      </p:cBhvr>
                                    </p:animEffect>
                                    <p:anim calcmode="lin" valueType="num">
                                      <p:cBhvr>
                                        <p:cTn id="40" dur="1000" fill="hold"/>
                                        <p:tgtEl>
                                          <p:spTgt spid="17"/>
                                        </p:tgtEl>
                                        <p:attrNameLst>
                                          <p:attrName>ppt_x</p:attrName>
                                        </p:attrNameLst>
                                      </p:cBhvr>
                                      <p:tavLst>
                                        <p:tav tm="0">
                                          <p:val>
                                            <p:strVal val="#ppt_x"/>
                                          </p:val>
                                        </p:tav>
                                        <p:tav tm="100000">
                                          <p:val>
                                            <p:strVal val="#ppt_x"/>
                                          </p:val>
                                        </p:tav>
                                      </p:tavLst>
                                    </p:anim>
                                    <p:anim calcmode="lin" valueType="num">
                                      <p:cBhvr>
                                        <p:cTn id="4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6" presetClass="entr" presetSubtype="0"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wipe(down)">
                                      <p:cBhvr>
                                        <p:cTn id="46" dur="580">
                                          <p:stCondLst>
                                            <p:cond delay="0"/>
                                          </p:stCondLst>
                                        </p:cTn>
                                        <p:tgtEl>
                                          <p:spTgt spid="8"/>
                                        </p:tgtEl>
                                      </p:cBhvr>
                                    </p:animEffect>
                                    <p:anim calcmode="lin" valueType="num">
                                      <p:cBhvr>
                                        <p:cTn id="47"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52" dur="26">
                                          <p:stCondLst>
                                            <p:cond delay="650"/>
                                          </p:stCondLst>
                                        </p:cTn>
                                        <p:tgtEl>
                                          <p:spTgt spid="8"/>
                                        </p:tgtEl>
                                      </p:cBhvr>
                                      <p:to x="100000" y="60000"/>
                                    </p:animScale>
                                    <p:animScale>
                                      <p:cBhvr>
                                        <p:cTn id="53" dur="166" decel="50000">
                                          <p:stCondLst>
                                            <p:cond delay="676"/>
                                          </p:stCondLst>
                                        </p:cTn>
                                        <p:tgtEl>
                                          <p:spTgt spid="8"/>
                                        </p:tgtEl>
                                      </p:cBhvr>
                                      <p:to x="100000" y="100000"/>
                                    </p:animScale>
                                    <p:animScale>
                                      <p:cBhvr>
                                        <p:cTn id="54" dur="26">
                                          <p:stCondLst>
                                            <p:cond delay="1312"/>
                                          </p:stCondLst>
                                        </p:cTn>
                                        <p:tgtEl>
                                          <p:spTgt spid="8"/>
                                        </p:tgtEl>
                                      </p:cBhvr>
                                      <p:to x="100000" y="80000"/>
                                    </p:animScale>
                                    <p:animScale>
                                      <p:cBhvr>
                                        <p:cTn id="55" dur="166" decel="50000">
                                          <p:stCondLst>
                                            <p:cond delay="1338"/>
                                          </p:stCondLst>
                                        </p:cTn>
                                        <p:tgtEl>
                                          <p:spTgt spid="8"/>
                                        </p:tgtEl>
                                      </p:cBhvr>
                                      <p:to x="100000" y="100000"/>
                                    </p:animScale>
                                    <p:animScale>
                                      <p:cBhvr>
                                        <p:cTn id="56" dur="26">
                                          <p:stCondLst>
                                            <p:cond delay="1642"/>
                                          </p:stCondLst>
                                        </p:cTn>
                                        <p:tgtEl>
                                          <p:spTgt spid="8"/>
                                        </p:tgtEl>
                                      </p:cBhvr>
                                      <p:to x="100000" y="90000"/>
                                    </p:animScale>
                                    <p:animScale>
                                      <p:cBhvr>
                                        <p:cTn id="57" dur="166" decel="50000">
                                          <p:stCondLst>
                                            <p:cond delay="1668"/>
                                          </p:stCondLst>
                                        </p:cTn>
                                        <p:tgtEl>
                                          <p:spTgt spid="8"/>
                                        </p:tgtEl>
                                      </p:cBhvr>
                                      <p:to x="100000" y="100000"/>
                                    </p:animScale>
                                    <p:animScale>
                                      <p:cBhvr>
                                        <p:cTn id="58" dur="26">
                                          <p:stCondLst>
                                            <p:cond delay="1808"/>
                                          </p:stCondLst>
                                        </p:cTn>
                                        <p:tgtEl>
                                          <p:spTgt spid="8"/>
                                        </p:tgtEl>
                                      </p:cBhvr>
                                      <p:to x="100000" y="95000"/>
                                    </p:animScale>
                                    <p:animScale>
                                      <p:cBhvr>
                                        <p:cTn id="59" dur="166" decel="50000">
                                          <p:stCondLst>
                                            <p:cond delay="1834"/>
                                          </p:stCondLst>
                                        </p:cTn>
                                        <p:tgtEl>
                                          <p:spTgt spid="8"/>
                                        </p:tgtEl>
                                      </p:cBhvr>
                                      <p:to x="100000" y="100000"/>
                                    </p:animScale>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2054"/>
                                        </p:tgtEl>
                                        <p:attrNameLst>
                                          <p:attrName>style.visibility</p:attrName>
                                        </p:attrNameLst>
                                      </p:cBhvr>
                                      <p:to>
                                        <p:strVal val="visible"/>
                                      </p:to>
                                    </p:set>
                                    <p:animEffect transition="in" filter="fade">
                                      <p:cBhvr>
                                        <p:cTn id="64" dur="1000"/>
                                        <p:tgtEl>
                                          <p:spTgt spid="2054"/>
                                        </p:tgtEl>
                                      </p:cBhvr>
                                    </p:animEffect>
                                    <p:anim calcmode="lin" valueType="num">
                                      <p:cBhvr>
                                        <p:cTn id="65" dur="1000" fill="hold"/>
                                        <p:tgtEl>
                                          <p:spTgt spid="2054"/>
                                        </p:tgtEl>
                                        <p:attrNameLst>
                                          <p:attrName>ppt_x</p:attrName>
                                        </p:attrNameLst>
                                      </p:cBhvr>
                                      <p:tavLst>
                                        <p:tav tm="0">
                                          <p:val>
                                            <p:strVal val="#ppt_x"/>
                                          </p:val>
                                        </p:tav>
                                        <p:tav tm="100000">
                                          <p:val>
                                            <p:strVal val="#ppt_x"/>
                                          </p:val>
                                        </p:tav>
                                      </p:tavLst>
                                    </p:anim>
                                    <p:anim calcmode="lin" valueType="num">
                                      <p:cBhvr>
                                        <p:cTn id="66" dur="1000" fill="hold"/>
                                        <p:tgtEl>
                                          <p:spTgt spid="2054"/>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6" presetClass="entr" presetSubtype="0"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animEffect transition="in" filter="wipe(down)">
                                      <p:cBhvr>
                                        <p:cTn id="71" dur="580">
                                          <p:stCondLst>
                                            <p:cond delay="0"/>
                                          </p:stCondLst>
                                        </p:cTn>
                                        <p:tgtEl>
                                          <p:spTgt spid="11"/>
                                        </p:tgtEl>
                                      </p:cBhvr>
                                    </p:animEffect>
                                    <p:anim calcmode="lin" valueType="num">
                                      <p:cBhvr>
                                        <p:cTn id="7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77" dur="26">
                                          <p:stCondLst>
                                            <p:cond delay="650"/>
                                          </p:stCondLst>
                                        </p:cTn>
                                        <p:tgtEl>
                                          <p:spTgt spid="11"/>
                                        </p:tgtEl>
                                      </p:cBhvr>
                                      <p:to x="100000" y="60000"/>
                                    </p:animScale>
                                    <p:animScale>
                                      <p:cBhvr>
                                        <p:cTn id="78" dur="166" decel="50000">
                                          <p:stCondLst>
                                            <p:cond delay="676"/>
                                          </p:stCondLst>
                                        </p:cTn>
                                        <p:tgtEl>
                                          <p:spTgt spid="11"/>
                                        </p:tgtEl>
                                      </p:cBhvr>
                                      <p:to x="100000" y="100000"/>
                                    </p:animScale>
                                    <p:animScale>
                                      <p:cBhvr>
                                        <p:cTn id="79" dur="26">
                                          <p:stCondLst>
                                            <p:cond delay="1312"/>
                                          </p:stCondLst>
                                        </p:cTn>
                                        <p:tgtEl>
                                          <p:spTgt spid="11"/>
                                        </p:tgtEl>
                                      </p:cBhvr>
                                      <p:to x="100000" y="80000"/>
                                    </p:animScale>
                                    <p:animScale>
                                      <p:cBhvr>
                                        <p:cTn id="80" dur="166" decel="50000">
                                          <p:stCondLst>
                                            <p:cond delay="1338"/>
                                          </p:stCondLst>
                                        </p:cTn>
                                        <p:tgtEl>
                                          <p:spTgt spid="11"/>
                                        </p:tgtEl>
                                      </p:cBhvr>
                                      <p:to x="100000" y="100000"/>
                                    </p:animScale>
                                    <p:animScale>
                                      <p:cBhvr>
                                        <p:cTn id="81" dur="26">
                                          <p:stCondLst>
                                            <p:cond delay="1642"/>
                                          </p:stCondLst>
                                        </p:cTn>
                                        <p:tgtEl>
                                          <p:spTgt spid="11"/>
                                        </p:tgtEl>
                                      </p:cBhvr>
                                      <p:to x="100000" y="90000"/>
                                    </p:animScale>
                                    <p:animScale>
                                      <p:cBhvr>
                                        <p:cTn id="82" dur="166" decel="50000">
                                          <p:stCondLst>
                                            <p:cond delay="1668"/>
                                          </p:stCondLst>
                                        </p:cTn>
                                        <p:tgtEl>
                                          <p:spTgt spid="11"/>
                                        </p:tgtEl>
                                      </p:cBhvr>
                                      <p:to x="100000" y="100000"/>
                                    </p:animScale>
                                    <p:animScale>
                                      <p:cBhvr>
                                        <p:cTn id="83" dur="26">
                                          <p:stCondLst>
                                            <p:cond delay="1808"/>
                                          </p:stCondLst>
                                        </p:cTn>
                                        <p:tgtEl>
                                          <p:spTgt spid="11"/>
                                        </p:tgtEl>
                                      </p:cBhvr>
                                      <p:to x="100000" y="95000"/>
                                    </p:animScale>
                                    <p:animScale>
                                      <p:cBhvr>
                                        <p:cTn id="84" dur="166" decel="50000">
                                          <p:stCondLst>
                                            <p:cond delay="1834"/>
                                          </p:stCondLst>
                                        </p:cTn>
                                        <p:tgtEl>
                                          <p:spTgt spid="11"/>
                                        </p:tgtEl>
                                      </p:cBhvr>
                                      <p:to x="100000" y="100000"/>
                                    </p:animScale>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nodeType="clickEffect">
                                  <p:stCondLst>
                                    <p:cond delay="0"/>
                                  </p:stCondLst>
                                  <p:childTnLst>
                                    <p:set>
                                      <p:cBhvr>
                                        <p:cTn id="88" dur="1" fill="hold">
                                          <p:stCondLst>
                                            <p:cond delay="0"/>
                                          </p:stCondLst>
                                        </p:cTn>
                                        <p:tgtEl>
                                          <p:spTgt spid="2059"/>
                                        </p:tgtEl>
                                        <p:attrNameLst>
                                          <p:attrName>style.visibility</p:attrName>
                                        </p:attrNameLst>
                                      </p:cBhvr>
                                      <p:to>
                                        <p:strVal val="visible"/>
                                      </p:to>
                                    </p:set>
                                    <p:animEffect transition="in" filter="fade">
                                      <p:cBhvr>
                                        <p:cTn id="89" dur="1000"/>
                                        <p:tgtEl>
                                          <p:spTgt spid="2059"/>
                                        </p:tgtEl>
                                      </p:cBhvr>
                                    </p:animEffect>
                                    <p:anim calcmode="lin" valueType="num">
                                      <p:cBhvr>
                                        <p:cTn id="90" dur="1000" fill="hold"/>
                                        <p:tgtEl>
                                          <p:spTgt spid="2059"/>
                                        </p:tgtEl>
                                        <p:attrNameLst>
                                          <p:attrName>ppt_x</p:attrName>
                                        </p:attrNameLst>
                                      </p:cBhvr>
                                      <p:tavLst>
                                        <p:tav tm="0">
                                          <p:val>
                                            <p:strVal val="#ppt_x"/>
                                          </p:val>
                                        </p:tav>
                                        <p:tav tm="100000">
                                          <p:val>
                                            <p:strVal val="#ppt_x"/>
                                          </p:val>
                                        </p:tav>
                                      </p:tavLst>
                                    </p:anim>
                                    <p:anim calcmode="lin" valueType="num">
                                      <p:cBhvr>
                                        <p:cTn id="91" dur="1000" fill="hold"/>
                                        <p:tgtEl>
                                          <p:spTgt spid="2059"/>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6" presetClass="entr" presetSubtype="0" fill="hold" grpId="0" nodeType="clickEffect">
                                  <p:stCondLst>
                                    <p:cond delay="0"/>
                                  </p:stCondLst>
                                  <p:childTnLst>
                                    <p:set>
                                      <p:cBhvr>
                                        <p:cTn id="95" dur="1" fill="hold">
                                          <p:stCondLst>
                                            <p:cond delay="0"/>
                                          </p:stCondLst>
                                        </p:cTn>
                                        <p:tgtEl>
                                          <p:spTgt spid="7"/>
                                        </p:tgtEl>
                                        <p:attrNameLst>
                                          <p:attrName>style.visibility</p:attrName>
                                        </p:attrNameLst>
                                      </p:cBhvr>
                                      <p:to>
                                        <p:strVal val="visible"/>
                                      </p:to>
                                    </p:set>
                                    <p:animEffect transition="in" filter="wipe(down)">
                                      <p:cBhvr>
                                        <p:cTn id="96" dur="580">
                                          <p:stCondLst>
                                            <p:cond delay="0"/>
                                          </p:stCondLst>
                                        </p:cTn>
                                        <p:tgtEl>
                                          <p:spTgt spid="7"/>
                                        </p:tgtEl>
                                      </p:cBhvr>
                                    </p:animEffect>
                                    <p:anim calcmode="lin" valueType="num">
                                      <p:cBhvr>
                                        <p:cTn id="97"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8"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99"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00"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01"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02" dur="26">
                                          <p:stCondLst>
                                            <p:cond delay="650"/>
                                          </p:stCondLst>
                                        </p:cTn>
                                        <p:tgtEl>
                                          <p:spTgt spid="7"/>
                                        </p:tgtEl>
                                      </p:cBhvr>
                                      <p:to x="100000" y="60000"/>
                                    </p:animScale>
                                    <p:animScale>
                                      <p:cBhvr>
                                        <p:cTn id="103" dur="166" decel="50000">
                                          <p:stCondLst>
                                            <p:cond delay="676"/>
                                          </p:stCondLst>
                                        </p:cTn>
                                        <p:tgtEl>
                                          <p:spTgt spid="7"/>
                                        </p:tgtEl>
                                      </p:cBhvr>
                                      <p:to x="100000" y="100000"/>
                                    </p:animScale>
                                    <p:animScale>
                                      <p:cBhvr>
                                        <p:cTn id="104" dur="26">
                                          <p:stCondLst>
                                            <p:cond delay="1312"/>
                                          </p:stCondLst>
                                        </p:cTn>
                                        <p:tgtEl>
                                          <p:spTgt spid="7"/>
                                        </p:tgtEl>
                                      </p:cBhvr>
                                      <p:to x="100000" y="80000"/>
                                    </p:animScale>
                                    <p:animScale>
                                      <p:cBhvr>
                                        <p:cTn id="105" dur="166" decel="50000">
                                          <p:stCondLst>
                                            <p:cond delay="1338"/>
                                          </p:stCondLst>
                                        </p:cTn>
                                        <p:tgtEl>
                                          <p:spTgt spid="7"/>
                                        </p:tgtEl>
                                      </p:cBhvr>
                                      <p:to x="100000" y="100000"/>
                                    </p:animScale>
                                    <p:animScale>
                                      <p:cBhvr>
                                        <p:cTn id="106" dur="26">
                                          <p:stCondLst>
                                            <p:cond delay="1642"/>
                                          </p:stCondLst>
                                        </p:cTn>
                                        <p:tgtEl>
                                          <p:spTgt spid="7"/>
                                        </p:tgtEl>
                                      </p:cBhvr>
                                      <p:to x="100000" y="90000"/>
                                    </p:animScale>
                                    <p:animScale>
                                      <p:cBhvr>
                                        <p:cTn id="107" dur="166" decel="50000">
                                          <p:stCondLst>
                                            <p:cond delay="1668"/>
                                          </p:stCondLst>
                                        </p:cTn>
                                        <p:tgtEl>
                                          <p:spTgt spid="7"/>
                                        </p:tgtEl>
                                      </p:cBhvr>
                                      <p:to x="100000" y="100000"/>
                                    </p:animScale>
                                    <p:animScale>
                                      <p:cBhvr>
                                        <p:cTn id="108" dur="26">
                                          <p:stCondLst>
                                            <p:cond delay="1808"/>
                                          </p:stCondLst>
                                        </p:cTn>
                                        <p:tgtEl>
                                          <p:spTgt spid="7"/>
                                        </p:tgtEl>
                                      </p:cBhvr>
                                      <p:to x="100000" y="95000"/>
                                    </p:animScale>
                                    <p:animScale>
                                      <p:cBhvr>
                                        <p:cTn id="109"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11"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rak 3"/>
          <p:cNvSpPr/>
          <p:nvPr/>
        </p:nvSpPr>
        <p:spPr>
          <a:xfrm>
            <a:off x="396400" y="188639"/>
            <a:ext cx="7992888" cy="936104"/>
          </a:xfrm>
          <a:prstGeom prst="cloud">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latin typeface="Britannic Bold" pitchFamily="34" charset="0"/>
              </a:rPr>
              <a:t>CO  UŽ  O  </a:t>
            </a:r>
            <a:r>
              <a:rPr lang="cs-CZ" sz="3600" dirty="0" smtClean="0">
                <a:solidFill>
                  <a:schemeClr val="tx1"/>
                </a:solidFill>
                <a:latin typeface="Britannic Bold" pitchFamily="34" charset="0"/>
              </a:rPr>
              <a:t>SLOVESECH</a:t>
            </a:r>
            <a:r>
              <a:rPr lang="cs-CZ" sz="2400" dirty="0" smtClean="0">
                <a:solidFill>
                  <a:schemeClr val="tx1"/>
                </a:solidFill>
                <a:latin typeface="Britannic Bold" pitchFamily="34" charset="0"/>
              </a:rPr>
              <a:t>  VÍME</a:t>
            </a:r>
            <a:endParaRPr lang="cs-CZ" sz="2400" dirty="0">
              <a:solidFill>
                <a:schemeClr val="tx1"/>
              </a:solidFill>
              <a:latin typeface="Britannic Bold" pitchFamily="34" charset="0"/>
            </a:endParaRPr>
          </a:p>
        </p:txBody>
      </p:sp>
      <p:sp>
        <p:nvSpPr>
          <p:cNvPr id="5" name="Výbuch 2 4"/>
          <p:cNvSpPr/>
          <p:nvPr/>
        </p:nvSpPr>
        <p:spPr>
          <a:xfrm>
            <a:off x="107504" y="1124744"/>
            <a:ext cx="2808312" cy="2160240"/>
          </a:xfrm>
          <a:prstGeom prst="irregularSeal2">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TextovéPole 5"/>
          <p:cNvSpPr txBox="1"/>
          <p:nvPr/>
        </p:nvSpPr>
        <p:spPr>
          <a:xfrm rot="20015792">
            <a:off x="323734" y="1679507"/>
            <a:ext cx="2157962" cy="830997"/>
          </a:xfrm>
          <a:prstGeom prst="rect">
            <a:avLst/>
          </a:prstGeom>
          <a:noFill/>
        </p:spPr>
        <p:txBody>
          <a:bodyPr wrap="none" rtlCol="0">
            <a:spAutoFit/>
          </a:bodyPr>
          <a:lstStyle/>
          <a:p>
            <a:pPr algn="ctr"/>
            <a:r>
              <a:rPr lang="cs-CZ" sz="1600" b="1" dirty="0" smtClean="0">
                <a:latin typeface="Comic Sans MS" pitchFamily="66" charset="0"/>
              </a:rPr>
              <a:t>Slovesa</a:t>
            </a:r>
            <a:r>
              <a:rPr lang="cs-CZ" sz="1600" dirty="0" smtClean="0">
                <a:latin typeface="Comic Sans MS" pitchFamily="66" charset="0"/>
              </a:rPr>
              <a:t> </a:t>
            </a:r>
          </a:p>
          <a:p>
            <a:pPr algn="ctr"/>
            <a:r>
              <a:rPr lang="cs-CZ" sz="1600" dirty="0" smtClean="0">
                <a:latin typeface="Comic Sans MS" pitchFamily="66" charset="0"/>
              </a:rPr>
              <a:t> jsou slova, </a:t>
            </a:r>
          </a:p>
          <a:p>
            <a:pPr algn="ctr"/>
            <a:r>
              <a:rPr lang="cs-CZ" sz="1600" dirty="0" smtClean="0">
                <a:latin typeface="Comic Sans MS" pitchFamily="66" charset="0"/>
              </a:rPr>
              <a:t>která vyjadřují </a:t>
            </a:r>
            <a:r>
              <a:rPr lang="cs-CZ" sz="1600" b="1" dirty="0" smtClean="0">
                <a:solidFill>
                  <a:srgbClr val="FFFF00"/>
                </a:solidFill>
                <a:latin typeface="Comic Sans MS" pitchFamily="66" charset="0"/>
              </a:rPr>
              <a:t>DĚJ</a:t>
            </a:r>
            <a:r>
              <a:rPr lang="cs-CZ" sz="1600" dirty="0" smtClean="0">
                <a:solidFill>
                  <a:srgbClr val="FFFF00"/>
                </a:solidFill>
                <a:latin typeface="Comic Sans MS" pitchFamily="66" charset="0"/>
              </a:rPr>
              <a:t>.</a:t>
            </a:r>
            <a:endParaRPr lang="cs-CZ" sz="1600" dirty="0">
              <a:solidFill>
                <a:srgbClr val="FFFF00"/>
              </a:solidFill>
              <a:latin typeface="Comic Sans MS" pitchFamily="66" charset="0"/>
            </a:endParaRPr>
          </a:p>
        </p:txBody>
      </p:sp>
      <p:sp>
        <p:nvSpPr>
          <p:cNvPr id="7" name="Výbuch 2 6"/>
          <p:cNvSpPr/>
          <p:nvPr/>
        </p:nvSpPr>
        <p:spPr>
          <a:xfrm rot="2181976">
            <a:off x="2890270" y="782233"/>
            <a:ext cx="2808312" cy="2160240"/>
          </a:xfrm>
          <a:prstGeom prst="irregularSeal2">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latin typeface="Comic Sans MS" pitchFamily="66" charset="0"/>
              </a:rPr>
              <a:t>Jsou to slova </a:t>
            </a:r>
            <a:r>
              <a:rPr lang="cs-CZ" sz="1600" b="1" dirty="0" smtClean="0">
                <a:solidFill>
                  <a:srgbClr val="FF0000"/>
                </a:solidFill>
                <a:latin typeface="Comic Sans MS" pitchFamily="66" charset="0"/>
              </a:rPr>
              <a:t>OHEBNÁ.</a:t>
            </a:r>
            <a:r>
              <a:rPr lang="cs-CZ" sz="1600" dirty="0" smtClean="0">
                <a:solidFill>
                  <a:schemeClr val="tx1"/>
                </a:solidFill>
                <a:latin typeface="Comic Sans MS" pitchFamily="66" charset="0"/>
              </a:rPr>
              <a:t>  </a:t>
            </a:r>
            <a:r>
              <a:rPr lang="cs-CZ" sz="1600" b="1" dirty="0" smtClean="0">
                <a:solidFill>
                  <a:schemeClr val="tx1"/>
                </a:solidFill>
                <a:latin typeface="Comic Sans MS" pitchFamily="66" charset="0"/>
              </a:rPr>
              <a:t>Časují se.</a:t>
            </a:r>
            <a:endParaRPr lang="cs-CZ" sz="1600" b="1" dirty="0">
              <a:solidFill>
                <a:schemeClr val="tx1"/>
              </a:solidFill>
              <a:latin typeface="Comic Sans MS" pitchFamily="66" charset="0"/>
            </a:endParaRPr>
          </a:p>
        </p:txBody>
      </p:sp>
      <p:sp>
        <p:nvSpPr>
          <p:cNvPr id="8" name="Výbuch 2 7"/>
          <p:cNvSpPr/>
          <p:nvPr/>
        </p:nvSpPr>
        <p:spPr>
          <a:xfrm rot="1402366">
            <a:off x="5445443" y="410855"/>
            <a:ext cx="3556429" cy="3506689"/>
          </a:xfrm>
          <a:prstGeom prst="irregularSeal2">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b="1" u="sng" dirty="0" smtClean="0">
                <a:solidFill>
                  <a:schemeClr val="tx1"/>
                </a:solidFill>
                <a:latin typeface="Comic Sans MS" pitchFamily="66" charset="0"/>
              </a:rPr>
              <a:t>Určujeme u nich</a:t>
            </a:r>
            <a:r>
              <a:rPr lang="cs-CZ" sz="1400" dirty="0" smtClean="0">
                <a:solidFill>
                  <a:schemeClr val="tx1"/>
                </a:solidFill>
                <a:latin typeface="Comic Sans MS" pitchFamily="66" charset="0"/>
              </a:rPr>
              <a:t>:</a:t>
            </a:r>
          </a:p>
          <a:p>
            <a:pPr algn="ctr"/>
            <a:r>
              <a:rPr lang="cs-CZ" sz="1400" b="1" dirty="0" smtClean="0">
                <a:solidFill>
                  <a:schemeClr val="tx1"/>
                </a:solidFill>
                <a:latin typeface="Comic Sans MS" pitchFamily="66" charset="0"/>
              </a:rPr>
              <a:t>osobu</a:t>
            </a:r>
            <a:r>
              <a:rPr lang="cs-CZ" sz="1400" dirty="0" smtClean="0">
                <a:solidFill>
                  <a:schemeClr val="tx1"/>
                </a:solidFill>
                <a:latin typeface="Comic Sans MS" pitchFamily="66" charset="0"/>
              </a:rPr>
              <a:t>  -  trojí</a:t>
            </a:r>
          </a:p>
          <a:p>
            <a:pPr algn="ctr"/>
            <a:r>
              <a:rPr lang="cs-CZ" sz="1400" b="1" dirty="0">
                <a:solidFill>
                  <a:schemeClr val="tx1"/>
                </a:solidFill>
                <a:latin typeface="Comic Sans MS" pitchFamily="66" charset="0"/>
              </a:rPr>
              <a:t>č</a:t>
            </a:r>
            <a:r>
              <a:rPr lang="cs-CZ" sz="1400" b="1" dirty="0" smtClean="0">
                <a:solidFill>
                  <a:schemeClr val="tx1"/>
                </a:solidFill>
                <a:latin typeface="Comic Sans MS" pitchFamily="66" charset="0"/>
              </a:rPr>
              <a:t>íslo</a:t>
            </a:r>
            <a:r>
              <a:rPr lang="cs-CZ" sz="1400" dirty="0" smtClean="0">
                <a:solidFill>
                  <a:schemeClr val="tx1"/>
                </a:solidFill>
                <a:latin typeface="Comic Sans MS" pitchFamily="66" charset="0"/>
              </a:rPr>
              <a:t> –   trojí</a:t>
            </a:r>
          </a:p>
          <a:p>
            <a:pPr algn="ctr"/>
            <a:r>
              <a:rPr lang="cs-CZ" sz="1400" b="1" dirty="0" smtClean="0">
                <a:solidFill>
                  <a:schemeClr val="tx1"/>
                </a:solidFill>
                <a:latin typeface="Comic Sans MS" pitchFamily="66" charset="0"/>
              </a:rPr>
              <a:t>  čas </a:t>
            </a:r>
            <a:r>
              <a:rPr lang="cs-CZ" sz="1400" dirty="0" smtClean="0">
                <a:solidFill>
                  <a:schemeClr val="tx1"/>
                </a:solidFill>
                <a:latin typeface="Comic Sans MS" pitchFamily="66" charset="0"/>
              </a:rPr>
              <a:t>–   minulý,        přítomný, budoucí</a:t>
            </a:r>
            <a:endParaRPr lang="cs-CZ" sz="1400" dirty="0">
              <a:solidFill>
                <a:schemeClr val="tx1"/>
              </a:solidFill>
              <a:latin typeface="Comic Sans MS" pitchFamily="66" charset="0"/>
            </a:endParaRPr>
          </a:p>
        </p:txBody>
      </p:sp>
      <p:sp>
        <p:nvSpPr>
          <p:cNvPr id="9" name="Výbuch 2 8"/>
          <p:cNvSpPr/>
          <p:nvPr/>
        </p:nvSpPr>
        <p:spPr>
          <a:xfrm>
            <a:off x="1025606" y="2128275"/>
            <a:ext cx="3780420" cy="3178064"/>
          </a:xfrm>
          <a:prstGeom prst="irregularSeal2">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1600" dirty="0">
              <a:solidFill>
                <a:schemeClr val="tx1"/>
              </a:solidFill>
            </a:endParaRPr>
          </a:p>
        </p:txBody>
      </p:sp>
      <p:sp>
        <p:nvSpPr>
          <p:cNvPr id="10" name="TextovéPole 9"/>
          <p:cNvSpPr txBox="1"/>
          <p:nvPr/>
        </p:nvSpPr>
        <p:spPr>
          <a:xfrm rot="19464439">
            <a:off x="1936733" y="3119653"/>
            <a:ext cx="2084545" cy="1384995"/>
          </a:xfrm>
          <a:prstGeom prst="rect">
            <a:avLst/>
          </a:prstGeom>
          <a:noFill/>
        </p:spPr>
        <p:txBody>
          <a:bodyPr wrap="none" rtlCol="0">
            <a:spAutoFit/>
          </a:bodyPr>
          <a:lstStyle/>
          <a:p>
            <a:r>
              <a:rPr lang="cs-CZ" sz="1400" b="1" i="1" u="sng" dirty="0" smtClean="0">
                <a:latin typeface="Comic Sans MS" pitchFamily="66" charset="0"/>
              </a:rPr>
              <a:t>Slovesná osoba</a:t>
            </a:r>
            <a:r>
              <a:rPr lang="cs-CZ" sz="1400" b="1" i="1" dirty="0" smtClean="0">
                <a:latin typeface="Comic Sans MS" pitchFamily="66" charset="0"/>
              </a:rPr>
              <a:t> </a:t>
            </a:r>
            <a:r>
              <a:rPr lang="cs-CZ" sz="1400" dirty="0" smtClean="0"/>
              <a:t>je trojí:</a:t>
            </a:r>
          </a:p>
          <a:p>
            <a:r>
              <a:rPr lang="cs-CZ" sz="1400" dirty="0" smtClean="0"/>
              <a:t>1. osoba         já             my</a:t>
            </a:r>
          </a:p>
          <a:p>
            <a:r>
              <a:rPr lang="cs-CZ" sz="1400" dirty="0" smtClean="0"/>
              <a:t>2. osoba         ty             vy</a:t>
            </a:r>
          </a:p>
          <a:p>
            <a:r>
              <a:rPr lang="cs-CZ" sz="1400" dirty="0" smtClean="0"/>
              <a:t>3. </a:t>
            </a:r>
            <a:r>
              <a:rPr lang="cs-CZ" sz="1400" dirty="0"/>
              <a:t>o</a:t>
            </a:r>
            <a:r>
              <a:rPr lang="cs-CZ" sz="1400" dirty="0" smtClean="0"/>
              <a:t>soba        on            oni</a:t>
            </a:r>
          </a:p>
          <a:p>
            <a:r>
              <a:rPr lang="cs-CZ" sz="1400" dirty="0" smtClean="0"/>
              <a:t>                       ona          ony</a:t>
            </a:r>
          </a:p>
          <a:p>
            <a:r>
              <a:rPr lang="cs-CZ" sz="1400" dirty="0"/>
              <a:t> </a:t>
            </a:r>
            <a:r>
              <a:rPr lang="cs-CZ" sz="1400" dirty="0" smtClean="0"/>
              <a:t>                      ono          ona</a:t>
            </a:r>
            <a:endParaRPr lang="cs-CZ" sz="1400" dirty="0"/>
          </a:p>
        </p:txBody>
      </p:sp>
      <p:sp>
        <p:nvSpPr>
          <p:cNvPr id="11" name="Výbuch 2 10"/>
          <p:cNvSpPr/>
          <p:nvPr/>
        </p:nvSpPr>
        <p:spPr>
          <a:xfrm rot="2424836">
            <a:off x="4223568" y="2414688"/>
            <a:ext cx="3683994" cy="2883006"/>
          </a:xfrm>
          <a:prstGeom prst="irregularSeal2">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 name="TextovéPole 11"/>
          <p:cNvSpPr txBox="1"/>
          <p:nvPr/>
        </p:nvSpPr>
        <p:spPr>
          <a:xfrm rot="709464">
            <a:off x="4574496" y="3347975"/>
            <a:ext cx="2622834" cy="738664"/>
          </a:xfrm>
          <a:prstGeom prst="rect">
            <a:avLst/>
          </a:prstGeom>
          <a:solidFill>
            <a:srgbClr val="92D050"/>
          </a:solidFill>
        </p:spPr>
        <p:txBody>
          <a:bodyPr wrap="none" rtlCol="0">
            <a:spAutoFit/>
          </a:bodyPr>
          <a:lstStyle/>
          <a:p>
            <a:r>
              <a:rPr lang="cs-CZ" sz="1400" i="1" u="sng" dirty="0" smtClean="0">
                <a:latin typeface="Comic Sans MS" pitchFamily="66" charset="0"/>
              </a:rPr>
              <a:t>Slovesné číslo</a:t>
            </a:r>
            <a:r>
              <a:rPr lang="cs-CZ" sz="1400" i="1" dirty="0" smtClean="0">
                <a:latin typeface="Comic Sans MS" pitchFamily="66" charset="0"/>
              </a:rPr>
              <a:t> </a:t>
            </a:r>
            <a:r>
              <a:rPr lang="cs-CZ" sz="1400" dirty="0" smtClean="0">
                <a:latin typeface="Comic Sans MS" pitchFamily="66" charset="0"/>
              </a:rPr>
              <a:t>je dvojí:</a:t>
            </a:r>
          </a:p>
          <a:p>
            <a:r>
              <a:rPr lang="cs-CZ" sz="1400" b="1" dirty="0">
                <a:latin typeface="Comic Sans MS" pitchFamily="66" charset="0"/>
              </a:rPr>
              <a:t>j</a:t>
            </a:r>
            <a:r>
              <a:rPr lang="cs-CZ" sz="1400" b="1" dirty="0" smtClean="0">
                <a:latin typeface="Comic Sans MS" pitchFamily="66" charset="0"/>
              </a:rPr>
              <a:t>ednotné</a:t>
            </a:r>
            <a:r>
              <a:rPr lang="cs-CZ" sz="1400" dirty="0" smtClean="0">
                <a:latin typeface="Comic Sans MS" pitchFamily="66" charset="0"/>
              </a:rPr>
              <a:t> (já, ty, on, ona, ono)</a:t>
            </a:r>
          </a:p>
          <a:p>
            <a:r>
              <a:rPr lang="cs-CZ" sz="1400" b="1" dirty="0">
                <a:latin typeface="Comic Sans MS" pitchFamily="66" charset="0"/>
              </a:rPr>
              <a:t>m</a:t>
            </a:r>
            <a:r>
              <a:rPr lang="cs-CZ" sz="1400" b="1" dirty="0" smtClean="0">
                <a:latin typeface="Comic Sans MS" pitchFamily="66" charset="0"/>
              </a:rPr>
              <a:t>nožné</a:t>
            </a:r>
            <a:r>
              <a:rPr lang="cs-CZ" sz="1400" dirty="0" smtClean="0">
                <a:latin typeface="Comic Sans MS" pitchFamily="66" charset="0"/>
              </a:rPr>
              <a:t> (my, vy, oni, ony, ona)</a:t>
            </a:r>
            <a:endParaRPr lang="cs-CZ" sz="1400" dirty="0">
              <a:latin typeface="Comic Sans MS" pitchFamily="66" charset="0"/>
            </a:endParaRPr>
          </a:p>
        </p:txBody>
      </p:sp>
      <p:sp>
        <p:nvSpPr>
          <p:cNvPr id="13" name="Výbuch 2 12"/>
          <p:cNvSpPr/>
          <p:nvPr/>
        </p:nvSpPr>
        <p:spPr>
          <a:xfrm>
            <a:off x="-1442" y="4268821"/>
            <a:ext cx="4075915" cy="2432141"/>
          </a:xfrm>
          <a:prstGeom prst="irregularSeal2">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TextovéPole 13"/>
          <p:cNvSpPr txBox="1"/>
          <p:nvPr/>
        </p:nvSpPr>
        <p:spPr>
          <a:xfrm rot="19877643">
            <a:off x="888167" y="4976096"/>
            <a:ext cx="2024913" cy="954107"/>
          </a:xfrm>
          <a:prstGeom prst="rect">
            <a:avLst/>
          </a:prstGeom>
          <a:noFill/>
        </p:spPr>
        <p:txBody>
          <a:bodyPr wrap="none" rtlCol="0">
            <a:spAutoFit/>
          </a:bodyPr>
          <a:lstStyle/>
          <a:p>
            <a:r>
              <a:rPr lang="cs-CZ" sz="1400" b="1" i="1" u="sng" dirty="0" smtClean="0">
                <a:latin typeface="Comic Sans MS" pitchFamily="66" charset="0"/>
              </a:rPr>
              <a:t>Slovesný čas </a:t>
            </a:r>
            <a:r>
              <a:rPr lang="cs-CZ" sz="1400" dirty="0" smtClean="0">
                <a:latin typeface="Comic Sans MS" pitchFamily="66" charset="0"/>
              </a:rPr>
              <a:t>je trojí:</a:t>
            </a:r>
          </a:p>
          <a:p>
            <a:r>
              <a:rPr lang="cs-CZ" sz="1400" b="1" dirty="0">
                <a:latin typeface="Comic Sans MS" pitchFamily="66" charset="0"/>
              </a:rPr>
              <a:t>m</a:t>
            </a:r>
            <a:r>
              <a:rPr lang="cs-CZ" sz="1400" b="1" dirty="0" smtClean="0">
                <a:latin typeface="Comic Sans MS" pitchFamily="66" charset="0"/>
              </a:rPr>
              <a:t>inulý</a:t>
            </a:r>
            <a:r>
              <a:rPr lang="cs-CZ" sz="1400" dirty="0" smtClean="0">
                <a:latin typeface="Comic Sans MS" pitchFamily="66" charset="0"/>
              </a:rPr>
              <a:t>  - kreslil jsem</a:t>
            </a:r>
          </a:p>
          <a:p>
            <a:r>
              <a:rPr lang="cs-CZ" sz="1400" b="1" dirty="0">
                <a:latin typeface="Comic Sans MS" pitchFamily="66" charset="0"/>
              </a:rPr>
              <a:t>p</a:t>
            </a:r>
            <a:r>
              <a:rPr lang="cs-CZ" sz="1400" b="1" dirty="0" smtClean="0">
                <a:latin typeface="Comic Sans MS" pitchFamily="66" charset="0"/>
              </a:rPr>
              <a:t>řítomný</a:t>
            </a:r>
            <a:r>
              <a:rPr lang="cs-CZ" sz="1400" dirty="0" smtClean="0">
                <a:latin typeface="Comic Sans MS" pitchFamily="66" charset="0"/>
              </a:rPr>
              <a:t> – kreslím</a:t>
            </a:r>
          </a:p>
          <a:p>
            <a:r>
              <a:rPr lang="cs-CZ" sz="1400" b="1" dirty="0">
                <a:latin typeface="Comic Sans MS" pitchFamily="66" charset="0"/>
              </a:rPr>
              <a:t>b</a:t>
            </a:r>
            <a:r>
              <a:rPr lang="cs-CZ" sz="1400" b="1" dirty="0" smtClean="0">
                <a:latin typeface="Comic Sans MS" pitchFamily="66" charset="0"/>
              </a:rPr>
              <a:t>udoucí</a:t>
            </a:r>
            <a:r>
              <a:rPr lang="cs-CZ" sz="1400" dirty="0" smtClean="0">
                <a:latin typeface="Comic Sans MS" pitchFamily="66" charset="0"/>
              </a:rPr>
              <a:t> – budu kreslit</a:t>
            </a:r>
            <a:endParaRPr lang="cs-CZ" sz="1400" dirty="0">
              <a:latin typeface="Comic Sans MS" pitchFamily="66" charset="0"/>
            </a:endParaRPr>
          </a:p>
        </p:txBody>
      </p:sp>
      <p:sp>
        <p:nvSpPr>
          <p:cNvPr id="15" name="Výbuch 2 14"/>
          <p:cNvSpPr/>
          <p:nvPr/>
        </p:nvSpPr>
        <p:spPr>
          <a:xfrm>
            <a:off x="2982031" y="4095409"/>
            <a:ext cx="5118361" cy="2762591"/>
          </a:xfrm>
          <a:prstGeom prst="irregularSeal2">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TextovéPole 15"/>
          <p:cNvSpPr txBox="1"/>
          <p:nvPr/>
        </p:nvSpPr>
        <p:spPr>
          <a:xfrm rot="20790347">
            <a:off x="3843198" y="4713520"/>
            <a:ext cx="3662602" cy="1415772"/>
          </a:xfrm>
          <a:prstGeom prst="rect">
            <a:avLst/>
          </a:prstGeom>
          <a:noFill/>
        </p:spPr>
        <p:txBody>
          <a:bodyPr wrap="square" rtlCol="0">
            <a:spAutoFit/>
          </a:bodyPr>
          <a:lstStyle/>
          <a:p>
            <a:r>
              <a:rPr lang="cs-CZ" sz="1400" b="1" i="1" u="sng" dirty="0" smtClean="0">
                <a:latin typeface="Comic Sans MS" pitchFamily="66" charset="0"/>
              </a:rPr>
              <a:t>Slovesné tvary</a:t>
            </a:r>
            <a:r>
              <a:rPr lang="cs-CZ" sz="1400" dirty="0" smtClean="0">
                <a:latin typeface="Comic Sans MS" pitchFamily="66" charset="0"/>
              </a:rPr>
              <a:t> jsou:</a:t>
            </a:r>
          </a:p>
          <a:p>
            <a:r>
              <a:rPr lang="cs-CZ" sz="1200" b="1" dirty="0">
                <a:latin typeface="Comic Sans MS" pitchFamily="66" charset="0"/>
              </a:rPr>
              <a:t>j</a:t>
            </a:r>
            <a:r>
              <a:rPr lang="cs-CZ" sz="1200" b="1" dirty="0" smtClean="0">
                <a:latin typeface="Comic Sans MS" pitchFamily="66" charset="0"/>
              </a:rPr>
              <a:t>ednoduché</a:t>
            </a:r>
            <a:r>
              <a:rPr lang="cs-CZ" sz="1200" dirty="0" smtClean="0">
                <a:latin typeface="Comic Sans MS" pitchFamily="66" charset="0"/>
              </a:rPr>
              <a:t> (kreslím, nakreslím)</a:t>
            </a:r>
          </a:p>
          <a:p>
            <a:r>
              <a:rPr lang="cs-CZ" sz="1200" b="1" dirty="0">
                <a:latin typeface="Comic Sans MS" pitchFamily="66" charset="0"/>
              </a:rPr>
              <a:t>s</a:t>
            </a:r>
            <a:r>
              <a:rPr lang="cs-CZ" sz="1200" b="1" dirty="0" smtClean="0">
                <a:latin typeface="Comic Sans MS" pitchFamily="66" charset="0"/>
              </a:rPr>
              <a:t>ložené </a:t>
            </a:r>
            <a:r>
              <a:rPr lang="cs-CZ" sz="1200" dirty="0" smtClean="0">
                <a:latin typeface="Comic Sans MS" pitchFamily="66" charset="0"/>
              </a:rPr>
              <a:t>(kreslil jsem, budu kreslit)</a:t>
            </a:r>
          </a:p>
          <a:p>
            <a:endParaRPr lang="cs-CZ" sz="1200" dirty="0">
              <a:latin typeface="Comic Sans MS" pitchFamily="66" charset="0"/>
            </a:endParaRPr>
          </a:p>
          <a:p>
            <a:r>
              <a:rPr lang="cs-CZ" sz="1200" b="1" dirty="0">
                <a:latin typeface="Comic Sans MS" pitchFamily="66" charset="0"/>
              </a:rPr>
              <a:t>u</a:t>
            </a:r>
            <a:r>
              <a:rPr lang="cs-CZ" sz="1200" b="1" dirty="0" smtClean="0">
                <a:latin typeface="Comic Sans MS" pitchFamily="66" charset="0"/>
              </a:rPr>
              <a:t>rčité</a:t>
            </a:r>
            <a:r>
              <a:rPr lang="cs-CZ" sz="1200" dirty="0" smtClean="0">
                <a:latin typeface="Comic Sans MS" pitchFamily="66" charset="0"/>
              </a:rPr>
              <a:t> – mohou vyjádřit osobu a číslo ( spí)</a:t>
            </a:r>
          </a:p>
          <a:p>
            <a:r>
              <a:rPr lang="cs-CZ" sz="1200" b="1" dirty="0">
                <a:latin typeface="Comic Sans MS" pitchFamily="66" charset="0"/>
              </a:rPr>
              <a:t>n</a:t>
            </a:r>
            <a:r>
              <a:rPr lang="cs-CZ" sz="1200" b="1" dirty="0" smtClean="0">
                <a:latin typeface="Comic Sans MS" pitchFamily="66" charset="0"/>
              </a:rPr>
              <a:t>eurčité </a:t>
            </a:r>
            <a:r>
              <a:rPr lang="cs-CZ" sz="1200" dirty="0" smtClean="0">
                <a:latin typeface="Comic Sans MS" pitchFamily="66" charset="0"/>
              </a:rPr>
              <a:t>– nemohou vyjádřit osobu, </a:t>
            </a:r>
          </a:p>
          <a:p>
            <a:r>
              <a:rPr lang="cs-CZ" sz="1200" dirty="0" smtClean="0">
                <a:latin typeface="Comic Sans MS" pitchFamily="66" charset="0"/>
              </a:rPr>
              <a:t>                 číslo , čas ( kreslit)</a:t>
            </a:r>
            <a:endParaRPr lang="cs-CZ" sz="1200" dirty="0">
              <a:latin typeface="Comic Sans MS" pitchFamily="66" charset="0"/>
            </a:endParaRPr>
          </a:p>
        </p:txBody>
      </p:sp>
      <p:sp>
        <p:nvSpPr>
          <p:cNvPr id="17" name="Výbuch 2 16"/>
          <p:cNvSpPr/>
          <p:nvPr/>
        </p:nvSpPr>
        <p:spPr>
          <a:xfrm rot="20904414">
            <a:off x="6784711" y="3549365"/>
            <a:ext cx="2517049" cy="3075768"/>
          </a:xfrm>
          <a:prstGeom prst="irregularSeal2">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8" name="TextovéPole 17"/>
          <p:cNvSpPr txBox="1"/>
          <p:nvPr/>
        </p:nvSpPr>
        <p:spPr>
          <a:xfrm rot="18285201">
            <a:off x="6752743" y="4617323"/>
            <a:ext cx="2485014" cy="892552"/>
          </a:xfrm>
          <a:prstGeom prst="rect">
            <a:avLst/>
          </a:prstGeom>
          <a:noFill/>
        </p:spPr>
        <p:txBody>
          <a:bodyPr wrap="square" rtlCol="0">
            <a:spAutoFit/>
          </a:bodyPr>
          <a:lstStyle/>
          <a:p>
            <a:r>
              <a:rPr lang="cs-CZ" sz="1400" b="1" dirty="0" smtClean="0">
                <a:latin typeface="Comic Sans MS" pitchFamily="66" charset="0"/>
              </a:rPr>
              <a:t>     INFINITIV</a:t>
            </a:r>
          </a:p>
          <a:p>
            <a:pPr marL="171450" indent="-171450">
              <a:buFontTx/>
              <a:buChar char="-"/>
            </a:pPr>
            <a:r>
              <a:rPr lang="cs-CZ" sz="1200" dirty="0" smtClean="0">
                <a:latin typeface="Comic Sans MS" pitchFamily="66" charset="0"/>
              </a:rPr>
              <a:t>slovesný tvar, který </a:t>
            </a:r>
          </a:p>
          <a:p>
            <a:r>
              <a:rPr lang="cs-CZ" sz="1200" dirty="0">
                <a:latin typeface="Comic Sans MS" pitchFamily="66" charset="0"/>
              </a:rPr>
              <a:t> </a:t>
            </a:r>
            <a:r>
              <a:rPr lang="cs-CZ" sz="1200" dirty="0" smtClean="0">
                <a:latin typeface="Comic Sans MS" pitchFamily="66" charset="0"/>
              </a:rPr>
              <a:t>   </a:t>
            </a:r>
            <a:r>
              <a:rPr lang="cs-CZ" sz="1200" b="1" dirty="0" smtClean="0">
                <a:latin typeface="Comic Sans MS" pitchFamily="66" charset="0"/>
              </a:rPr>
              <a:t>nemůže </a:t>
            </a:r>
            <a:r>
              <a:rPr lang="cs-CZ" sz="1200" dirty="0" smtClean="0">
                <a:latin typeface="Comic Sans MS" pitchFamily="66" charset="0"/>
              </a:rPr>
              <a:t>vyjádřit osobu,</a:t>
            </a:r>
          </a:p>
          <a:p>
            <a:r>
              <a:rPr lang="cs-CZ" sz="1200" dirty="0">
                <a:latin typeface="Comic Sans MS" pitchFamily="66" charset="0"/>
              </a:rPr>
              <a:t> </a:t>
            </a:r>
            <a:r>
              <a:rPr lang="cs-CZ" sz="1200" dirty="0" smtClean="0">
                <a:latin typeface="Comic Sans MS" pitchFamily="66" charset="0"/>
              </a:rPr>
              <a:t>   číslo ani čas  (kreslit)</a:t>
            </a:r>
            <a:endParaRPr lang="cs-CZ" sz="1200" dirty="0">
              <a:latin typeface="Comic Sans MS" pitchFamily="66" charset="0"/>
            </a:endParaRPr>
          </a:p>
        </p:txBody>
      </p:sp>
    </p:spTree>
    <p:extLst>
      <p:ext uri="{BB962C8B-B14F-4D97-AF65-F5344CB8AC3E}">
        <p14:creationId xmlns:p14="http://schemas.microsoft.com/office/powerpoint/2010/main" val="3506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80">
                                          <p:stCondLst>
                                            <p:cond delay="0"/>
                                          </p:stCondLst>
                                        </p:cTn>
                                        <p:tgtEl>
                                          <p:spTgt spid="6"/>
                                        </p:tgtEl>
                                      </p:cBhvr>
                                    </p:animEffect>
                                    <p:anim calcmode="lin" valueType="num">
                                      <p:cBhvr>
                                        <p:cTn id="33"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38" dur="26">
                                          <p:stCondLst>
                                            <p:cond delay="650"/>
                                          </p:stCondLst>
                                        </p:cTn>
                                        <p:tgtEl>
                                          <p:spTgt spid="6"/>
                                        </p:tgtEl>
                                      </p:cBhvr>
                                      <p:to x="100000" y="60000"/>
                                    </p:animScale>
                                    <p:animScale>
                                      <p:cBhvr>
                                        <p:cTn id="39" dur="166" decel="50000">
                                          <p:stCondLst>
                                            <p:cond delay="676"/>
                                          </p:stCondLst>
                                        </p:cTn>
                                        <p:tgtEl>
                                          <p:spTgt spid="6"/>
                                        </p:tgtEl>
                                      </p:cBhvr>
                                      <p:to x="100000" y="100000"/>
                                    </p:animScale>
                                    <p:animScale>
                                      <p:cBhvr>
                                        <p:cTn id="40" dur="26">
                                          <p:stCondLst>
                                            <p:cond delay="1312"/>
                                          </p:stCondLst>
                                        </p:cTn>
                                        <p:tgtEl>
                                          <p:spTgt spid="6"/>
                                        </p:tgtEl>
                                      </p:cBhvr>
                                      <p:to x="100000" y="80000"/>
                                    </p:animScale>
                                    <p:animScale>
                                      <p:cBhvr>
                                        <p:cTn id="41" dur="166" decel="50000">
                                          <p:stCondLst>
                                            <p:cond delay="1338"/>
                                          </p:stCondLst>
                                        </p:cTn>
                                        <p:tgtEl>
                                          <p:spTgt spid="6"/>
                                        </p:tgtEl>
                                      </p:cBhvr>
                                      <p:to x="100000" y="100000"/>
                                    </p:animScale>
                                    <p:animScale>
                                      <p:cBhvr>
                                        <p:cTn id="42" dur="26">
                                          <p:stCondLst>
                                            <p:cond delay="1642"/>
                                          </p:stCondLst>
                                        </p:cTn>
                                        <p:tgtEl>
                                          <p:spTgt spid="6"/>
                                        </p:tgtEl>
                                      </p:cBhvr>
                                      <p:to x="100000" y="90000"/>
                                    </p:animScale>
                                    <p:animScale>
                                      <p:cBhvr>
                                        <p:cTn id="43" dur="166" decel="50000">
                                          <p:stCondLst>
                                            <p:cond delay="1668"/>
                                          </p:stCondLst>
                                        </p:cTn>
                                        <p:tgtEl>
                                          <p:spTgt spid="6"/>
                                        </p:tgtEl>
                                      </p:cBhvr>
                                      <p:to x="100000" y="100000"/>
                                    </p:animScale>
                                    <p:animScale>
                                      <p:cBhvr>
                                        <p:cTn id="44" dur="26">
                                          <p:stCondLst>
                                            <p:cond delay="1808"/>
                                          </p:stCondLst>
                                        </p:cTn>
                                        <p:tgtEl>
                                          <p:spTgt spid="6"/>
                                        </p:tgtEl>
                                      </p:cBhvr>
                                      <p:to x="100000" y="95000"/>
                                    </p:animScale>
                                    <p:animScale>
                                      <p:cBhvr>
                                        <p:cTn id="45" dur="166" decel="50000">
                                          <p:stCondLst>
                                            <p:cond delay="1834"/>
                                          </p:stCondLst>
                                        </p:cTn>
                                        <p:tgtEl>
                                          <p:spTgt spid="6"/>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wipe(down)">
                                      <p:cBhvr>
                                        <p:cTn id="50" dur="580">
                                          <p:stCondLst>
                                            <p:cond delay="0"/>
                                          </p:stCondLst>
                                        </p:cTn>
                                        <p:tgtEl>
                                          <p:spTgt spid="7"/>
                                        </p:tgtEl>
                                      </p:cBhvr>
                                    </p:animEffect>
                                    <p:anim calcmode="lin" valueType="num">
                                      <p:cBhvr>
                                        <p:cTn id="5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gtEl>
                                      </p:cBhvr>
                                      <p:to x="100000" y="60000"/>
                                    </p:animScale>
                                    <p:animScale>
                                      <p:cBhvr>
                                        <p:cTn id="57" dur="166" decel="50000">
                                          <p:stCondLst>
                                            <p:cond delay="676"/>
                                          </p:stCondLst>
                                        </p:cTn>
                                        <p:tgtEl>
                                          <p:spTgt spid="7"/>
                                        </p:tgtEl>
                                      </p:cBhvr>
                                      <p:to x="100000" y="100000"/>
                                    </p:animScale>
                                    <p:animScale>
                                      <p:cBhvr>
                                        <p:cTn id="58" dur="26">
                                          <p:stCondLst>
                                            <p:cond delay="1312"/>
                                          </p:stCondLst>
                                        </p:cTn>
                                        <p:tgtEl>
                                          <p:spTgt spid="7"/>
                                        </p:tgtEl>
                                      </p:cBhvr>
                                      <p:to x="100000" y="80000"/>
                                    </p:animScale>
                                    <p:animScale>
                                      <p:cBhvr>
                                        <p:cTn id="59" dur="166" decel="50000">
                                          <p:stCondLst>
                                            <p:cond delay="1338"/>
                                          </p:stCondLst>
                                        </p:cTn>
                                        <p:tgtEl>
                                          <p:spTgt spid="7"/>
                                        </p:tgtEl>
                                      </p:cBhvr>
                                      <p:to x="100000" y="100000"/>
                                    </p:animScale>
                                    <p:animScale>
                                      <p:cBhvr>
                                        <p:cTn id="60" dur="26">
                                          <p:stCondLst>
                                            <p:cond delay="1642"/>
                                          </p:stCondLst>
                                        </p:cTn>
                                        <p:tgtEl>
                                          <p:spTgt spid="7"/>
                                        </p:tgtEl>
                                      </p:cBhvr>
                                      <p:to x="100000" y="90000"/>
                                    </p:animScale>
                                    <p:animScale>
                                      <p:cBhvr>
                                        <p:cTn id="61" dur="166" decel="50000">
                                          <p:stCondLst>
                                            <p:cond delay="1668"/>
                                          </p:stCondLst>
                                        </p:cTn>
                                        <p:tgtEl>
                                          <p:spTgt spid="7"/>
                                        </p:tgtEl>
                                      </p:cBhvr>
                                      <p:to x="100000" y="100000"/>
                                    </p:animScale>
                                    <p:animScale>
                                      <p:cBhvr>
                                        <p:cTn id="62" dur="26">
                                          <p:stCondLst>
                                            <p:cond delay="1808"/>
                                          </p:stCondLst>
                                        </p:cTn>
                                        <p:tgtEl>
                                          <p:spTgt spid="7"/>
                                        </p:tgtEl>
                                      </p:cBhvr>
                                      <p:to x="100000" y="95000"/>
                                    </p:animScale>
                                    <p:animScale>
                                      <p:cBhvr>
                                        <p:cTn id="63" dur="166" decel="50000">
                                          <p:stCondLst>
                                            <p:cond delay="1834"/>
                                          </p:stCondLst>
                                        </p:cTn>
                                        <p:tgtEl>
                                          <p:spTgt spid="7"/>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8"/>
                                        </p:tgtEl>
                                        <p:attrNameLst>
                                          <p:attrName>style.visibility</p:attrName>
                                        </p:attrNameLst>
                                      </p:cBhvr>
                                      <p:to>
                                        <p:strVal val="visible"/>
                                      </p:to>
                                    </p:set>
                                    <p:animEffect transition="in" filter="wipe(down)">
                                      <p:cBhvr>
                                        <p:cTn id="68" dur="580">
                                          <p:stCondLst>
                                            <p:cond delay="0"/>
                                          </p:stCondLst>
                                        </p:cTn>
                                        <p:tgtEl>
                                          <p:spTgt spid="8"/>
                                        </p:tgtEl>
                                      </p:cBhvr>
                                    </p:animEffect>
                                    <p:anim calcmode="lin" valueType="num">
                                      <p:cBhvr>
                                        <p:cTn id="69"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74" dur="26">
                                          <p:stCondLst>
                                            <p:cond delay="650"/>
                                          </p:stCondLst>
                                        </p:cTn>
                                        <p:tgtEl>
                                          <p:spTgt spid="8"/>
                                        </p:tgtEl>
                                      </p:cBhvr>
                                      <p:to x="100000" y="60000"/>
                                    </p:animScale>
                                    <p:animScale>
                                      <p:cBhvr>
                                        <p:cTn id="75" dur="166" decel="50000">
                                          <p:stCondLst>
                                            <p:cond delay="676"/>
                                          </p:stCondLst>
                                        </p:cTn>
                                        <p:tgtEl>
                                          <p:spTgt spid="8"/>
                                        </p:tgtEl>
                                      </p:cBhvr>
                                      <p:to x="100000" y="100000"/>
                                    </p:animScale>
                                    <p:animScale>
                                      <p:cBhvr>
                                        <p:cTn id="76" dur="26">
                                          <p:stCondLst>
                                            <p:cond delay="1312"/>
                                          </p:stCondLst>
                                        </p:cTn>
                                        <p:tgtEl>
                                          <p:spTgt spid="8"/>
                                        </p:tgtEl>
                                      </p:cBhvr>
                                      <p:to x="100000" y="80000"/>
                                    </p:animScale>
                                    <p:animScale>
                                      <p:cBhvr>
                                        <p:cTn id="77" dur="166" decel="50000">
                                          <p:stCondLst>
                                            <p:cond delay="1338"/>
                                          </p:stCondLst>
                                        </p:cTn>
                                        <p:tgtEl>
                                          <p:spTgt spid="8"/>
                                        </p:tgtEl>
                                      </p:cBhvr>
                                      <p:to x="100000" y="100000"/>
                                    </p:animScale>
                                    <p:animScale>
                                      <p:cBhvr>
                                        <p:cTn id="78" dur="26">
                                          <p:stCondLst>
                                            <p:cond delay="1642"/>
                                          </p:stCondLst>
                                        </p:cTn>
                                        <p:tgtEl>
                                          <p:spTgt spid="8"/>
                                        </p:tgtEl>
                                      </p:cBhvr>
                                      <p:to x="100000" y="90000"/>
                                    </p:animScale>
                                    <p:animScale>
                                      <p:cBhvr>
                                        <p:cTn id="79" dur="166" decel="50000">
                                          <p:stCondLst>
                                            <p:cond delay="1668"/>
                                          </p:stCondLst>
                                        </p:cTn>
                                        <p:tgtEl>
                                          <p:spTgt spid="8"/>
                                        </p:tgtEl>
                                      </p:cBhvr>
                                      <p:to x="100000" y="100000"/>
                                    </p:animScale>
                                    <p:animScale>
                                      <p:cBhvr>
                                        <p:cTn id="80" dur="26">
                                          <p:stCondLst>
                                            <p:cond delay="1808"/>
                                          </p:stCondLst>
                                        </p:cTn>
                                        <p:tgtEl>
                                          <p:spTgt spid="8"/>
                                        </p:tgtEl>
                                      </p:cBhvr>
                                      <p:to x="100000" y="95000"/>
                                    </p:animScale>
                                    <p:animScale>
                                      <p:cBhvr>
                                        <p:cTn id="81" dur="166" decel="50000">
                                          <p:stCondLst>
                                            <p:cond delay="1834"/>
                                          </p:stCondLst>
                                        </p:cTn>
                                        <p:tgtEl>
                                          <p:spTgt spid="8"/>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9"/>
                                        </p:tgtEl>
                                        <p:attrNameLst>
                                          <p:attrName>style.visibility</p:attrName>
                                        </p:attrNameLst>
                                      </p:cBhvr>
                                      <p:to>
                                        <p:strVal val="visible"/>
                                      </p:to>
                                    </p:set>
                                    <p:animEffect transition="in" filter="wipe(down)">
                                      <p:cBhvr>
                                        <p:cTn id="86" dur="580">
                                          <p:stCondLst>
                                            <p:cond delay="0"/>
                                          </p:stCondLst>
                                        </p:cTn>
                                        <p:tgtEl>
                                          <p:spTgt spid="9"/>
                                        </p:tgtEl>
                                      </p:cBhvr>
                                    </p:animEffect>
                                    <p:anim calcmode="lin" valueType="num">
                                      <p:cBhvr>
                                        <p:cTn id="87"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92" dur="26">
                                          <p:stCondLst>
                                            <p:cond delay="650"/>
                                          </p:stCondLst>
                                        </p:cTn>
                                        <p:tgtEl>
                                          <p:spTgt spid="9"/>
                                        </p:tgtEl>
                                      </p:cBhvr>
                                      <p:to x="100000" y="60000"/>
                                    </p:animScale>
                                    <p:animScale>
                                      <p:cBhvr>
                                        <p:cTn id="93" dur="166" decel="50000">
                                          <p:stCondLst>
                                            <p:cond delay="676"/>
                                          </p:stCondLst>
                                        </p:cTn>
                                        <p:tgtEl>
                                          <p:spTgt spid="9"/>
                                        </p:tgtEl>
                                      </p:cBhvr>
                                      <p:to x="100000" y="100000"/>
                                    </p:animScale>
                                    <p:animScale>
                                      <p:cBhvr>
                                        <p:cTn id="94" dur="26">
                                          <p:stCondLst>
                                            <p:cond delay="1312"/>
                                          </p:stCondLst>
                                        </p:cTn>
                                        <p:tgtEl>
                                          <p:spTgt spid="9"/>
                                        </p:tgtEl>
                                      </p:cBhvr>
                                      <p:to x="100000" y="80000"/>
                                    </p:animScale>
                                    <p:animScale>
                                      <p:cBhvr>
                                        <p:cTn id="95" dur="166" decel="50000">
                                          <p:stCondLst>
                                            <p:cond delay="1338"/>
                                          </p:stCondLst>
                                        </p:cTn>
                                        <p:tgtEl>
                                          <p:spTgt spid="9"/>
                                        </p:tgtEl>
                                      </p:cBhvr>
                                      <p:to x="100000" y="100000"/>
                                    </p:animScale>
                                    <p:animScale>
                                      <p:cBhvr>
                                        <p:cTn id="96" dur="26">
                                          <p:stCondLst>
                                            <p:cond delay="1642"/>
                                          </p:stCondLst>
                                        </p:cTn>
                                        <p:tgtEl>
                                          <p:spTgt spid="9"/>
                                        </p:tgtEl>
                                      </p:cBhvr>
                                      <p:to x="100000" y="90000"/>
                                    </p:animScale>
                                    <p:animScale>
                                      <p:cBhvr>
                                        <p:cTn id="97" dur="166" decel="50000">
                                          <p:stCondLst>
                                            <p:cond delay="1668"/>
                                          </p:stCondLst>
                                        </p:cTn>
                                        <p:tgtEl>
                                          <p:spTgt spid="9"/>
                                        </p:tgtEl>
                                      </p:cBhvr>
                                      <p:to x="100000" y="100000"/>
                                    </p:animScale>
                                    <p:animScale>
                                      <p:cBhvr>
                                        <p:cTn id="98" dur="26">
                                          <p:stCondLst>
                                            <p:cond delay="1808"/>
                                          </p:stCondLst>
                                        </p:cTn>
                                        <p:tgtEl>
                                          <p:spTgt spid="9"/>
                                        </p:tgtEl>
                                      </p:cBhvr>
                                      <p:to x="100000" y="95000"/>
                                    </p:animScale>
                                    <p:animScale>
                                      <p:cBhvr>
                                        <p:cTn id="99" dur="166" decel="50000">
                                          <p:stCondLst>
                                            <p:cond delay="1834"/>
                                          </p:stCondLst>
                                        </p:cTn>
                                        <p:tgtEl>
                                          <p:spTgt spid="9"/>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grpId="0" nodeType="clickEffect">
                                  <p:stCondLst>
                                    <p:cond delay="0"/>
                                  </p:stCondLst>
                                  <p:childTnLst>
                                    <p:set>
                                      <p:cBhvr>
                                        <p:cTn id="103" dur="1" fill="hold">
                                          <p:stCondLst>
                                            <p:cond delay="0"/>
                                          </p:stCondLst>
                                        </p:cTn>
                                        <p:tgtEl>
                                          <p:spTgt spid="10"/>
                                        </p:tgtEl>
                                        <p:attrNameLst>
                                          <p:attrName>style.visibility</p:attrName>
                                        </p:attrNameLst>
                                      </p:cBhvr>
                                      <p:to>
                                        <p:strVal val="visible"/>
                                      </p:to>
                                    </p:set>
                                    <p:animEffect transition="in" filter="wipe(down)">
                                      <p:cBhvr>
                                        <p:cTn id="104" dur="580">
                                          <p:stCondLst>
                                            <p:cond delay="0"/>
                                          </p:stCondLst>
                                        </p:cTn>
                                        <p:tgtEl>
                                          <p:spTgt spid="10"/>
                                        </p:tgtEl>
                                      </p:cBhvr>
                                    </p:animEffect>
                                    <p:anim calcmode="lin" valueType="num">
                                      <p:cBhvr>
                                        <p:cTn id="105"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10" dur="26">
                                          <p:stCondLst>
                                            <p:cond delay="650"/>
                                          </p:stCondLst>
                                        </p:cTn>
                                        <p:tgtEl>
                                          <p:spTgt spid="10"/>
                                        </p:tgtEl>
                                      </p:cBhvr>
                                      <p:to x="100000" y="60000"/>
                                    </p:animScale>
                                    <p:animScale>
                                      <p:cBhvr>
                                        <p:cTn id="111" dur="166" decel="50000">
                                          <p:stCondLst>
                                            <p:cond delay="676"/>
                                          </p:stCondLst>
                                        </p:cTn>
                                        <p:tgtEl>
                                          <p:spTgt spid="10"/>
                                        </p:tgtEl>
                                      </p:cBhvr>
                                      <p:to x="100000" y="100000"/>
                                    </p:animScale>
                                    <p:animScale>
                                      <p:cBhvr>
                                        <p:cTn id="112" dur="26">
                                          <p:stCondLst>
                                            <p:cond delay="1312"/>
                                          </p:stCondLst>
                                        </p:cTn>
                                        <p:tgtEl>
                                          <p:spTgt spid="10"/>
                                        </p:tgtEl>
                                      </p:cBhvr>
                                      <p:to x="100000" y="80000"/>
                                    </p:animScale>
                                    <p:animScale>
                                      <p:cBhvr>
                                        <p:cTn id="113" dur="166" decel="50000">
                                          <p:stCondLst>
                                            <p:cond delay="1338"/>
                                          </p:stCondLst>
                                        </p:cTn>
                                        <p:tgtEl>
                                          <p:spTgt spid="10"/>
                                        </p:tgtEl>
                                      </p:cBhvr>
                                      <p:to x="100000" y="100000"/>
                                    </p:animScale>
                                    <p:animScale>
                                      <p:cBhvr>
                                        <p:cTn id="114" dur="26">
                                          <p:stCondLst>
                                            <p:cond delay="1642"/>
                                          </p:stCondLst>
                                        </p:cTn>
                                        <p:tgtEl>
                                          <p:spTgt spid="10"/>
                                        </p:tgtEl>
                                      </p:cBhvr>
                                      <p:to x="100000" y="90000"/>
                                    </p:animScale>
                                    <p:animScale>
                                      <p:cBhvr>
                                        <p:cTn id="115" dur="166" decel="50000">
                                          <p:stCondLst>
                                            <p:cond delay="1668"/>
                                          </p:stCondLst>
                                        </p:cTn>
                                        <p:tgtEl>
                                          <p:spTgt spid="10"/>
                                        </p:tgtEl>
                                      </p:cBhvr>
                                      <p:to x="100000" y="100000"/>
                                    </p:animScale>
                                    <p:animScale>
                                      <p:cBhvr>
                                        <p:cTn id="116" dur="26">
                                          <p:stCondLst>
                                            <p:cond delay="1808"/>
                                          </p:stCondLst>
                                        </p:cTn>
                                        <p:tgtEl>
                                          <p:spTgt spid="10"/>
                                        </p:tgtEl>
                                      </p:cBhvr>
                                      <p:to x="100000" y="95000"/>
                                    </p:animScale>
                                    <p:animScale>
                                      <p:cBhvr>
                                        <p:cTn id="117" dur="166" decel="50000">
                                          <p:stCondLst>
                                            <p:cond delay="1834"/>
                                          </p:stCondLst>
                                        </p:cTn>
                                        <p:tgtEl>
                                          <p:spTgt spid="10"/>
                                        </p:tgtEl>
                                      </p:cBhvr>
                                      <p:to x="100000" y="100000"/>
                                    </p:animScale>
                                  </p:childTnLst>
                                </p:cTn>
                              </p:par>
                            </p:childTnLst>
                          </p:cTn>
                        </p:par>
                      </p:childTnLst>
                    </p:cTn>
                  </p:par>
                  <p:par>
                    <p:cTn id="118" fill="hold">
                      <p:stCondLst>
                        <p:cond delay="indefinite"/>
                      </p:stCondLst>
                      <p:childTnLst>
                        <p:par>
                          <p:cTn id="119" fill="hold">
                            <p:stCondLst>
                              <p:cond delay="0"/>
                            </p:stCondLst>
                            <p:childTnLst>
                              <p:par>
                                <p:cTn id="120" presetID="26" presetClass="entr" presetSubtype="0" fill="hold" grpId="0" nodeType="clickEffect">
                                  <p:stCondLst>
                                    <p:cond delay="0"/>
                                  </p:stCondLst>
                                  <p:childTnLst>
                                    <p:set>
                                      <p:cBhvr>
                                        <p:cTn id="121" dur="1" fill="hold">
                                          <p:stCondLst>
                                            <p:cond delay="0"/>
                                          </p:stCondLst>
                                        </p:cTn>
                                        <p:tgtEl>
                                          <p:spTgt spid="11"/>
                                        </p:tgtEl>
                                        <p:attrNameLst>
                                          <p:attrName>style.visibility</p:attrName>
                                        </p:attrNameLst>
                                      </p:cBhvr>
                                      <p:to>
                                        <p:strVal val="visible"/>
                                      </p:to>
                                    </p:set>
                                    <p:animEffect transition="in" filter="wipe(down)">
                                      <p:cBhvr>
                                        <p:cTn id="122" dur="580">
                                          <p:stCondLst>
                                            <p:cond delay="0"/>
                                          </p:stCondLst>
                                        </p:cTn>
                                        <p:tgtEl>
                                          <p:spTgt spid="11"/>
                                        </p:tgtEl>
                                      </p:cBhvr>
                                    </p:animEffect>
                                    <p:anim calcmode="lin" valueType="num">
                                      <p:cBhvr>
                                        <p:cTn id="123"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28" dur="26">
                                          <p:stCondLst>
                                            <p:cond delay="650"/>
                                          </p:stCondLst>
                                        </p:cTn>
                                        <p:tgtEl>
                                          <p:spTgt spid="11"/>
                                        </p:tgtEl>
                                      </p:cBhvr>
                                      <p:to x="100000" y="60000"/>
                                    </p:animScale>
                                    <p:animScale>
                                      <p:cBhvr>
                                        <p:cTn id="129" dur="166" decel="50000">
                                          <p:stCondLst>
                                            <p:cond delay="676"/>
                                          </p:stCondLst>
                                        </p:cTn>
                                        <p:tgtEl>
                                          <p:spTgt spid="11"/>
                                        </p:tgtEl>
                                      </p:cBhvr>
                                      <p:to x="100000" y="100000"/>
                                    </p:animScale>
                                    <p:animScale>
                                      <p:cBhvr>
                                        <p:cTn id="130" dur="26">
                                          <p:stCondLst>
                                            <p:cond delay="1312"/>
                                          </p:stCondLst>
                                        </p:cTn>
                                        <p:tgtEl>
                                          <p:spTgt spid="11"/>
                                        </p:tgtEl>
                                      </p:cBhvr>
                                      <p:to x="100000" y="80000"/>
                                    </p:animScale>
                                    <p:animScale>
                                      <p:cBhvr>
                                        <p:cTn id="131" dur="166" decel="50000">
                                          <p:stCondLst>
                                            <p:cond delay="1338"/>
                                          </p:stCondLst>
                                        </p:cTn>
                                        <p:tgtEl>
                                          <p:spTgt spid="11"/>
                                        </p:tgtEl>
                                      </p:cBhvr>
                                      <p:to x="100000" y="100000"/>
                                    </p:animScale>
                                    <p:animScale>
                                      <p:cBhvr>
                                        <p:cTn id="132" dur="26">
                                          <p:stCondLst>
                                            <p:cond delay="1642"/>
                                          </p:stCondLst>
                                        </p:cTn>
                                        <p:tgtEl>
                                          <p:spTgt spid="11"/>
                                        </p:tgtEl>
                                      </p:cBhvr>
                                      <p:to x="100000" y="90000"/>
                                    </p:animScale>
                                    <p:animScale>
                                      <p:cBhvr>
                                        <p:cTn id="133" dur="166" decel="50000">
                                          <p:stCondLst>
                                            <p:cond delay="1668"/>
                                          </p:stCondLst>
                                        </p:cTn>
                                        <p:tgtEl>
                                          <p:spTgt spid="11"/>
                                        </p:tgtEl>
                                      </p:cBhvr>
                                      <p:to x="100000" y="100000"/>
                                    </p:animScale>
                                    <p:animScale>
                                      <p:cBhvr>
                                        <p:cTn id="134" dur="26">
                                          <p:stCondLst>
                                            <p:cond delay="1808"/>
                                          </p:stCondLst>
                                        </p:cTn>
                                        <p:tgtEl>
                                          <p:spTgt spid="11"/>
                                        </p:tgtEl>
                                      </p:cBhvr>
                                      <p:to x="100000" y="95000"/>
                                    </p:animScale>
                                    <p:animScale>
                                      <p:cBhvr>
                                        <p:cTn id="135" dur="166" decel="50000">
                                          <p:stCondLst>
                                            <p:cond delay="1834"/>
                                          </p:stCondLst>
                                        </p:cTn>
                                        <p:tgtEl>
                                          <p:spTgt spid="11"/>
                                        </p:tgtEl>
                                      </p:cBhvr>
                                      <p:to x="100000" y="100000"/>
                                    </p:animScale>
                                  </p:childTnLst>
                                </p:cTn>
                              </p:par>
                            </p:childTnLst>
                          </p:cTn>
                        </p:par>
                      </p:childTnLst>
                    </p:cTn>
                  </p:par>
                  <p:par>
                    <p:cTn id="136" fill="hold">
                      <p:stCondLst>
                        <p:cond delay="indefinite"/>
                      </p:stCondLst>
                      <p:childTnLst>
                        <p:par>
                          <p:cTn id="137" fill="hold">
                            <p:stCondLst>
                              <p:cond delay="0"/>
                            </p:stCondLst>
                            <p:childTnLst>
                              <p:par>
                                <p:cTn id="138" presetID="26" presetClass="entr" presetSubtype="0" fill="hold" grpId="0" nodeType="clickEffect">
                                  <p:stCondLst>
                                    <p:cond delay="0"/>
                                  </p:stCondLst>
                                  <p:childTnLst>
                                    <p:set>
                                      <p:cBhvr>
                                        <p:cTn id="139" dur="1" fill="hold">
                                          <p:stCondLst>
                                            <p:cond delay="0"/>
                                          </p:stCondLst>
                                        </p:cTn>
                                        <p:tgtEl>
                                          <p:spTgt spid="12"/>
                                        </p:tgtEl>
                                        <p:attrNameLst>
                                          <p:attrName>style.visibility</p:attrName>
                                        </p:attrNameLst>
                                      </p:cBhvr>
                                      <p:to>
                                        <p:strVal val="visible"/>
                                      </p:to>
                                    </p:set>
                                    <p:animEffect transition="in" filter="wipe(down)">
                                      <p:cBhvr>
                                        <p:cTn id="140" dur="580">
                                          <p:stCondLst>
                                            <p:cond delay="0"/>
                                          </p:stCondLst>
                                        </p:cTn>
                                        <p:tgtEl>
                                          <p:spTgt spid="12"/>
                                        </p:tgtEl>
                                      </p:cBhvr>
                                    </p:animEffect>
                                    <p:anim calcmode="lin" valueType="num">
                                      <p:cBhvr>
                                        <p:cTn id="141"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42"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43"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44"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45"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46" dur="26">
                                          <p:stCondLst>
                                            <p:cond delay="650"/>
                                          </p:stCondLst>
                                        </p:cTn>
                                        <p:tgtEl>
                                          <p:spTgt spid="12"/>
                                        </p:tgtEl>
                                      </p:cBhvr>
                                      <p:to x="100000" y="60000"/>
                                    </p:animScale>
                                    <p:animScale>
                                      <p:cBhvr>
                                        <p:cTn id="147" dur="166" decel="50000">
                                          <p:stCondLst>
                                            <p:cond delay="676"/>
                                          </p:stCondLst>
                                        </p:cTn>
                                        <p:tgtEl>
                                          <p:spTgt spid="12"/>
                                        </p:tgtEl>
                                      </p:cBhvr>
                                      <p:to x="100000" y="100000"/>
                                    </p:animScale>
                                    <p:animScale>
                                      <p:cBhvr>
                                        <p:cTn id="148" dur="26">
                                          <p:stCondLst>
                                            <p:cond delay="1312"/>
                                          </p:stCondLst>
                                        </p:cTn>
                                        <p:tgtEl>
                                          <p:spTgt spid="12"/>
                                        </p:tgtEl>
                                      </p:cBhvr>
                                      <p:to x="100000" y="80000"/>
                                    </p:animScale>
                                    <p:animScale>
                                      <p:cBhvr>
                                        <p:cTn id="149" dur="166" decel="50000">
                                          <p:stCondLst>
                                            <p:cond delay="1338"/>
                                          </p:stCondLst>
                                        </p:cTn>
                                        <p:tgtEl>
                                          <p:spTgt spid="12"/>
                                        </p:tgtEl>
                                      </p:cBhvr>
                                      <p:to x="100000" y="100000"/>
                                    </p:animScale>
                                    <p:animScale>
                                      <p:cBhvr>
                                        <p:cTn id="150" dur="26">
                                          <p:stCondLst>
                                            <p:cond delay="1642"/>
                                          </p:stCondLst>
                                        </p:cTn>
                                        <p:tgtEl>
                                          <p:spTgt spid="12"/>
                                        </p:tgtEl>
                                      </p:cBhvr>
                                      <p:to x="100000" y="90000"/>
                                    </p:animScale>
                                    <p:animScale>
                                      <p:cBhvr>
                                        <p:cTn id="151" dur="166" decel="50000">
                                          <p:stCondLst>
                                            <p:cond delay="1668"/>
                                          </p:stCondLst>
                                        </p:cTn>
                                        <p:tgtEl>
                                          <p:spTgt spid="12"/>
                                        </p:tgtEl>
                                      </p:cBhvr>
                                      <p:to x="100000" y="100000"/>
                                    </p:animScale>
                                    <p:animScale>
                                      <p:cBhvr>
                                        <p:cTn id="152" dur="26">
                                          <p:stCondLst>
                                            <p:cond delay="1808"/>
                                          </p:stCondLst>
                                        </p:cTn>
                                        <p:tgtEl>
                                          <p:spTgt spid="12"/>
                                        </p:tgtEl>
                                      </p:cBhvr>
                                      <p:to x="100000" y="95000"/>
                                    </p:animScale>
                                    <p:animScale>
                                      <p:cBhvr>
                                        <p:cTn id="153" dur="166" decel="50000">
                                          <p:stCondLst>
                                            <p:cond delay="1834"/>
                                          </p:stCondLst>
                                        </p:cTn>
                                        <p:tgtEl>
                                          <p:spTgt spid="12"/>
                                        </p:tgtEl>
                                      </p:cBhvr>
                                      <p:to x="100000" y="100000"/>
                                    </p:animScale>
                                  </p:childTnLst>
                                </p:cTn>
                              </p:par>
                            </p:childTnLst>
                          </p:cTn>
                        </p:par>
                      </p:childTnLst>
                    </p:cTn>
                  </p:par>
                  <p:par>
                    <p:cTn id="154" fill="hold">
                      <p:stCondLst>
                        <p:cond delay="indefinite"/>
                      </p:stCondLst>
                      <p:childTnLst>
                        <p:par>
                          <p:cTn id="155" fill="hold">
                            <p:stCondLst>
                              <p:cond delay="0"/>
                            </p:stCondLst>
                            <p:childTnLst>
                              <p:par>
                                <p:cTn id="156" presetID="26" presetClass="entr" presetSubtype="0" fill="hold" grpId="0" nodeType="clickEffect">
                                  <p:stCondLst>
                                    <p:cond delay="0"/>
                                  </p:stCondLst>
                                  <p:childTnLst>
                                    <p:set>
                                      <p:cBhvr>
                                        <p:cTn id="157" dur="1" fill="hold">
                                          <p:stCondLst>
                                            <p:cond delay="0"/>
                                          </p:stCondLst>
                                        </p:cTn>
                                        <p:tgtEl>
                                          <p:spTgt spid="13"/>
                                        </p:tgtEl>
                                        <p:attrNameLst>
                                          <p:attrName>style.visibility</p:attrName>
                                        </p:attrNameLst>
                                      </p:cBhvr>
                                      <p:to>
                                        <p:strVal val="visible"/>
                                      </p:to>
                                    </p:set>
                                    <p:animEffect transition="in" filter="wipe(down)">
                                      <p:cBhvr>
                                        <p:cTn id="158" dur="580">
                                          <p:stCondLst>
                                            <p:cond delay="0"/>
                                          </p:stCondLst>
                                        </p:cTn>
                                        <p:tgtEl>
                                          <p:spTgt spid="13"/>
                                        </p:tgtEl>
                                      </p:cBhvr>
                                    </p:animEffect>
                                    <p:anim calcmode="lin" valueType="num">
                                      <p:cBhvr>
                                        <p:cTn id="159"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60"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61"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62"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63"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64" dur="26">
                                          <p:stCondLst>
                                            <p:cond delay="650"/>
                                          </p:stCondLst>
                                        </p:cTn>
                                        <p:tgtEl>
                                          <p:spTgt spid="13"/>
                                        </p:tgtEl>
                                      </p:cBhvr>
                                      <p:to x="100000" y="60000"/>
                                    </p:animScale>
                                    <p:animScale>
                                      <p:cBhvr>
                                        <p:cTn id="165" dur="166" decel="50000">
                                          <p:stCondLst>
                                            <p:cond delay="676"/>
                                          </p:stCondLst>
                                        </p:cTn>
                                        <p:tgtEl>
                                          <p:spTgt spid="13"/>
                                        </p:tgtEl>
                                      </p:cBhvr>
                                      <p:to x="100000" y="100000"/>
                                    </p:animScale>
                                    <p:animScale>
                                      <p:cBhvr>
                                        <p:cTn id="166" dur="26">
                                          <p:stCondLst>
                                            <p:cond delay="1312"/>
                                          </p:stCondLst>
                                        </p:cTn>
                                        <p:tgtEl>
                                          <p:spTgt spid="13"/>
                                        </p:tgtEl>
                                      </p:cBhvr>
                                      <p:to x="100000" y="80000"/>
                                    </p:animScale>
                                    <p:animScale>
                                      <p:cBhvr>
                                        <p:cTn id="167" dur="166" decel="50000">
                                          <p:stCondLst>
                                            <p:cond delay="1338"/>
                                          </p:stCondLst>
                                        </p:cTn>
                                        <p:tgtEl>
                                          <p:spTgt spid="13"/>
                                        </p:tgtEl>
                                      </p:cBhvr>
                                      <p:to x="100000" y="100000"/>
                                    </p:animScale>
                                    <p:animScale>
                                      <p:cBhvr>
                                        <p:cTn id="168" dur="26">
                                          <p:stCondLst>
                                            <p:cond delay="1642"/>
                                          </p:stCondLst>
                                        </p:cTn>
                                        <p:tgtEl>
                                          <p:spTgt spid="13"/>
                                        </p:tgtEl>
                                      </p:cBhvr>
                                      <p:to x="100000" y="90000"/>
                                    </p:animScale>
                                    <p:animScale>
                                      <p:cBhvr>
                                        <p:cTn id="169" dur="166" decel="50000">
                                          <p:stCondLst>
                                            <p:cond delay="1668"/>
                                          </p:stCondLst>
                                        </p:cTn>
                                        <p:tgtEl>
                                          <p:spTgt spid="13"/>
                                        </p:tgtEl>
                                      </p:cBhvr>
                                      <p:to x="100000" y="100000"/>
                                    </p:animScale>
                                    <p:animScale>
                                      <p:cBhvr>
                                        <p:cTn id="170" dur="26">
                                          <p:stCondLst>
                                            <p:cond delay="1808"/>
                                          </p:stCondLst>
                                        </p:cTn>
                                        <p:tgtEl>
                                          <p:spTgt spid="13"/>
                                        </p:tgtEl>
                                      </p:cBhvr>
                                      <p:to x="100000" y="95000"/>
                                    </p:animScale>
                                    <p:animScale>
                                      <p:cBhvr>
                                        <p:cTn id="171" dur="166" decel="50000">
                                          <p:stCondLst>
                                            <p:cond delay="1834"/>
                                          </p:stCondLst>
                                        </p:cTn>
                                        <p:tgtEl>
                                          <p:spTgt spid="13"/>
                                        </p:tgtEl>
                                      </p:cBhvr>
                                      <p:to x="100000" y="100000"/>
                                    </p:animScale>
                                  </p:childTnLst>
                                </p:cTn>
                              </p:par>
                            </p:childTnLst>
                          </p:cTn>
                        </p:par>
                      </p:childTnLst>
                    </p:cTn>
                  </p:par>
                  <p:par>
                    <p:cTn id="172" fill="hold">
                      <p:stCondLst>
                        <p:cond delay="indefinite"/>
                      </p:stCondLst>
                      <p:childTnLst>
                        <p:par>
                          <p:cTn id="173" fill="hold">
                            <p:stCondLst>
                              <p:cond delay="0"/>
                            </p:stCondLst>
                            <p:childTnLst>
                              <p:par>
                                <p:cTn id="174" presetID="26" presetClass="entr" presetSubtype="0" fill="hold" grpId="0" nodeType="clickEffect">
                                  <p:stCondLst>
                                    <p:cond delay="0"/>
                                  </p:stCondLst>
                                  <p:childTnLst>
                                    <p:set>
                                      <p:cBhvr>
                                        <p:cTn id="175" dur="1" fill="hold">
                                          <p:stCondLst>
                                            <p:cond delay="0"/>
                                          </p:stCondLst>
                                        </p:cTn>
                                        <p:tgtEl>
                                          <p:spTgt spid="14"/>
                                        </p:tgtEl>
                                        <p:attrNameLst>
                                          <p:attrName>style.visibility</p:attrName>
                                        </p:attrNameLst>
                                      </p:cBhvr>
                                      <p:to>
                                        <p:strVal val="visible"/>
                                      </p:to>
                                    </p:set>
                                    <p:animEffect transition="in" filter="wipe(down)">
                                      <p:cBhvr>
                                        <p:cTn id="176" dur="580">
                                          <p:stCondLst>
                                            <p:cond delay="0"/>
                                          </p:stCondLst>
                                        </p:cTn>
                                        <p:tgtEl>
                                          <p:spTgt spid="14"/>
                                        </p:tgtEl>
                                      </p:cBhvr>
                                    </p:animEffect>
                                    <p:anim calcmode="lin" valueType="num">
                                      <p:cBhvr>
                                        <p:cTn id="177"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78"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79"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80"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81"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82" dur="26">
                                          <p:stCondLst>
                                            <p:cond delay="650"/>
                                          </p:stCondLst>
                                        </p:cTn>
                                        <p:tgtEl>
                                          <p:spTgt spid="14"/>
                                        </p:tgtEl>
                                      </p:cBhvr>
                                      <p:to x="100000" y="60000"/>
                                    </p:animScale>
                                    <p:animScale>
                                      <p:cBhvr>
                                        <p:cTn id="183" dur="166" decel="50000">
                                          <p:stCondLst>
                                            <p:cond delay="676"/>
                                          </p:stCondLst>
                                        </p:cTn>
                                        <p:tgtEl>
                                          <p:spTgt spid="14"/>
                                        </p:tgtEl>
                                      </p:cBhvr>
                                      <p:to x="100000" y="100000"/>
                                    </p:animScale>
                                    <p:animScale>
                                      <p:cBhvr>
                                        <p:cTn id="184" dur="26">
                                          <p:stCondLst>
                                            <p:cond delay="1312"/>
                                          </p:stCondLst>
                                        </p:cTn>
                                        <p:tgtEl>
                                          <p:spTgt spid="14"/>
                                        </p:tgtEl>
                                      </p:cBhvr>
                                      <p:to x="100000" y="80000"/>
                                    </p:animScale>
                                    <p:animScale>
                                      <p:cBhvr>
                                        <p:cTn id="185" dur="166" decel="50000">
                                          <p:stCondLst>
                                            <p:cond delay="1338"/>
                                          </p:stCondLst>
                                        </p:cTn>
                                        <p:tgtEl>
                                          <p:spTgt spid="14"/>
                                        </p:tgtEl>
                                      </p:cBhvr>
                                      <p:to x="100000" y="100000"/>
                                    </p:animScale>
                                    <p:animScale>
                                      <p:cBhvr>
                                        <p:cTn id="186" dur="26">
                                          <p:stCondLst>
                                            <p:cond delay="1642"/>
                                          </p:stCondLst>
                                        </p:cTn>
                                        <p:tgtEl>
                                          <p:spTgt spid="14"/>
                                        </p:tgtEl>
                                      </p:cBhvr>
                                      <p:to x="100000" y="90000"/>
                                    </p:animScale>
                                    <p:animScale>
                                      <p:cBhvr>
                                        <p:cTn id="187" dur="166" decel="50000">
                                          <p:stCondLst>
                                            <p:cond delay="1668"/>
                                          </p:stCondLst>
                                        </p:cTn>
                                        <p:tgtEl>
                                          <p:spTgt spid="14"/>
                                        </p:tgtEl>
                                      </p:cBhvr>
                                      <p:to x="100000" y="100000"/>
                                    </p:animScale>
                                    <p:animScale>
                                      <p:cBhvr>
                                        <p:cTn id="188" dur="26">
                                          <p:stCondLst>
                                            <p:cond delay="1808"/>
                                          </p:stCondLst>
                                        </p:cTn>
                                        <p:tgtEl>
                                          <p:spTgt spid="14"/>
                                        </p:tgtEl>
                                      </p:cBhvr>
                                      <p:to x="100000" y="95000"/>
                                    </p:animScale>
                                    <p:animScale>
                                      <p:cBhvr>
                                        <p:cTn id="189" dur="166" decel="50000">
                                          <p:stCondLst>
                                            <p:cond delay="1834"/>
                                          </p:stCondLst>
                                        </p:cTn>
                                        <p:tgtEl>
                                          <p:spTgt spid="14"/>
                                        </p:tgtEl>
                                      </p:cBhvr>
                                      <p:to x="100000" y="100000"/>
                                    </p:animScale>
                                  </p:childTnLst>
                                </p:cTn>
                              </p:par>
                            </p:childTnLst>
                          </p:cTn>
                        </p:par>
                      </p:childTnLst>
                    </p:cTn>
                  </p:par>
                  <p:par>
                    <p:cTn id="190" fill="hold">
                      <p:stCondLst>
                        <p:cond delay="indefinite"/>
                      </p:stCondLst>
                      <p:childTnLst>
                        <p:par>
                          <p:cTn id="191" fill="hold">
                            <p:stCondLst>
                              <p:cond delay="0"/>
                            </p:stCondLst>
                            <p:childTnLst>
                              <p:par>
                                <p:cTn id="192" presetID="26" presetClass="entr" presetSubtype="0" fill="hold" grpId="0" nodeType="clickEffect">
                                  <p:stCondLst>
                                    <p:cond delay="0"/>
                                  </p:stCondLst>
                                  <p:childTnLst>
                                    <p:set>
                                      <p:cBhvr>
                                        <p:cTn id="193" dur="1" fill="hold">
                                          <p:stCondLst>
                                            <p:cond delay="0"/>
                                          </p:stCondLst>
                                        </p:cTn>
                                        <p:tgtEl>
                                          <p:spTgt spid="15"/>
                                        </p:tgtEl>
                                        <p:attrNameLst>
                                          <p:attrName>style.visibility</p:attrName>
                                        </p:attrNameLst>
                                      </p:cBhvr>
                                      <p:to>
                                        <p:strVal val="visible"/>
                                      </p:to>
                                    </p:set>
                                    <p:animEffect transition="in" filter="wipe(down)">
                                      <p:cBhvr>
                                        <p:cTn id="194" dur="580">
                                          <p:stCondLst>
                                            <p:cond delay="0"/>
                                          </p:stCondLst>
                                        </p:cTn>
                                        <p:tgtEl>
                                          <p:spTgt spid="15"/>
                                        </p:tgtEl>
                                      </p:cBhvr>
                                    </p:animEffect>
                                    <p:anim calcmode="lin" valueType="num">
                                      <p:cBhvr>
                                        <p:cTn id="195"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96"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97"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98"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99"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200" dur="26">
                                          <p:stCondLst>
                                            <p:cond delay="650"/>
                                          </p:stCondLst>
                                        </p:cTn>
                                        <p:tgtEl>
                                          <p:spTgt spid="15"/>
                                        </p:tgtEl>
                                      </p:cBhvr>
                                      <p:to x="100000" y="60000"/>
                                    </p:animScale>
                                    <p:animScale>
                                      <p:cBhvr>
                                        <p:cTn id="201" dur="166" decel="50000">
                                          <p:stCondLst>
                                            <p:cond delay="676"/>
                                          </p:stCondLst>
                                        </p:cTn>
                                        <p:tgtEl>
                                          <p:spTgt spid="15"/>
                                        </p:tgtEl>
                                      </p:cBhvr>
                                      <p:to x="100000" y="100000"/>
                                    </p:animScale>
                                    <p:animScale>
                                      <p:cBhvr>
                                        <p:cTn id="202" dur="26">
                                          <p:stCondLst>
                                            <p:cond delay="1312"/>
                                          </p:stCondLst>
                                        </p:cTn>
                                        <p:tgtEl>
                                          <p:spTgt spid="15"/>
                                        </p:tgtEl>
                                      </p:cBhvr>
                                      <p:to x="100000" y="80000"/>
                                    </p:animScale>
                                    <p:animScale>
                                      <p:cBhvr>
                                        <p:cTn id="203" dur="166" decel="50000">
                                          <p:stCondLst>
                                            <p:cond delay="1338"/>
                                          </p:stCondLst>
                                        </p:cTn>
                                        <p:tgtEl>
                                          <p:spTgt spid="15"/>
                                        </p:tgtEl>
                                      </p:cBhvr>
                                      <p:to x="100000" y="100000"/>
                                    </p:animScale>
                                    <p:animScale>
                                      <p:cBhvr>
                                        <p:cTn id="204" dur="26">
                                          <p:stCondLst>
                                            <p:cond delay="1642"/>
                                          </p:stCondLst>
                                        </p:cTn>
                                        <p:tgtEl>
                                          <p:spTgt spid="15"/>
                                        </p:tgtEl>
                                      </p:cBhvr>
                                      <p:to x="100000" y="90000"/>
                                    </p:animScale>
                                    <p:animScale>
                                      <p:cBhvr>
                                        <p:cTn id="205" dur="166" decel="50000">
                                          <p:stCondLst>
                                            <p:cond delay="1668"/>
                                          </p:stCondLst>
                                        </p:cTn>
                                        <p:tgtEl>
                                          <p:spTgt spid="15"/>
                                        </p:tgtEl>
                                      </p:cBhvr>
                                      <p:to x="100000" y="100000"/>
                                    </p:animScale>
                                    <p:animScale>
                                      <p:cBhvr>
                                        <p:cTn id="206" dur="26">
                                          <p:stCondLst>
                                            <p:cond delay="1808"/>
                                          </p:stCondLst>
                                        </p:cTn>
                                        <p:tgtEl>
                                          <p:spTgt spid="15"/>
                                        </p:tgtEl>
                                      </p:cBhvr>
                                      <p:to x="100000" y="95000"/>
                                    </p:animScale>
                                    <p:animScale>
                                      <p:cBhvr>
                                        <p:cTn id="207" dur="166" decel="50000">
                                          <p:stCondLst>
                                            <p:cond delay="1834"/>
                                          </p:stCondLst>
                                        </p:cTn>
                                        <p:tgtEl>
                                          <p:spTgt spid="15"/>
                                        </p:tgtEl>
                                      </p:cBhvr>
                                      <p:to x="100000" y="100000"/>
                                    </p:animScale>
                                  </p:childTnLst>
                                </p:cTn>
                              </p:par>
                            </p:childTnLst>
                          </p:cTn>
                        </p:par>
                      </p:childTnLst>
                    </p:cTn>
                  </p:par>
                  <p:par>
                    <p:cTn id="208" fill="hold">
                      <p:stCondLst>
                        <p:cond delay="indefinite"/>
                      </p:stCondLst>
                      <p:childTnLst>
                        <p:par>
                          <p:cTn id="209" fill="hold">
                            <p:stCondLst>
                              <p:cond delay="0"/>
                            </p:stCondLst>
                            <p:childTnLst>
                              <p:par>
                                <p:cTn id="210" presetID="26" presetClass="entr" presetSubtype="0" fill="hold" grpId="0" nodeType="clickEffect">
                                  <p:stCondLst>
                                    <p:cond delay="0"/>
                                  </p:stCondLst>
                                  <p:childTnLst>
                                    <p:set>
                                      <p:cBhvr>
                                        <p:cTn id="211" dur="1" fill="hold">
                                          <p:stCondLst>
                                            <p:cond delay="0"/>
                                          </p:stCondLst>
                                        </p:cTn>
                                        <p:tgtEl>
                                          <p:spTgt spid="16"/>
                                        </p:tgtEl>
                                        <p:attrNameLst>
                                          <p:attrName>style.visibility</p:attrName>
                                        </p:attrNameLst>
                                      </p:cBhvr>
                                      <p:to>
                                        <p:strVal val="visible"/>
                                      </p:to>
                                    </p:set>
                                    <p:animEffect transition="in" filter="wipe(down)">
                                      <p:cBhvr>
                                        <p:cTn id="212" dur="580">
                                          <p:stCondLst>
                                            <p:cond delay="0"/>
                                          </p:stCondLst>
                                        </p:cTn>
                                        <p:tgtEl>
                                          <p:spTgt spid="16"/>
                                        </p:tgtEl>
                                      </p:cBhvr>
                                    </p:animEffect>
                                    <p:anim calcmode="lin" valueType="num">
                                      <p:cBhvr>
                                        <p:cTn id="213"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214"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215"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216"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217"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218" dur="26">
                                          <p:stCondLst>
                                            <p:cond delay="650"/>
                                          </p:stCondLst>
                                        </p:cTn>
                                        <p:tgtEl>
                                          <p:spTgt spid="16"/>
                                        </p:tgtEl>
                                      </p:cBhvr>
                                      <p:to x="100000" y="60000"/>
                                    </p:animScale>
                                    <p:animScale>
                                      <p:cBhvr>
                                        <p:cTn id="219" dur="166" decel="50000">
                                          <p:stCondLst>
                                            <p:cond delay="676"/>
                                          </p:stCondLst>
                                        </p:cTn>
                                        <p:tgtEl>
                                          <p:spTgt spid="16"/>
                                        </p:tgtEl>
                                      </p:cBhvr>
                                      <p:to x="100000" y="100000"/>
                                    </p:animScale>
                                    <p:animScale>
                                      <p:cBhvr>
                                        <p:cTn id="220" dur="26">
                                          <p:stCondLst>
                                            <p:cond delay="1312"/>
                                          </p:stCondLst>
                                        </p:cTn>
                                        <p:tgtEl>
                                          <p:spTgt spid="16"/>
                                        </p:tgtEl>
                                      </p:cBhvr>
                                      <p:to x="100000" y="80000"/>
                                    </p:animScale>
                                    <p:animScale>
                                      <p:cBhvr>
                                        <p:cTn id="221" dur="166" decel="50000">
                                          <p:stCondLst>
                                            <p:cond delay="1338"/>
                                          </p:stCondLst>
                                        </p:cTn>
                                        <p:tgtEl>
                                          <p:spTgt spid="16"/>
                                        </p:tgtEl>
                                      </p:cBhvr>
                                      <p:to x="100000" y="100000"/>
                                    </p:animScale>
                                    <p:animScale>
                                      <p:cBhvr>
                                        <p:cTn id="222" dur="26">
                                          <p:stCondLst>
                                            <p:cond delay="1642"/>
                                          </p:stCondLst>
                                        </p:cTn>
                                        <p:tgtEl>
                                          <p:spTgt spid="16"/>
                                        </p:tgtEl>
                                      </p:cBhvr>
                                      <p:to x="100000" y="90000"/>
                                    </p:animScale>
                                    <p:animScale>
                                      <p:cBhvr>
                                        <p:cTn id="223" dur="166" decel="50000">
                                          <p:stCondLst>
                                            <p:cond delay="1668"/>
                                          </p:stCondLst>
                                        </p:cTn>
                                        <p:tgtEl>
                                          <p:spTgt spid="16"/>
                                        </p:tgtEl>
                                      </p:cBhvr>
                                      <p:to x="100000" y="100000"/>
                                    </p:animScale>
                                    <p:animScale>
                                      <p:cBhvr>
                                        <p:cTn id="224" dur="26">
                                          <p:stCondLst>
                                            <p:cond delay="1808"/>
                                          </p:stCondLst>
                                        </p:cTn>
                                        <p:tgtEl>
                                          <p:spTgt spid="16"/>
                                        </p:tgtEl>
                                      </p:cBhvr>
                                      <p:to x="100000" y="95000"/>
                                    </p:animScale>
                                    <p:animScale>
                                      <p:cBhvr>
                                        <p:cTn id="225" dur="166" decel="50000">
                                          <p:stCondLst>
                                            <p:cond delay="1834"/>
                                          </p:stCondLst>
                                        </p:cTn>
                                        <p:tgtEl>
                                          <p:spTgt spid="16"/>
                                        </p:tgtEl>
                                      </p:cBhvr>
                                      <p:to x="100000" y="100000"/>
                                    </p:animScale>
                                  </p:childTnLst>
                                </p:cTn>
                              </p:par>
                            </p:childTnLst>
                          </p:cTn>
                        </p:par>
                      </p:childTnLst>
                    </p:cTn>
                  </p:par>
                  <p:par>
                    <p:cTn id="226" fill="hold">
                      <p:stCondLst>
                        <p:cond delay="indefinite"/>
                      </p:stCondLst>
                      <p:childTnLst>
                        <p:par>
                          <p:cTn id="227" fill="hold">
                            <p:stCondLst>
                              <p:cond delay="0"/>
                            </p:stCondLst>
                            <p:childTnLst>
                              <p:par>
                                <p:cTn id="228" presetID="26" presetClass="entr" presetSubtype="0" fill="hold" grpId="0" nodeType="clickEffect">
                                  <p:stCondLst>
                                    <p:cond delay="0"/>
                                  </p:stCondLst>
                                  <p:childTnLst>
                                    <p:set>
                                      <p:cBhvr>
                                        <p:cTn id="229" dur="1" fill="hold">
                                          <p:stCondLst>
                                            <p:cond delay="0"/>
                                          </p:stCondLst>
                                        </p:cTn>
                                        <p:tgtEl>
                                          <p:spTgt spid="17"/>
                                        </p:tgtEl>
                                        <p:attrNameLst>
                                          <p:attrName>style.visibility</p:attrName>
                                        </p:attrNameLst>
                                      </p:cBhvr>
                                      <p:to>
                                        <p:strVal val="visible"/>
                                      </p:to>
                                    </p:set>
                                    <p:animEffect transition="in" filter="wipe(down)">
                                      <p:cBhvr>
                                        <p:cTn id="230" dur="580">
                                          <p:stCondLst>
                                            <p:cond delay="0"/>
                                          </p:stCondLst>
                                        </p:cTn>
                                        <p:tgtEl>
                                          <p:spTgt spid="17"/>
                                        </p:tgtEl>
                                      </p:cBhvr>
                                    </p:animEffect>
                                    <p:anim calcmode="lin" valueType="num">
                                      <p:cBhvr>
                                        <p:cTn id="231"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232"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233"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234"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235"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236" dur="26">
                                          <p:stCondLst>
                                            <p:cond delay="650"/>
                                          </p:stCondLst>
                                        </p:cTn>
                                        <p:tgtEl>
                                          <p:spTgt spid="17"/>
                                        </p:tgtEl>
                                      </p:cBhvr>
                                      <p:to x="100000" y="60000"/>
                                    </p:animScale>
                                    <p:animScale>
                                      <p:cBhvr>
                                        <p:cTn id="237" dur="166" decel="50000">
                                          <p:stCondLst>
                                            <p:cond delay="676"/>
                                          </p:stCondLst>
                                        </p:cTn>
                                        <p:tgtEl>
                                          <p:spTgt spid="17"/>
                                        </p:tgtEl>
                                      </p:cBhvr>
                                      <p:to x="100000" y="100000"/>
                                    </p:animScale>
                                    <p:animScale>
                                      <p:cBhvr>
                                        <p:cTn id="238" dur="26">
                                          <p:stCondLst>
                                            <p:cond delay="1312"/>
                                          </p:stCondLst>
                                        </p:cTn>
                                        <p:tgtEl>
                                          <p:spTgt spid="17"/>
                                        </p:tgtEl>
                                      </p:cBhvr>
                                      <p:to x="100000" y="80000"/>
                                    </p:animScale>
                                    <p:animScale>
                                      <p:cBhvr>
                                        <p:cTn id="239" dur="166" decel="50000">
                                          <p:stCondLst>
                                            <p:cond delay="1338"/>
                                          </p:stCondLst>
                                        </p:cTn>
                                        <p:tgtEl>
                                          <p:spTgt spid="17"/>
                                        </p:tgtEl>
                                      </p:cBhvr>
                                      <p:to x="100000" y="100000"/>
                                    </p:animScale>
                                    <p:animScale>
                                      <p:cBhvr>
                                        <p:cTn id="240" dur="26">
                                          <p:stCondLst>
                                            <p:cond delay="1642"/>
                                          </p:stCondLst>
                                        </p:cTn>
                                        <p:tgtEl>
                                          <p:spTgt spid="17"/>
                                        </p:tgtEl>
                                      </p:cBhvr>
                                      <p:to x="100000" y="90000"/>
                                    </p:animScale>
                                    <p:animScale>
                                      <p:cBhvr>
                                        <p:cTn id="241" dur="166" decel="50000">
                                          <p:stCondLst>
                                            <p:cond delay="1668"/>
                                          </p:stCondLst>
                                        </p:cTn>
                                        <p:tgtEl>
                                          <p:spTgt spid="17"/>
                                        </p:tgtEl>
                                      </p:cBhvr>
                                      <p:to x="100000" y="100000"/>
                                    </p:animScale>
                                    <p:animScale>
                                      <p:cBhvr>
                                        <p:cTn id="242" dur="26">
                                          <p:stCondLst>
                                            <p:cond delay="1808"/>
                                          </p:stCondLst>
                                        </p:cTn>
                                        <p:tgtEl>
                                          <p:spTgt spid="17"/>
                                        </p:tgtEl>
                                      </p:cBhvr>
                                      <p:to x="100000" y="95000"/>
                                    </p:animScale>
                                    <p:animScale>
                                      <p:cBhvr>
                                        <p:cTn id="243" dur="166" decel="50000">
                                          <p:stCondLst>
                                            <p:cond delay="1834"/>
                                          </p:stCondLst>
                                        </p:cTn>
                                        <p:tgtEl>
                                          <p:spTgt spid="17"/>
                                        </p:tgtEl>
                                      </p:cBhvr>
                                      <p:to x="100000" y="100000"/>
                                    </p:animScale>
                                  </p:childTnLst>
                                </p:cTn>
                              </p:par>
                            </p:childTnLst>
                          </p:cTn>
                        </p:par>
                      </p:childTnLst>
                    </p:cTn>
                  </p:par>
                  <p:par>
                    <p:cTn id="244" fill="hold">
                      <p:stCondLst>
                        <p:cond delay="indefinite"/>
                      </p:stCondLst>
                      <p:childTnLst>
                        <p:par>
                          <p:cTn id="245" fill="hold">
                            <p:stCondLst>
                              <p:cond delay="0"/>
                            </p:stCondLst>
                            <p:childTnLst>
                              <p:par>
                                <p:cTn id="246" presetID="26" presetClass="entr" presetSubtype="0" fill="hold" grpId="0" nodeType="clickEffect">
                                  <p:stCondLst>
                                    <p:cond delay="0"/>
                                  </p:stCondLst>
                                  <p:childTnLst>
                                    <p:set>
                                      <p:cBhvr>
                                        <p:cTn id="247" dur="1" fill="hold">
                                          <p:stCondLst>
                                            <p:cond delay="0"/>
                                          </p:stCondLst>
                                        </p:cTn>
                                        <p:tgtEl>
                                          <p:spTgt spid="18"/>
                                        </p:tgtEl>
                                        <p:attrNameLst>
                                          <p:attrName>style.visibility</p:attrName>
                                        </p:attrNameLst>
                                      </p:cBhvr>
                                      <p:to>
                                        <p:strVal val="visible"/>
                                      </p:to>
                                    </p:set>
                                    <p:animEffect transition="in" filter="wipe(down)">
                                      <p:cBhvr>
                                        <p:cTn id="248" dur="580">
                                          <p:stCondLst>
                                            <p:cond delay="0"/>
                                          </p:stCondLst>
                                        </p:cTn>
                                        <p:tgtEl>
                                          <p:spTgt spid="18"/>
                                        </p:tgtEl>
                                      </p:cBhvr>
                                    </p:animEffect>
                                    <p:anim calcmode="lin" valueType="num">
                                      <p:cBhvr>
                                        <p:cTn id="249"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250"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251"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252"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253"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254" dur="26">
                                          <p:stCondLst>
                                            <p:cond delay="650"/>
                                          </p:stCondLst>
                                        </p:cTn>
                                        <p:tgtEl>
                                          <p:spTgt spid="18"/>
                                        </p:tgtEl>
                                      </p:cBhvr>
                                      <p:to x="100000" y="60000"/>
                                    </p:animScale>
                                    <p:animScale>
                                      <p:cBhvr>
                                        <p:cTn id="255" dur="166" decel="50000">
                                          <p:stCondLst>
                                            <p:cond delay="676"/>
                                          </p:stCondLst>
                                        </p:cTn>
                                        <p:tgtEl>
                                          <p:spTgt spid="18"/>
                                        </p:tgtEl>
                                      </p:cBhvr>
                                      <p:to x="100000" y="100000"/>
                                    </p:animScale>
                                    <p:animScale>
                                      <p:cBhvr>
                                        <p:cTn id="256" dur="26">
                                          <p:stCondLst>
                                            <p:cond delay="1312"/>
                                          </p:stCondLst>
                                        </p:cTn>
                                        <p:tgtEl>
                                          <p:spTgt spid="18"/>
                                        </p:tgtEl>
                                      </p:cBhvr>
                                      <p:to x="100000" y="80000"/>
                                    </p:animScale>
                                    <p:animScale>
                                      <p:cBhvr>
                                        <p:cTn id="257" dur="166" decel="50000">
                                          <p:stCondLst>
                                            <p:cond delay="1338"/>
                                          </p:stCondLst>
                                        </p:cTn>
                                        <p:tgtEl>
                                          <p:spTgt spid="18"/>
                                        </p:tgtEl>
                                      </p:cBhvr>
                                      <p:to x="100000" y="100000"/>
                                    </p:animScale>
                                    <p:animScale>
                                      <p:cBhvr>
                                        <p:cTn id="258" dur="26">
                                          <p:stCondLst>
                                            <p:cond delay="1642"/>
                                          </p:stCondLst>
                                        </p:cTn>
                                        <p:tgtEl>
                                          <p:spTgt spid="18"/>
                                        </p:tgtEl>
                                      </p:cBhvr>
                                      <p:to x="100000" y="90000"/>
                                    </p:animScale>
                                    <p:animScale>
                                      <p:cBhvr>
                                        <p:cTn id="259" dur="166" decel="50000">
                                          <p:stCondLst>
                                            <p:cond delay="1668"/>
                                          </p:stCondLst>
                                        </p:cTn>
                                        <p:tgtEl>
                                          <p:spTgt spid="18"/>
                                        </p:tgtEl>
                                      </p:cBhvr>
                                      <p:to x="100000" y="100000"/>
                                    </p:animScale>
                                    <p:animScale>
                                      <p:cBhvr>
                                        <p:cTn id="260" dur="26">
                                          <p:stCondLst>
                                            <p:cond delay="1808"/>
                                          </p:stCondLst>
                                        </p:cTn>
                                        <p:tgtEl>
                                          <p:spTgt spid="18"/>
                                        </p:tgtEl>
                                      </p:cBhvr>
                                      <p:to x="100000" y="95000"/>
                                    </p:animScale>
                                    <p:animScale>
                                      <p:cBhvr>
                                        <p:cTn id="261"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P spid="7" grpId="0" animBg="1"/>
      <p:bldP spid="8" grpId="0" animBg="1"/>
      <p:bldP spid="9" grpId="0" animBg="1"/>
      <p:bldP spid="10" grpId="0"/>
      <p:bldP spid="11" grpId="0" animBg="1"/>
      <p:bldP spid="12" grpId="0" animBg="1"/>
      <p:bldP spid="13" grpId="0" animBg="1"/>
      <p:bldP spid="14" grpId="0"/>
      <p:bldP spid="15" grpId="0" animBg="1"/>
      <p:bldP spid="16" grpId="0"/>
      <p:bldP spid="17" grpId="0" animBg="1"/>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65212" y="1188088"/>
            <a:ext cx="8229600" cy="4525963"/>
          </a:xfrm>
        </p:spPr>
        <p:txBody>
          <a:bodyPr>
            <a:normAutofit/>
          </a:bodyPr>
          <a:lstStyle/>
          <a:p>
            <a:pPr marL="0" indent="0">
              <a:buNone/>
            </a:pPr>
            <a:r>
              <a:rPr lang="cs-CZ" sz="2800" dirty="0" smtClean="0"/>
              <a:t>David kašlal celou noc. Na výstavě jsme obdivovali obrazy z písku. Zkušení závodníci soutěží ve skoku dalekém. Kamarádce Lence jsem připravila velkolepou oslavu. Vzpomínáš si na paní Válkovou? Na letních olympijských hrách nás budou reprezentovat vynikající atleti. Na staré půdě babička suší různé voňavé bylinky. Klára bude na zítřejším klavírním koncertu hrát skladbu od Čajkovského. Před školou se žáci řadí do dvojic.</a:t>
            </a:r>
            <a:endParaRPr lang="cs-CZ" sz="2800" dirty="0"/>
          </a:p>
        </p:txBody>
      </p:sp>
      <p:sp>
        <p:nvSpPr>
          <p:cNvPr id="5" name="Mrak 4"/>
          <p:cNvSpPr/>
          <p:nvPr/>
        </p:nvSpPr>
        <p:spPr>
          <a:xfrm>
            <a:off x="396400" y="188639"/>
            <a:ext cx="7992888" cy="936104"/>
          </a:xfrm>
          <a:prstGeom prst="cloud">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chemeClr val="tx1"/>
                </a:solidFill>
                <a:latin typeface="Britannic Bold" pitchFamily="34" charset="0"/>
              </a:rPr>
              <a:t>V textu najdi a podtrhni celé slovesné tvary. Slovesa rozděl podle časů.</a:t>
            </a:r>
            <a:endParaRPr lang="cs-CZ" sz="2000" dirty="0">
              <a:solidFill>
                <a:schemeClr val="tx1"/>
              </a:solidFill>
              <a:latin typeface="Britannic Bold" pitchFamily="34" charset="0"/>
            </a:endParaRPr>
          </a:p>
        </p:txBody>
      </p:sp>
      <p:sp>
        <p:nvSpPr>
          <p:cNvPr id="6" name="Mrak 5"/>
          <p:cNvSpPr/>
          <p:nvPr/>
        </p:nvSpPr>
        <p:spPr>
          <a:xfrm>
            <a:off x="86843" y="4741943"/>
            <a:ext cx="2808312" cy="1944216"/>
          </a:xfrm>
          <a:prstGeom prst="cloud">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Mrak 7"/>
          <p:cNvSpPr/>
          <p:nvPr/>
        </p:nvSpPr>
        <p:spPr>
          <a:xfrm>
            <a:off x="3275856" y="4747921"/>
            <a:ext cx="2808312" cy="1944216"/>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Mrak 8"/>
          <p:cNvSpPr/>
          <p:nvPr/>
        </p:nvSpPr>
        <p:spPr>
          <a:xfrm>
            <a:off x="6228184" y="4741943"/>
            <a:ext cx="2808312" cy="1944216"/>
          </a:xfrm>
          <a:prstGeom prst="cloud">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odorovný svitek 9"/>
          <p:cNvSpPr/>
          <p:nvPr/>
        </p:nvSpPr>
        <p:spPr>
          <a:xfrm>
            <a:off x="179512" y="4659749"/>
            <a:ext cx="2355603" cy="706853"/>
          </a:xfrm>
          <a:prstGeom prst="horizontalScroll">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a:solidFill>
                  <a:srgbClr val="FF0000"/>
                </a:solidFill>
                <a:latin typeface="Comic Sans MS" pitchFamily="66" charset="0"/>
              </a:rPr>
              <a:t>č</a:t>
            </a:r>
            <a:r>
              <a:rPr lang="cs-CZ" b="1" dirty="0" smtClean="0">
                <a:solidFill>
                  <a:srgbClr val="FF0000"/>
                </a:solidFill>
                <a:latin typeface="Comic Sans MS" pitchFamily="66" charset="0"/>
              </a:rPr>
              <a:t>as minulý</a:t>
            </a:r>
            <a:endParaRPr lang="cs-CZ" b="1" dirty="0">
              <a:solidFill>
                <a:srgbClr val="FF0000"/>
              </a:solidFill>
              <a:latin typeface="Comic Sans MS" pitchFamily="66" charset="0"/>
            </a:endParaRPr>
          </a:p>
        </p:txBody>
      </p:sp>
      <p:sp>
        <p:nvSpPr>
          <p:cNvPr id="12" name="Vodorovný svitek 11"/>
          <p:cNvSpPr/>
          <p:nvPr/>
        </p:nvSpPr>
        <p:spPr>
          <a:xfrm>
            <a:off x="3635896" y="4659749"/>
            <a:ext cx="2355603" cy="706853"/>
          </a:xfrm>
          <a:prstGeom prst="horizontalScroll">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a:solidFill>
                  <a:srgbClr val="FF0000"/>
                </a:solidFill>
                <a:latin typeface="Comic Sans MS" pitchFamily="66" charset="0"/>
              </a:rPr>
              <a:t>č</a:t>
            </a:r>
            <a:r>
              <a:rPr lang="cs-CZ" b="1" dirty="0" smtClean="0">
                <a:solidFill>
                  <a:srgbClr val="FF0000"/>
                </a:solidFill>
                <a:latin typeface="Comic Sans MS" pitchFamily="66" charset="0"/>
              </a:rPr>
              <a:t>as přítomný</a:t>
            </a:r>
            <a:endParaRPr lang="cs-CZ" b="1" dirty="0">
              <a:solidFill>
                <a:srgbClr val="FF0000"/>
              </a:solidFill>
              <a:latin typeface="Comic Sans MS" pitchFamily="66" charset="0"/>
            </a:endParaRPr>
          </a:p>
        </p:txBody>
      </p:sp>
      <p:sp>
        <p:nvSpPr>
          <p:cNvPr id="13" name="Vodorovný svitek 12"/>
          <p:cNvSpPr/>
          <p:nvPr/>
        </p:nvSpPr>
        <p:spPr>
          <a:xfrm>
            <a:off x="6588224" y="4659749"/>
            <a:ext cx="2355603" cy="706853"/>
          </a:xfrm>
          <a:prstGeom prst="horizontalScroll">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a:solidFill>
                  <a:srgbClr val="FF0000"/>
                </a:solidFill>
                <a:latin typeface="Comic Sans MS" pitchFamily="66" charset="0"/>
              </a:rPr>
              <a:t>č</a:t>
            </a:r>
            <a:r>
              <a:rPr lang="cs-CZ" b="1" dirty="0" smtClean="0">
                <a:solidFill>
                  <a:srgbClr val="FF0000"/>
                </a:solidFill>
                <a:latin typeface="Comic Sans MS" pitchFamily="66" charset="0"/>
              </a:rPr>
              <a:t>as budoucí</a:t>
            </a:r>
            <a:endParaRPr lang="cs-CZ" b="1" dirty="0">
              <a:solidFill>
                <a:srgbClr val="FF0000"/>
              </a:solidFill>
              <a:latin typeface="Comic Sans MS" pitchFamily="66" charset="0"/>
            </a:endParaRPr>
          </a:p>
        </p:txBody>
      </p:sp>
    </p:spTree>
    <p:extLst>
      <p:ext uri="{BB962C8B-B14F-4D97-AF65-F5344CB8AC3E}">
        <p14:creationId xmlns:p14="http://schemas.microsoft.com/office/powerpoint/2010/main" val="1915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2000"/>
                                        <p:tgtEl>
                                          <p:spTgt spid="6"/>
                                        </p:tgtEl>
                                      </p:cBhvr>
                                    </p:animEffect>
                                    <p:anim calcmode="lin" valueType="num">
                                      <p:cBhvr>
                                        <p:cTn id="20" dur="2000" fill="hold"/>
                                        <p:tgtEl>
                                          <p:spTgt spid="6"/>
                                        </p:tgtEl>
                                        <p:attrNameLst>
                                          <p:attrName>ppt_w</p:attrName>
                                        </p:attrNameLst>
                                      </p:cBhvr>
                                      <p:tavLst>
                                        <p:tav tm="0" fmla="#ppt_w*sin(2.5*pi*$)">
                                          <p:val>
                                            <p:fltVal val="0"/>
                                          </p:val>
                                        </p:tav>
                                        <p:tav tm="100000">
                                          <p:val>
                                            <p:fltVal val="1"/>
                                          </p:val>
                                        </p:tav>
                                      </p:tavLst>
                                    </p:anim>
                                    <p:anim calcmode="lin" valueType="num">
                                      <p:cBhvr>
                                        <p:cTn id="2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2000"/>
                                        <p:tgtEl>
                                          <p:spTgt spid="8"/>
                                        </p:tgtEl>
                                      </p:cBhvr>
                                    </p:animEffect>
                                    <p:anim calcmode="lin" valueType="num">
                                      <p:cBhvr>
                                        <p:cTn id="34" dur="2000" fill="hold"/>
                                        <p:tgtEl>
                                          <p:spTgt spid="8"/>
                                        </p:tgtEl>
                                        <p:attrNameLst>
                                          <p:attrName>ppt_w</p:attrName>
                                        </p:attrNameLst>
                                      </p:cBhvr>
                                      <p:tavLst>
                                        <p:tav tm="0" fmla="#ppt_w*sin(2.5*pi*$)">
                                          <p:val>
                                            <p:fltVal val="0"/>
                                          </p:val>
                                        </p:tav>
                                        <p:tav tm="100000">
                                          <p:val>
                                            <p:fltVal val="1"/>
                                          </p:val>
                                        </p:tav>
                                      </p:tavLst>
                                    </p:anim>
                                    <p:anim calcmode="lin" valueType="num">
                                      <p:cBhvr>
                                        <p:cTn id="35"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anim calcmode="lin" valueType="num">
                                      <p:cBhvr>
                                        <p:cTn id="41" dur="1000" fill="hold"/>
                                        <p:tgtEl>
                                          <p:spTgt spid="12"/>
                                        </p:tgtEl>
                                        <p:attrNameLst>
                                          <p:attrName>ppt_x</p:attrName>
                                        </p:attrNameLst>
                                      </p:cBhvr>
                                      <p:tavLst>
                                        <p:tav tm="0">
                                          <p:val>
                                            <p:strVal val="#ppt_x"/>
                                          </p:val>
                                        </p:tav>
                                        <p:tav tm="100000">
                                          <p:val>
                                            <p:strVal val="#ppt_x"/>
                                          </p:val>
                                        </p:tav>
                                      </p:tavLst>
                                    </p:anim>
                                    <p:anim calcmode="lin" valueType="num">
                                      <p:cBhvr>
                                        <p:cTn id="4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5"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2000"/>
                                        <p:tgtEl>
                                          <p:spTgt spid="9"/>
                                        </p:tgtEl>
                                      </p:cBhvr>
                                    </p:animEffect>
                                    <p:anim calcmode="lin" valueType="num">
                                      <p:cBhvr>
                                        <p:cTn id="48" dur="2000" fill="hold"/>
                                        <p:tgtEl>
                                          <p:spTgt spid="9"/>
                                        </p:tgtEl>
                                        <p:attrNameLst>
                                          <p:attrName>ppt_w</p:attrName>
                                        </p:attrNameLst>
                                      </p:cBhvr>
                                      <p:tavLst>
                                        <p:tav tm="0" fmla="#ppt_w*sin(2.5*pi*$)">
                                          <p:val>
                                            <p:fltVal val="0"/>
                                          </p:val>
                                        </p:tav>
                                        <p:tav tm="100000">
                                          <p:val>
                                            <p:fltVal val="1"/>
                                          </p:val>
                                        </p:tav>
                                      </p:tavLst>
                                    </p:anim>
                                    <p:anim calcmode="lin" valueType="num">
                                      <p:cBhvr>
                                        <p:cTn id="49"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1000"/>
                                        <p:tgtEl>
                                          <p:spTgt spid="13"/>
                                        </p:tgtEl>
                                      </p:cBhvr>
                                    </p:animEffect>
                                    <p:anim calcmode="lin" valueType="num">
                                      <p:cBhvr>
                                        <p:cTn id="55" dur="1000" fill="hold"/>
                                        <p:tgtEl>
                                          <p:spTgt spid="13"/>
                                        </p:tgtEl>
                                        <p:attrNameLst>
                                          <p:attrName>ppt_x</p:attrName>
                                        </p:attrNameLst>
                                      </p:cBhvr>
                                      <p:tavLst>
                                        <p:tav tm="0">
                                          <p:val>
                                            <p:strVal val="#ppt_x"/>
                                          </p:val>
                                        </p:tav>
                                        <p:tav tm="100000">
                                          <p:val>
                                            <p:strVal val="#ppt_x"/>
                                          </p:val>
                                        </p:tav>
                                      </p:tavLst>
                                    </p:anim>
                                    <p:anim calcmode="lin" valueType="num">
                                      <p:cBhvr>
                                        <p:cTn id="5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8" grpId="0" animBg="1"/>
      <p:bldP spid="9" grpId="0" animBg="1"/>
      <p:bldP spid="10" grpId="0" animBg="1"/>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59688" y="1132561"/>
            <a:ext cx="8876808" cy="4525963"/>
          </a:xfrm>
        </p:spPr>
        <p:txBody>
          <a:bodyPr>
            <a:normAutofit/>
          </a:bodyPr>
          <a:lstStyle/>
          <a:p>
            <a:pPr marL="0" indent="0">
              <a:buNone/>
            </a:pPr>
            <a:r>
              <a:rPr lang="cs-CZ" sz="2800" dirty="0" smtClean="0"/>
              <a:t>Kristýnka si hraje na pískovišti s bábovičkami.</a:t>
            </a:r>
          </a:p>
          <a:p>
            <a:pPr marL="0" indent="0">
              <a:buNone/>
            </a:pPr>
            <a:r>
              <a:rPr lang="cs-CZ" sz="2800" dirty="0" smtClean="0"/>
              <a:t>Sousedé si koupili nový rodinný domek.</a:t>
            </a:r>
          </a:p>
          <a:p>
            <a:pPr marL="0" indent="0">
              <a:buNone/>
            </a:pPr>
            <a:r>
              <a:rPr lang="cs-CZ" sz="2800" dirty="0" smtClean="0"/>
              <a:t>Tento pátek budeme psát test z přírodovědy.</a:t>
            </a:r>
          </a:p>
          <a:p>
            <a:pPr marL="0" indent="0">
              <a:buNone/>
            </a:pPr>
            <a:r>
              <a:rPr lang="cs-CZ" sz="2800" dirty="0" smtClean="0"/>
              <a:t>Babička si v dětství ráda četla dobrodružné knížky.</a:t>
            </a:r>
          </a:p>
          <a:p>
            <a:pPr marL="0" indent="0">
              <a:buNone/>
            </a:pPr>
            <a:r>
              <a:rPr lang="cs-CZ" sz="2800" dirty="0" smtClean="0"/>
              <a:t>Pamatuješ si na strýčka Vendu?</a:t>
            </a:r>
          </a:p>
          <a:p>
            <a:pPr marL="0" indent="0">
              <a:buNone/>
            </a:pPr>
            <a:r>
              <a:rPr lang="cs-CZ" sz="2800" dirty="0" smtClean="0"/>
              <a:t>Před maturitní zkouškou jsme se třásli strachy.</a:t>
            </a:r>
          </a:p>
          <a:p>
            <a:pPr marL="0" indent="0">
              <a:buNone/>
            </a:pPr>
            <a:r>
              <a:rPr lang="cs-CZ" sz="2800" dirty="0" smtClean="0"/>
              <a:t>Rádi si s rodiči prohlížíme fotografie z dětství.</a:t>
            </a:r>
            <a:endParaRPr lang="cs-CZ" sz="2800" dirty="0"/>
          </a:p>
        </p:txBody>
      </p:sp>
      <p:sp>
        <p:nvSpPr>
          <p:cNvPr id="4" name="Mrak 3"/>
          <p:cNvSpPr/>
          <p:nvPr/>
        </p:nvSpPr>
        <p:spPr>
          <a:xfrm>
            <a:off x="396400" y="188639"/>
            <a:ext cx="7992888" cy="936104"/>
          </a:xfrm>
          <a:prstGeom prst="cloud">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chemeClr val="tx1"/>
                </a:solidFill>
                <a:latin typeface="Britannic Bold" pitchFamily="34" charset="0"/>
              </a:rPr>
              <a:t>Vyhledej v textu  ZVRATNÁ  SLOVESA-</a:t>
            </a:r>
          </a:p>
          <a:p>
            <a:pPr algn="ctr"/>
            <a:r>
              <a:rPr lang="cs-CZ" sz="2000" dirty="0" smtClean="0">
                <a:solidFill>
                  <a:schemeClr val="tx1"/>
                </a:solidFill>
                <a:latin typeface="Britannic Bold" pitchFamily="34" charset="0"/>
              </a:rPr>
              <a:t>Slovesa podtrhni a napiš je v  </a:t>
            </a:r>
            <a:r>
              <a:rPr lang="cs-CZ" sz="2000" b="1" i="1" u="sng" dirty="0" smtClean="0">
                <a:solidFill>
                  <a:schemeClr val="tx1"/>
                </a:solidFill>
                <a:latin typeface="Britannic Bold" pitchFamily="34" charset="0"/>
              </a:rPr>
              <a:t>infinitivu</a:t>
            </a:r>
            <a:r>
              <a:rPr lang="cs-CZ" sz="2000" dirty="0" smtClean="0">
                <a:solidFill>
                  <a:schemeClr val="tx1"/>
                </a:solidFill>
                <a:latin typeface="Britannic Bold" pitchFamily="34" charset="0"/>
              </a:rPr>
              <a:t>.</a:t>
            </a:r>
            <a:endParaRPr lang="cs-CZ" sz="2000" dirty="0">
              <a:solidFill>
                <a:schemeClr val="tx1"/>
              </a:solidFill>
              <a:latin typeface="Britannic Bold" pitchFamily="34" charset="0"/>
            </a:endParaRPr>
          </a:p>
        </p:txBody>
      </p:sp>
      <p:sp>
        <p:nvSpPr>
          <p:cNvPr id="12" name="Mrak 11"/>
          <p:cNvSpPr/>
          <p:nvPr/>
        </p:nvSpPr>
        <p:spPr>
          <a:xfrm>
            <a:off x="7124821" y="1016732"/>
            <a:ext cx="1418456" cy="648072"/>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Mrak 12"/>
          <p:cNvSpPr/>
          <p:nvPr/>
        </p:nvSpPr>
        <p:spPr>
          <a:xfrm>
            <a:off x="6001406" y="1664804"/>
            <a:ext cx="1679964" cy="648072"/>
          </a:xfrm>
          <a:prstGeom prst="cloud">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Mrak 13"/>
          <p:cNvSpPr/>
          <p:nvPr/>
        </p:nvSpPr>
        <p:spPr>
          <a:xfrm>
            <a:off x="7308304" y="2132856"/>
            <a:ext cx="1418456" cy="648072"/>
          </a:xfrm>
          <a:prstGeom prst="cloud">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Mrak 14"/>
          <p:cNvSpPr/>
          <p:nvPr/>
        </p:nvSpPr>
        <p:spPr>
          <a:xfrm>
            <a:off x="7673493" y="2780928"/>
            <a:ext cx="1418456" cy="648072"/>
          </a:xfrm>
          <a:prstGeom prst="cloud">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Mrak 15"/>
          <p:cNvSpPr/>
          <p:nvPr/>
        </p:nvSpPr>
        <p:spPr>
          <a:xfrm>
            <a:off x="5292178" y="3104964"/>
            <a:ext cx="1800102" cy="648072"/>
          </a:xfrm>
          <a:prstGeom prst="cloud">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Mrak 16"/>
          <p:cNvSpPr/>
          <p:nvPr/>
        </p:nvSpPr>
        <p:spPr>
          <a:xfrm>
            <a:off x="6941340" y="3645024"/>
            <a:ext cx="1785419" cy="648072"/>
          </a:xfrm>
          <a:prstGeom prst="cloud">
            <a:avLst/>
          </a:prstGeom>
          <a:solidFill>
            <a:schemeClr val="bg1">
              <a:lumMod val="6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Mrak 17"/>
          <p:cNvSpPr/>
          <p:nvPr/>
        </p:nvSpPr>
        <p:spPr>
          <a:xfrm>
            <a:off x="6972142" y="4359246"/>
            <a:ext cx="1920338" cy="648072"/>
          </a:xfrm>
          <a:prstGeom prst="cloud">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 name="Obrázek 20" descr="46"/>
          <p:cNvPicPr/>
          <p:nvPr/>
        </p:nvPicPr>
        <p:blipFill>
          <a:blip r:embed="rId2">
            <a:extLst>
              <a:ext uri="{28A0092B-C50C-407E-A947-70E740481C1C}">
                <a14:useLocalDpi xmlns:a14="http://schemas.microsoft.com/office/drawing/2010/main" val="0"/>
              </a:ext>
            </a:extLst>
          </a:blip>
          <a:srcRect/>
          <a:stretch>
            <a:fillRect/>
          </a:stretch>
        </p:blipFill>
        <p:spPr bwMode="auto">
          <a:xfrm>
            <a:off x="4392844" y="4683282"/>
            <a:ext cx="2448544" cy="2058086"/>
          </a:xfrm>
          <a:prstGeom prst="rect">
            <a:avLst/>
          </a:prstGeom>
          <a:noFill/>
          <a:ln>
            <a:solidFill>
              <a:srgbClr val="FF0000"/>
            </a:solidFill>
          </a:ln>
        </p:spPr>
      </p:pic>
      <p:sp>
        <p:nvSpPr>
          <p:cNvPr id="20" name="Vodorovný svitek 19"/>
          <p:cNvSpPr/>
          <p:nvPr/>
        </p:nvSpPr>
        <p:spPr>
          <a:xfrm>
            <a:off x="899592" y="5792893"/>
            <a:ext cx="3735288" cy="1033272"/>
          </a:xfrm>
          <a:prstGeom prst="horizontalScroll">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Comic Sans MS" pitchFamily="66" charset="0"/>
              </a:rPr>
              <a:t>Malý chlapec </a:t>
            </a:r>
            <a:r>
              <a:rPr lang="cs-CZ" b="1" u="sng" dirty="0" smtClean="0">
                <a:solidFill>
                  <a:srgbClr val="FF0000"/>
                </a:solidFill>
                <a:latin typeface="Comic Sans MS" pitchFamily="66" charset="0"/>
              </a:rPr>
              <a:t>se dívá </a:t>
            </a:r>
            <a:r>
              <a:rPr lang="cs-CZ" dirty="0" smtClean="0">
                <a:solidFill>
                  <a:schemeClr val="tx1"/>
                </a:solidFill>
                <a:latin typeface="Comic Sans MS" pitchFamily="66" charset="0"/>
              </a:rPr>
              <a:t>na pasoucí se koně.</a:t>
            </a:r>
            <a:endParaRPr lang="cs-CZ" dirty="0">
              <a:solidFill>
                <a:schemeClr val="tx1"/>
              </a:solidFill>
              <a:latin typeface="Comic Sans MS" pitchFamily="66" charset="0"/>
            </a:endParaRPr>
          </a:p>
        </p:txBody>
      </p:sp>
    </p:spTree>
    <p:extLst>
      <p:ext uri="{BB962C8B-B14F-4D97-AF65-F5344CB8AC3E}">
        <p14:creationId xmlns:p14="http://schemas.microsoft.com/office/powerpoint/2010/main" val="180618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2000"/>
                                        <p:tgtEl>
                                          <p:spTgt spid="3">
                                            <p:txEl>
                                              <p:pRg st="1" end="1"/>
                                            </p:txEl>
                                          </p:spTgt>
                                        </p:tgtEl>
                                      </p:cBhvr>
                                    </p:animEffect>
                                    <p:anim calcmode="lin" valueType="num">
                                      <p:cBhvr>
                                        <p:cTn id="22"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2000"/>
                                        <p:tgtEl>
                                          <p:spTgt spid="3">
                                            <p:txEl>
                                              <p:pRg st="2" end="2"/>
                                            </p:txEl>
                                          </p:spTgt>
                                        </p:tgtEl>
                                      </p:cBhvr>
                                    </p:animEffect>
                                    <p:anim calcmode="lin" valueType="num">
                                      <p:cBhvr>
                                        <p:cTn id="29"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2000"/>
                                        <p:tgtEl>
                                          <p:spTgt spid="3">
                                            <p:txEl>
                                              <p:pRg st="3" end="3"/>
                                            </p:txEl>
                                          </p:spTgt>
                                        </p:tgtEl>
                                      </p:cBhvr>
                                    </p:animEffect>
                                    <p:anim calcmode="lin" valueType="num">
                                      <p:cBhvr>
                                        <p:cTn id="36"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2000"/>
                                        <p:tgtEl>
                                          <p:spTgt spid="3">
                                            <p:txEl>
                                              <p:pRg st="4" end="4"/>
                                            </p:txEl>
                                          </p:spTgt>
                                        </p:tgtEl>
                                      </p:cBhvr>
                                    </p:animEffect>
                                    <p:anim calcmode="lin" valueType="num">
                                      <p:cBhvr>
                                        <p:cTn id="43"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4"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2000"/>
                                        <p:tgtEl>
                                          <p:spTgt spid="3">
                                            <p:txEl>
                                              <p:pRg st="5" end="5"/>
                                            </p:txEl>
                                          </p:spTgt>
                                        </p:tgtEl>
                                      </p:cBhvr>
                                    </p:animEffect>
                                    <p:anim calcmode="lin" valueType="num">
                                      <p:cBhvr>
                                        <p:cTn id="50"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51"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2000"/>
                                        <p:tgtEl>
                                          <p:spTgt spid="3">
                                            <p:txEl>
                                              <p:pRg st="6" end="6"/>
                                            </p:txEl>
                                          </p:spTgt>
                                        </p:tgtEl>
                                      </p:cBhvr>
                                    </p:animEffect>
                                    <p:anim calcmode="lin" valueType="num">
                                      <p:cBhvr>
                                        <p:cTn id="57"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59" fill="hold">
                      <p:stCondLst>
                        <p:cond delay="indefinite"/>
                      </p:stCondLst>
                      <p:childTnLst>
                        <p:par>
                          <p:cTn id="60" fill="hold">
                            <p:stCondLst>
                              <p:cond delay="0"/>
                            </p:stCondLst>
                            <p:childTnLst>
                              <p:par>
                                <p:cTn id="61" presetID="26" presetClass="entr" presetSubtype="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Effect transition="in" filter="wipe(down)">
                                      <p:cBhvr>
                                        <p:cTn id="63" dur="580">
                                          <p:stCondLst>
                                            <p:cond delay="0"/>
                                          </p:stCondLst>
                                        </p:cTn>
                                        <p:tgtEl>
                                          <p:spTgt spid="12"/>
                                        </p:tgtEl>
                                      </p:cBhvr>
                                    </p:animEffect>
                                    <p:anim calcmode="lin" valueType="num">
                                      <p:cBhvr>
                                        <p:cTn id="64"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65"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66"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67"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68"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69" dur="26">
                                          <p:stCondLst>
                                            <p:cond delay="650"/>
                                          </p:stCondLst>
                                        </p:cTn>
                                        <p:tgtEl>
                                          <p:spTgt spid="12"/>
                                        </p:tgtEl>
                                      </p:cBhvr>
                                      <p:to x="100000" y="60000"/>
                                    </p:animScale>
                                    <p:animScale>
                                      <p:cBhvr>
                                        <p:cTn id="70" dur="166" decel="50000">
                                          <p:stCondLst>
                                            <p:cond delay="676"/>
                                          </p:stCondLst>
                                        </p:cTn>
                                        <p:tgtEl>
                                          <p:spTgt spid="12"/>
                                        </p:tgtEl>
                                      </p:cBhvr>
                                      <p:to x="100000" y="100000"/>
                                    </p:animScale>
                                    <p:animScale>
                                      <p:cBhvr>
                                        <p:cTn id="71" dur="26">
                                          <p:stCondLst>
                                            <p:cond delay="1312"/>
                                          </p:stCondLst>
                                        </p:cTn>
                                        <p:tgtEl>
                                          <p:spTgt spid="12"/>
                                        </p:tgtEl>
                                      </p:cBhvr>
                                      <p:to x="100000" y="80000"/>
                                    </p:animScale>
                                    <p:animScale>
                                      <p:cBhvr>
                                        <p:cTn id="72" dur="166" decel="50000">
                                          <p:stCondLst>
                                            <p:cond delay="1338"/>
                                          </p:stCondLst>
                                        </p:cTn>
                                        <p:tgtEl>
                                          <p:spTgt spid="12"/>
                                        </p:tgtEl>
                                      </p:cBhvr>
                                      <p:to x="100000" y="100000"/>
                                    </p:animScale>
                                    <p:animScale>
                                      <p:cBhvr>
                                        <p:cTn id="73" dur="26">
                                          <p:stCondLst>
                                            <p:cond delay="1642"/>
                                          </p:stCondLst>
                                        </p:cTn>
                                        <p:tgtEl>
                                          <p:spTgt spid="12"/>
                                        </p:tgtEl>
                                      </p:cBhvr>
                                      <p:to x="100000" y="90000"/>
                                    </p:animScale>
                                    <p:animScale>
                                      <p:cBhvr>
                                        <p:cTn id="74" dur="166" decel="50000">
                                          <p:stCondLst>
                                            <p:cond delay="1668"/>
                                          </p:stCondLst>
                                        </p:cTn>
                                        <p:tgtEl>
                                          <p:spTgt spid="12"/>
                                        </p:tgtEl>
                                      </p:cBhvr>
                                      <p:to x="100000" y="100000"/>
                                    </p:animScale>
                                    <p:animScale>
                                      <p:cBhvr>
                                        <p:cTn id="75" dur="26">
                                          <p:stCondLst>
                                            <p:cond delay="1808"/>
                                          </p:stCondLst>
                                        </p:cTn>
                                        <p:tgtEl>
                                          <p:spTgt spid="12"/>
                                        </p:tgtEl>
                                      </p:cBhvr>
                                      <p:to x="100000" y="95000"/>
                                    </p:animScale>
                                    <p:animScale>
                                      <p:cBhvr>
                                        <p:cTn id="76" dur="166" decel="50000">
                                          <p:stCondLst>
                                            <p:cond delay="1834"/>
                                          </p:stCondLst>
                                        </p:cTn>
                                        <p:tgtEl>
                                          <p:spTgt spid="12"/>
                                        </p:tgtEl>
                                      </p:cBhvr>
                                      <p:to x="100000" y="100000"/>
                                    </p:animScale>
                                  </p:childTnLst>
                                </p:cTn>
                              </p:par>
                            </p:childTnLst>
                          </p:cTn>
                        </p:par>
                      </p:childTnLst>
                    </p:cTn>
                  </p:par>
                  <p:par>
                    <p:cTn id="77" fill="hold">
                      <p:stCondLst>
                        <p:cond delay="indefinite"/>
                      </p:stCondLst>
                      <p:childTnLst>
                        <p:par>
                          <p:cTn id="78" fill="hold">
                            <p:stCondLst>
                              <p:cond delay="0"/>
                            </p:stCondLst>
                            <p:childTnLst>
                              <p:par>
                                <p:cTn id="79" presetID="26" presetClass="entr" presetSubtype="0" fill="hold" grpId="0" nodeType="clickEffect">
                                  <p:stCondLst>
                                    <p:cond delay="0"/>
                                  </p:stCondLst>
                                  <p:childTnLst>
                                    <p:set>
                                      <p:cBhvr>
                                        <p:cTn id="80" dur="1" fill="hold">
                                          <p:stCondLst>
                                            <p:cond delay="0"/>
                                          </p:stCondLst>
                                        </p:cTn>
                                        <p:tgtEl>
                                          <p:spTgt spid="13"/>
                                        </p:tgtEl>
                                        <p:attrNameLst>
                                          <p:attrName>style.visibility</p:attrName>
                                        </p:attrNameLst>
                                      </p:cBhvr>
                                      <p:to>
                                        <p:strVal val="visible"/>
                                      </p:to>
                                    </p:set>
                                    <p:animEffect transition="in" filter="wipe(down)">
                                      <p:cBhvr>
                                        <p:cTn id="81" dur="580">
                                          <p:stCondLst>
                                            <p:cond delay="0"/>
                                          </p:stCondLst>
                                        </p:cTn>
                                        <p:tgtEl>
                                          <p:spTgt spid="13"/>
                                        </p:tgtEl>
                                      </p:cBhvr>
                                    </p:animEffect>
                                    <p:anim calcmode="lin" valueType="num">
                                      <p:cBhvr>
                                        <p:cTn id="82"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83"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84"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85"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86"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87" dur="26">
                                          <p:stCondLst>
                                            <p:cond delay="650"/>
                                          </p:stCondLst>
                                        </p:cTn>
                                        <p:tgtEl>
                                          <p:spTgt spid="13"/>
                                        </p:tgtEl>
                                      </p:cBhvr>
                                      <p:to x="100000" y="60000"/>
                                    </p:animScale>
                                    <p:animScale>
                                      <p:cBhvr>
                                        <p:cTn id="88" dur="166" decel="50000">
                                          <p:stCondLst>
                                            <p:cond delay="676"/>
                                          </p:stCondLst>
                                        </p:cTn>
                                        <p:tgtEl>
                                          <p:spTgt spid="13"/>
                                        </p:tgtEl>
                                      </p:cBhvr>
                                      <p:to x="100000" y="100000"/>
                                    </p:animScale>
                                    <p:animScale>
                                      <p:cBhvr>
                                        <p:cTn id="89" dur="26">
                                          <p:stCondLst>
                                            <p:cond delay="1312"/>
                                          </p:stCondLst>
                                        </p:cTn>
                                        <p:tgtEl>
                                          <p:spTgt spid="13"/>
                                        </p:tgtEl>
                                      </p:cBhvr>
                                      <p:to x="100000" y="80000"/>
                                    </p:animScale>
                                    <p:animScale>
                                      <p:cBhvr>
                                        <p:cTn id="90" dur="166" decel="50000">
                                          <p:stCondLst>
                                            <p:cond delay="1338"/>
                                          </p:stCondLst>
                                        </p:cTn>
                                        <p:tgtEl>
                                          <p:spTgt spid="13"/>
                                        </p:tgtEl>
                                      </p:cBhvr>
                                      <p:to x="100000" y="100000"/>
                                    </p:animScale>
                                    <p:animScale>
                                      <p:cBhvr>
                                        <p:cTn id="91" dur="26">
                                          <p:stCondLst>
                                            <p:cond delay="1642"/>
                                          </p:stCondLst>
                                        </p:cTn>
                                        <p:tgtEl>
                                          <p:spTgt spid="13"/>
                                        </p:tgtEl>
                                      </p:cBhvr>
                                      <p:to x="100000" y="90000"/>
                                    </p:animScale>
                                    <p:animScale>
                                      <p:cBhvr>
                                        <p:cTn id="92" dur="166" decel="50000">
                                          <p:stCondLst>
                                            <p:cond delay="1668"/>
                                          </p:stCondLst>
                                        </p:cTn>
                                        <p:tgtEl>
                                          <p:spTgt spid="13"/>
                                        </p:tgtEl>
                                      </p:cBhvr>
                                      <p:to x="100000" y="100000"/>
                                    </p:animScale>
                                    <p:animScale>
                                      <p:cBhvr>
                                        <p:cTn id="93" dur="26">
                                          <p:stCondLst>
                                            <p:cond delay="1808"/>
                                          </p:stCondLst>
                                        </p:cTn>
                                        <p:tgtEl>
                                          <p:spTgt spid="13"/>
                                        </p:tgtEl>
                                      </p:cBhvr>
                                      <p:to x="100000" y="95000"/>
                                    </p:animScale>
                                    <p:animScale>
                                      <p:cBhvr>
                                        <p:cTn id="94" dur="166" decel="50000">
                                          <p:stCondLst>
                                            <p:cond delay="1834"/>
                                          </p:stCondLst>
                                        </p:cTn>
                                        <p:tgtEl>
                                          <p:spTgt spid="13"/>
                                        </p:tgtEl>
                                      </p:cBhvr>
                                      <p:to x="100000" y="100000"/>
                                    </p:animScale>
                                  </p:childTnLst>
                                </p:cTn>
                              </p:par>
                            </p:childTnLst>
                          </p:cTn>
                        </p:par>
                      </p:childTnLst>
                    </p:cTn>
                  </p:par>
                  <p:par>
                    <p:cTn id="95" fill="hold">
                      <p:stCondLst>
                        <p:cond delay="indefinite"/>
                      </p:stCondLst>
                      <p:childTnLst>
                        <p:par>
                          <p:cTn id="96" fill="hold">
                            <p:stCondLst>
                              <p:cond delay="0"/>
                            </p:stCondLst>
                            <p:childTnLst>
                              <p:par>
                                <p:cTn id="97" presetID="26" presetClass="entr" presetSubtype="0" fill="hold" grpId="0" nodeType="clickEffect">
                                  <p:stCondLst>
                                    <p:cond delay="0"/>
                                  </p:stCondLst>
                                  <p:childTnLst>
                                    <p:set>
                                      <p:cBhvr>
                                        <p:cTn id="98" dur="1" fill="hold">
                                          <p:stCondLst>
                                            <p:cond delay="0"/>
                                          </p:stCondLst>
                                        </p:cTn>
                                        <p:tgtEl>
                                          <p:spTgt spid="14"/>
                                        </p:tgtEl>
                                        <p:attrNameLst>
                                          <p:attrName>style.visibility</p:attrName>
                                        </p:attrNameLst>
                                      </p:cBhvr>
                                      <p:to>
                                        <p:strVal val="visible"/>
                                      </p:to>
                                    </p:set>
                                    <p:animEffect transition="in" filter="wipe(down)">
                                      <p:cBhvr>
                                        <p:cTn id="99" dur="580">
                                          <p:stCondLst>
                                            <p:cond delay="0"/>
                                          </p:stCondLst>
                                        </p:cTn>
                                        <p:tgtEl>
                                          <p:spTgt spid="14"/>
                                        </p:tgtEl>
                                      </p:cBhvr>
                                    </p:animEffect>
                                    <p:anim calcmode="lin" valueType="num">
                                      <p:cBhvr>
                                        <p:cTn id="100"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01"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2"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03"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04"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05" dur="26">
                                          <p:stCondLst>
                                            <p:cond delay="650"/>
                                          </p:stCondLst>
                                        </p:cTn>
                                        <p:tgtEl>
                                          <p:spTgt spid="14"/>
                                        </p:tgtEl>
                                      </p:cBhvr>
                                      <p:to x="100000" y="60000"/>
                                    </p:animScale>
                                    <p:animScale>
                                      <p:cBhvr>
                                        <p:cTn id="106" dur="166" decel="50000">
                                          <p:stCondLst>
                                            <p:cond delay="676"/>
                                          </p:stCondLst>
                                        </p:cTn>
                                        <p:tgtEl>
                                          <p:spTgt spid="14"/>
                                        </p:tgtEl>
                                      </p:cBhvr>
                                      <p:to x="100000" y="100000"/>
                                    </p:animScale>
                                    <p:animScale>
                                      <p:cBhvr>
                                        <p:cTn id="107" dur="26">
                                          <p:stCondLst>
                                            <p:cond delay="1312"/>
                                          </p:stCondLst>
                                        </p:cTn>
                                        <p:tgtEl>
                                          <p:spTgt spid="14"/>
                                        </p:tgtEl>
                                      </p:cBhvr>
                                      <p:to x="100000" y="80000"/>
                                    </p:animScale>
                                    <p:animScale>
                                      <p:cBhvr>
                                        <p:cTn id="108" dur="166" decel="50000">
                                          <p:stCondLst>
                                            <p:cond delay="1338"/>
                                          </p:stCondLst>
                                        </p:cTn>
                                        <p:tgtEl>
                                          <p:spTgt spid="14"/>
                                        </p:tgtEl>
                                      </p:cBhvr>
                                      <p:to x="100000" y="100000"/>
                                    </p:animScale>
                                    <p:animScale>
                                      <p:cBhvr>
                                        <p:cTn id="109" dur="26">
                                          <p:stCondLst>
                                            <p:cond delay="1642"/>
                                          </p:stCondLst>
                                        </p:cTn>
                                        <p:tgtEl>
                                          <p:spTgt spid="14"/>
                                        </p:tgtEl>
                                      </p:cBhvr>
                                      <p:to x="100000" y="90000"/>
                                    </p:animScale>
                                    <p:animScale>
                                      <p:cBhvr>
                                        <p:cTn id="110" dur="166" decel="50000">
                                          <p:stCondLst>
                                            <p:cond delay="1668"/>
                                          </p:stCondLst>
                                        </p:cTn>
                                        <p:tgtEl>
                                          <p:spTgt spid="14"/>
                                        </p:tgtEl>
                                      </p:cBhvr>
                                      <p:to x="100000" y="100000"/>
                                    </p:animScale>
                                    <p:animScale>
                                      <p:cBhvr>
                                        <p:cTn id="111" dur="26">
                                          <p:stCondLst>
                                            <p:cond delay="1808"/>
                                          </p:stCondLst>
                                        </p:cTn>
                                        <p:tgtEl>
                                          <p:spTgt spid="14"/>
                                        </p:tgtEl>
                                      </p:cBhvr>
                                      <p:to x="100000" y="95000"/>
                                    </p:animScale>
                                    <p:animScale>
                                      <p:cBhvr>
                                        <p:cTn id="112" dur="166" decel="50000">
                                          <p:stCondLst>
                                            <p:cond delay="1834"/>
                                          </p:stCondLst>
                                        </p:cTn>
                                        <p:tgtEl>
                                          <p:spTgt spid="14"/>
                                        </p:tgtEl>
                                      </p:cBhvr>
                                      <p:to x="100000" y="100000"/>
                                    </p:animScale>
                                  </p:childTnLst>
                                </p:cTn>
                              </p:par>
                            </p:childTnLst>
                          </p:cTn>
                        </p:par>
                      </p:childTnLst>
                    </p:cTn>
                  </p:par>
                  <p:par>
                    <p:cTn id="113" fill="hold">
                      <p:stCondLst>
                        <p:cond delay="indefinite"/>
                      </p:stCondLst>
                      <p:childTnLst>
                        <p:par>
                          <p:cTn id="114" fill="hold">
                            <p:stCondLst>
                              <p:cond delay="0"/>
                            </p:stCondLst>
                            <p:childTnLst>
                              <p:par>
                                <p:cTn id="115" presetID="26" presetClass="entr" presetSubtype="0" fill="hold" grpId="0" nodeType="clickEffect">
                                  <p:stCondLst>
                                    <p:cond delay="0"/>
                                  </p:stCondLst>
                                  <p:childTnLst>
                                    <p:set>
                                      <p:cBhvr>
                                        <p:cTn id="116" dur="1" fill="hold">
                                          <p:stCondLst>
                                            <p:cond delay="0"/>
                                          </p:stCondLst>
                                        </p:cTn>
                                        <p:tgtEl>
                                          <p:spTgt spid="15"/>
                                        </p:tgtEl>
                                        <p:attrNameLst>
                                          <p:attrName>style.visibility</p:attrName>
                                        </p:attrNameLst>
                                      </p:cBhvr>
                                      <p:to>
                                        <p:strVal val="visible"/>
                                      </p:to>
                                    </p:set>
                                    <p:animEffect transition="in" filter="wipe(down)">
                                      <p:cBhvr>
                                        <p:cTn id="117" dur="580">
                                          <p:stCondLst>
                                            <p:cond delay="0"/>
                                          </p:stCondLst>
                                        </p:cTn>
                                        <p:tgtEl>
                                          <p:spTgt spid="15"/>
                                        </p:tgtEl>
                                      </p:cBhvr>
                                    </p:animEffect>
                                    <p:anim calcmode="lin" valueType="num">
                                      <p:cBhvr>
                                        <p:cTn id="11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1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2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2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23" dur="26">
                                          <p:stCondLst>
                                            <p:cond delay="650"/>
                                          </p:stCondLst>
                                        </p:cTn>
                                        <p:tgtEl>
                                          <p:spTgt spid="15"/>
                                        </p:tgtEl>
                                      </p:cBhvr>
                                      <p:to x="100000" y="60000"/>
                                    </p:animScale>
                                    <p:animScale>
                                      <p:cBhvr>
                                        <p:cTn id="124" dur="166" decel="50000">
                                          <p:stCondLst>
                                            <p:cond delay="676"/>
                                          </p:stCondLst>
                                        </p:cTn>
                                        <p:tgtEl>
                                          <p:spTgt spid="15"/>
                                        </p:tgtEl>
                                      </p:cBhvr>
                                      <p:to x="100000" y="100000"/>
                                    </p:animScale>
                                    <p:animScale>
                                      <p:cBhvr>
                                        <p:cTn id="125" dur="26">
                                          <p:stCondLst>
                                            <p:cond delay="1312"/>
                                          </p:stCondLst>
                                        </p:cTn>
                                        <p:tgtEl>
                                          <p:spTgt spid="15"/>
                                        </p:tgtEl>
                                      </p:cBhvr>
                                      <p:to x="100000" y="80000"/>
                                    </p:animScale>
                                    <p:animScale>
                                      <p:cBhvr>
                                        <p:cTn id="126" dur="166" decel="50000">
                                          <p:stCondLst>
                                            <p:cond delay="1338"/>
                                          </p:stCondLst>
                                        </p:cTn>
                                        <p:tgtEl>
                                          <p:spTgt spid="15"/>
                                        </p:tgtEl>
                                      </p:cBhvr>
                                      <p:to x="100000" y="100000"/>
                                    </p:animScale>
                                    <p:animScale>
                                      <p:cBhvr>
                                        <p:cTn id="127" dur="26">
                                          <p:stCondLst>
                                            <p:cond delay="1642"/>
                                          </p:stCondLst>
                                        </p:cTn>
                                        <p:tgtEl>
                                          <p:spTgt spid="15"/>
                                        </p:tgtEl>
                                      </p:cBhvr>
                                      <p:to x="100000" y="90000"/>
                                    </p:animScale>
                                    <p:animScale>
                                      <p:cBhvr>
                                        <p:cTn id="128" dur="166" decel="50000">
                                          <p:stCondLst>
                                            <p:cond delay="1668"/>
                                          </p:stCondLst>
                                        </p:cTn>
                                        <p:tgtEl>
                                          <p:spTgt spid="15"/>
                                        </p:tgtEl>
                                      </p:cBhvr>
                                      <p:to x="100000" y="100000"/>
                                    </p:animScale>
                                    <p:animScale>
                                      <p:cBhvr>
                                        <p:cTn id="129" dur="26">
                                          <p:stCondLst>
                                            <p:cond delay="1808"/>
                                          </p:stCondLst>
                                        </p:cTn>
                                        <p:tgtEl>
                                          <p:spTgt spid="15"/>
                                        </p:tgtEl>
                                      </p:cBhvr>
                                      <p:to x="100000" y="95000"/>
                                    </p:animScale>
                                    <p:animScale>
                                      <p:cBhvr>
                                        <p:cTn id="130" dur="166" decel="50000">
                                          <p:stCondLst>
                                            <p:cond delay="1834"/>
                                          </p:stCondLst>
                                        </p:cTn>
                                        <p:tgtEl>
                                          <p:spTgt spid="15"/>
                                        </p:tgtEl>
                                      </p:cBhvr>
                                      <p:to x="100000" y="100000"/>
                                    </p:animScale>
                                  </p:childTnLst>
                                </p:cTn>
                              </p:par>
                            </p:childTnLst>
                          </p:cTn>
                        </p:par>
                      </p:childTnLst>
                    </p:cTn>
                  </p:par>
                  <p:par>
                    <p:cTn id="131" fill="hold">
                      <p:stCondLst>
                        <p:cond delay="indefinite"/>
                      </p:stCondLst>
                      <p:childTnLst>
                        <p:par>
                          <p:cTn id="132" fill="hold">
                            <p:stCondLst>
                              <p:cond delay="0"/>
                            </p:stCondLst>
                            <p:childTnLst>
                              <p:par>
                                <p:cTn id="133" presetID="26" presetClass="entr" presetSubtype="0" fill="hold" grpId="0" nodeType="clickEffect">
                                  <p:stCondLst>
                                    <p:cond delay="0"/>
                                  </p:stCondLst>
                                  <p:childTnLst>
                                    <p:set>
                                      <p:cBhvr>
                                        <p:cTn id="134" dur="1" fill="hold">
                                          <p:stCondLst>
                                            <p:cond delay="0"/>
                                          </p:stCondLst>
                                        </p:cTn>
                                        <p:tgtEl>
                                          <p:spTgt spid="16"/>
                                        </p:tgtEl>
                                        <p:attrNameLst>
                                          <p:attrName>style.visibility</p:attrName>
                                        </p:attrNameLst>
                                      </p:cBhvr>
                                      <p:to>
                                        <p:strVal val="visible"/>
                                      </p:to>
                                    </p:set>
                                    <p:animEffect transition="in" filter="wipe(down)">
                                      <p:cBhvr>
                                        <p:cTn id="135" dur="580">
                                          <p:stCondLst>
                                            <p:cond delay="0"/>
                                          </p:stCondLst>
                                        </p:cTn>
                                        <p:tgtEl>
                                          <p:spTgt spid="16"/>
                                        </p:tgtEl>
                                      </p:cBhvr>
                                    </p:animEffect>
                                    <p:anim calcmode="lin" valueType="num">
                                      <p:cBhvr>
                                        <p:cTn id="136"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41" dur="26">
                                          <p:stCondLst>
                                            <p:cond delay="650"/>
                                          </p:stCondLst>
                                        </p:cTn>
                                        <p:tgtEl>
                                          <p:spTgt spid="16"/>
                                        </p:tgtEl>
                                      </p:cBhvr>
                                      <p:to x="100000" y="60000"/>
                                    </p:animScale>
                                    <p:animScale>
                                      <p:cBhvr>
                                        <p:cTn id="142" dur="166" decel="50000">
                                          <p:stCondLst>
                                            <p:cond delay="676"/>
                                          </p:stCondLst>
                                        </p:cTn>
                                        <p:tgtEl>
                                          <p:spTgt spid="16"/>
                                        </p:tgtEl>
                                      </p:cBhvr>
                                      <p:to x="100000" y="100000"/>
                                    </p:animScale>
                                    <p:animScale>
                                      <p:cBhvr>
                                        <p:cTn id="143" dur="26">
                                          <p:stCondLst>
                                            <p:cond delay="1312"/>
                                          </p:stCondLst>
                                        </p:cTn>
                                        <p:tgtEl>
                                          <p:spTgt spid="16"/>
                                        </p:tgtEl>
                                      </p:cBhvr>
                                      <p:to x="100000" y="80000"/>
                                    </p:animScale>
                                    <p:animScale>
                                      <p:cBhvr>
                                        <p:cTn id="144" dur="166" decel="50000">
                                          <p:stCondLst>
                                            <p:cond delay="1338"/>
                                          </p:stCondLst>
                                        </p:cTn>
                                        <p:tgtEl>
                                          <p:spTgt spid="16"/>
                                        </p:tgtEl>
                                      </p:cBhvr>
                                      <p:to x="100000" y="100000"/>
                                    </p:animScale>
                                    <p:animScale>
                                      <p:cBhvr>
                                        <p:cTn id="145" dur="26">
                                          <p:stCondLst>
                                            <p:cond delay="1642"/>
                                          </p:stCondLst>
                                        </p:cTn>
                                        <p:tgtEl>
                                          <p:spTgt spid="16"/>
                                        </p:tgtEl>
                                      </p:cBhvr>
                                      <p:to x="100000" y="90000"/>
                                    </p:animScale>
                                    <p:animScale>
                                      <p:cBhvr>
                                        <p:cTn id="146" dur="166" decel="50000">
                                          <p:stCondLst>
                                            <p:cond delay="1668"/>
                                          </p:stCondLst>
                                        </p:cTn>
                                        <p:tgtEl>
                                          <p:spTgt spid="16"/>
                                        </p:tgtEl>
                                      </p:cBhvr>
                                      <p:to x="100000" y="100000"/>
                                    </p:animScale>
                                    <p:animScale>
                                      <p:cBhvr>
                                        <p:cTn id="147" dur="26">
                                          <p:stCondLst>
                                            <p:cond delay="1808"/>
                                          </p:stCondLst>
                                        </p:cTn>
                                        <p:tgtEl>
                                          <p:spTgt spid="16"/>
                                        </p:tgtEl>
                                      </p:cBhvr>
                                      <p:to x="100000" y="95000"/>
                                    </p:animScale>
                                    <p:animScale>
                                      <p:cBhvr>
                                        <p:cTn id="148" dur="166" decel="50000">
                                          <p:stCondLst>
                                            <p:cond delay="1834"/>
                                          </p:stCondLst>
                                        </p:cTn>
                                        <p:tgtEl>
                                          <p:spTgt spid="16"/>
                                        </p:tgtEl>
                                      </p:cBhvr>
                                      <p:to x="100000" y="100000"/>
                                    </p:animScale>
                                  </p:childTnLst>
                                </p:cTn>
                              </p:par>
                            </p:childTnLst>
                          </p:cTn>
                        </p:par>
                      </p:childTnLst>
                    </p:cTn>
                  </p:par>
                  <p:par>
                    <p:cTn id="149" fill="hold">
                      <p:stCondLst>
                        <p:cond delay="indefinite"/>
                      </p:stCondLst>
                      <p:childTnLst>
                        <p:par>
                          <p:cTn id="150" fill="hold">
                            <p:stCondLst>
                              <p:cond delay="0"/>
                            </p:stCondLst>
                            <p:childTnLst>
                              <p:par>
                                <p:cTn id="151" presetID="26" presetClass="entr" presetSubtype="0" fill="hold" grpId="0" nodeType="clickEffect">
                                  <p:stCondLst>
                                    <p:cond delay="0"/>
                                  </p:stCondLst>
                                  <p:childTnLst>
                                    <p:set>
                                      <p:cBhvr>
                                        <p:cTn id="152" dur="1" fill="hold">
                                          <p:stCondLst>
                                            <p:cond delay="0"/>
                                          </p:stCondLst>
                                        </p:cTn>
                                        <p:tgtEl>
                                          <p:spTgt spid="17"/>
                                        </p:tgtEl>
                                        <p:attrNameLst>
                                          <p:attrName>style.visibility</p:attrName>
                                        </p:attrNameLst>
                                      </p:cBhvr>
                                      <p:to>
                                        <p:strVal val="visible"/>
                                      </p:to>
                                    </p:set>
                                    <p:animEffect transition="in" filter="wipe(down)">
                                      <p:cBhvr>
                                        <p:cTn id="153" dur="580">
                                          <p:stCondLst>
                                            <p:cond delay="0"/>
                                          </p:stCondLst>
                                        </p:cTn>
                                        <p:tgtEl>
                                          <p:spTgt spid="17"/>
                                        </p:tgtEl>
                                      </p:cBhvr>
                                    </p:animEffect>
                                    <p:anim calcmode="lin" valueType="num">
                                      <p:cBhvr>
                                        <p:cTn id="154"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55"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56"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57"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58"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59" dur="26">
                                          <p:stCondLst>
                                            <p:cond delay="650"/>
                                          </p:stCondLst>
                                        </p:cTn>
                                        <p:tgtEl>
                                          <p:spTgt spid="17"/>
                                        </p:tgtEl>
                                      </p:cBhvr>
                                      <p:to x="100000" y="60000"/>
                                    </p:animScale>
                                    <p:animScale>
                                      <p:cBhvr>
                                        <p:cTn id="160" dur="166" decel="50000">
                                          <p:stCondLst>
                                            <p:cond delay="676"/>
                                          </p:stCondLst>
                                        </p:cTn>
                                        <p:tgtEl>
                                          <p:spTgt spid="17"/>
                                        </p:tgtEl>
                                      </p:cBhvr>
                                      <p:to x="100000" y="100000"/>
                                    </p:animScale>
                                    <p:animScale>
                                      <p:cBhvr>
                                        <p:cTn id="161" dur="26">
                                          <p:stCondLst>
                                            <p:cond delay="1312"/>
                                          </p:stCondLst>
                                        </p:cTn>
                                        <p:tgtEl>
                                          <p:spTgt spid="17"/>
                                        </p:tgtEl>
                                      </p:cBhvr>
                                      <p:to x="100000" y="80000"/>
                                    </p:animScale>
                                    <p:animScale>
                                      <p:cBhvr>
                                        <p:cTn id="162" dur="166" decel="50000">
                                          <p:stCondLst>
                                            <p:cond delay="1338"/>
                                          </p:stCondLst>
                                        </p:cTn>
                                        <p:tgtEl>
                                          <p:spTgt spid="17"/>
                                        </p:tgtEl>
                                      </p:cBhvr>
                                      <p:to x="100000" y="100000"/>
                                    </p:animScale>
                                    <p:animScale>
                                      <p:cBhvr>
                                        <p:cTn id="163" dur="26">
                                          <p:stCondLst>
                                            <p:cond delay="1642"/>
                                          </p:stCondLst>
                                        </p:cTn>
                                        <p:tgtEl>
                                          <p:spTgt spid="17"/>
                                        </p:tgtEl>
                                      </p:cBhvr>
                                      <p:to x="100000" y="90000"/>
                                    </p:animScale>
                                    <p:animScale>
                                      <p:cBhvr>
                                        <p:cTn id="164" dur="166" decel="50000">
                                          <p:stCondLst>
                                            <p:cond delay="1668"/>
                                          </p:stCondLst>
                                        </p:cTn>
                                        <p:tgtEl>
                                          <p:spTgt spid="17"/>
                                        </p:tgtEl>
                                      </p:cBhvr>
                                      <p:to x="100000" y="100000"/>
                                    </p:animScale>
                                    <p:animScale>
                                      <p:cBhvr>
                                        <p:cTn id="165" dur="26">
                                          <p:stCondLst>
                                            <p:cond delay="1808"/>
                                          </p:stCondLst>
                                        </p:cTn>
                                        <p:tgtEl>
                                          <p:spTgt spid="17"/>
                                        </p:tgtEl>
                                      </p:cBhvr>
                                      <p:to x="100000" y="95000"/>
                                    </p:animScale>
                                    <p:animScale>
                                      <p:cBhvr>
                                        <p:cTn id="166" dur="166" decel="50000">
                                          <p:stCondLst>
                                            <p:cond delay="1834"/>
                                          </p:stCondLst>
                                        </p:cTn>
                                        <p:tgtEl>
                                          <p:spTgt spid="17"/>
                                        </p:tgtEl>
                                      </p:cBhvr>
                                      <p:to x="100000" y="100000"/>
                                    </p:animScale>
                                  </p:childTnLst>
                                </p:cTn>
                              </p:par>
                            </p:childTnLst>
                          </p:cTn>
                        </p:par>
                      </p:childTnLst>
                    </p:cTn>
                  </p:par>
                  <p:par>
                    <p:cTn id="167" fill="hold">
                      <p:stCondLst>
                        <p:cond delay="indefinite"/>
                      </p:stCondLst>
                      <p:childTnLst>
                        <p:par>
                          <p:cTn id="168" fill="hold">
                            <p:stCondLst>
                              <p:cond delay="0"/>
                            </p:stCondLst>
                            <p:childTnLst>
                              <p:par>
                                <p:cTn id="169" presetID="26" presetClass="entr" presetSubtype="0" fill="hold" grpId="0" nodeType="clickEffect">
                                  <p:stCondLst>
                                    <p:cond delay="0"/>
                                  </p:stCondLst>
                                  <p:childTnLst>
                                    <p:set>
                                      <p:cBhvr>
                                        <p:cTn id="170" dur="1" fill="hold">
                                          <p:stCondLst>
                                            <p:cond delay="0"/>
                                          </p:stCondLst>
                                        </p:cTn>
                                        <p:tgtEl>
                                          <p:spTgt spid="18"/>
                                        </p:tgtEl>
                                        <p:attrNameLst>
                                          <p:attrName>style.visibility</p:attrName>
                                        </p:attrNameLst>
                                      </p:cBhvr>
                                      <p:to>
                                        <p:strVal val="visible"/>
                                      </p:to>
                                    </p:set>
                                    <p:animEffect transition="in" filter="wipe(down)">
                                      <p:cBhvr>
                                        <p:cTn id="171" dur="580">
                                          <p:stCondLst>
                                            <p:cond delay="0"/>
                                          </p:stCondLst>
                                        </p:cTn>
                                        <p:tgtEl>
                                          <p:spTgt spid="18"/>
                                        </p:tgtEl>
                                      </p:cBhvr>
                                    </p:animEffect>
                                    <p:anim calcmode="lin" valueType="num">
                                      <p:cBhvr>
                                        <p:cTn id="172"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73"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74"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75"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76"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77" dur="26">
                                          <p:stCondLst>
                                            <p:cond delay="650"/>
                                          </p:stCondLst>
                                        </p:cTn>
                                        <p:tgtEl>
                                          <p:spTgt spid="18"/>
                                        </p:tgtEl>
                                      </p:cBhvr>
                                      <p:to x="100000" y="60000"/>
                                    </p:animScale>
                                    <p:animScale>
                                      <p:cBhvr>
                                        <p:cTn id="178" dur="166" decel="50000">
                                          <p:stCondLst>
                                            <p:cond delay="676"/>
                                          </p:stCondLst>
                                        </p:cTn>
                                        <p:tgtEl>
                                          <p:spTgt spid="18"/>
                                        </p:tgtEl>
                                      </p:cBhvr>
                                      <p:to x="100000" y="100000"/>
                                    </p:animScale>
                                    <p:animScale>
                                      <p:cBhvr>
                                        <p:cTn id="179" dur="26">
                                          <p:stCondLst>
                                            <p:cond delay="1312"/>
                                          </p:stCondLst>
                                        </p:cTn>
                                        <p:tgtEl>
                                          <p:spTgt spid="18"/>
                                        </p:tgtEl>
                                      </p:cBhvr>
                                      <p:to x="100000" y="80000"/>
                                    </p:animScale>
                                    <p:animScale>
                                      <p:cBhvr>
                                        <p:cTn id="180" dur="166" decel="50000">
                                          <p:stCondLst>
                                            <p:cond delay="1338"/>
                                          </p:stCondLst>
                                        </p:cTn>
                                        <p:tgtEl>
                                          <p:spTgt spid="18"/>
                                        </p:tgtEl>
                                      </p:cBhvr>
                                      <p:to x="100000" y="100000"/>
                                    </p:animScale>
                                    <p:animScale>
                                      <p:cBhvr>
                                        <p:cTn id="181" dur="26">
                                          <p:stCondLst>
                                            <p:cond delay="1642"/>
                                          </p:stCondLst>
                                        </p:cTn>
                                        <p:tgtEl>
                                          <p:spTgt spid="18"/>
                                        </p:tgtEl>
                                      </p:cBhvr>
                                      <p:to x="100000" y="90000"/>
                                    </p:animScale>
                                    <p:animScale>
                                      <p:cBhvr>
                                        <p:cTn id="182" dur="166" decel="50000">
                                          <p:stCondLst>
                                            <p:cond delay="1668"/>
                                          </p:stCondLst>
                                        </p:cTn>
                                        <p:tgtEl>
                                          <p:spTgt spid="18"/>
                                        </p:tgtEl>
                                      </p:cBhvr>
                                      <p:to x="100000" y="100000"/>
                                    </p:animScale>
                                    <p:animScale>
                                      <p:cBhvr>
                                        <p:cTn id="183" dur="26">
                                          <p:stCondLst>
                                            <p:cond delay="1808"/>
                                          </p:stCondLst>
                                        </p:cTn>
                                        <p:tgtEl>
                                          <p:spTgt spid="18"/>
                                        </p:tgtEl>
                                      </p:cBhvr>
                                      <p:to x="100000" y="95000"/>
                                    </p:animScale>
                                    <p:animScale>
                                      <p:cBhvr>
                                        <p:cTn id="184" dur="166" decel="50000">
                                          <p:stCondLst>
                                            <p:cond delay="1834"/>
                                          </p:stCondLst>
                                        </p:cTn>
                                        <p:tgtEl>
                                          <p:spTgt spid="18"/>
                                        </p:tgtEl>
                                      </p:cBhvr>
                                      <p:to x="100000" y="100000"/>
                                    </p:animScale>
                                  </p:childTnLst>
                                </p:cTn>
                              </p:par>
                            </p:childTnLst>
                          </p:cTn>
                        </p:par>
                      </p:childTnLst>
                    </p:cTn>
                  </p:par>
                  <p:par>
                    <p:cTn id="185" fill="hold">
                      <p:stCondLst>
                        <p:cond delay="indefinite"/>
                      </p:stCondLst>
                      <p:childTnLst>
                        <p:par>
                          <p:cTn id="186" fill="hold">
                            <p:stCondLst>
                              <p:cond delay="0"/>
                            </p:stCondLst>
                            <p:childTnLst>
                              <p:par>
                                <p:cTn id="187" presetID="42" presetClass="entr" presetSubtype="0" fill="hold" nodeType="clickEffect">
                                  <p:stCondLst>
                                    <p:cond delay="0"/>
                                  </p:stCondLst>
                                  <p:childTnLst>
                                    <p:set>
                                      <p:cBhvr>
                                        <p:cTn id="188" dur="1" fill="hold">
                                          <p:stCondLst>
                                            <p:cond delay="0"/>
                                          </p:stCondLst>
                                        </p:cTn>
                                        <p:tgtEl>
                                          <p:spTgt spid="21"/>
                                        </p:tgtEl>
                                        <p:attrNameLst>
                                          <p:attrName>style.visibility</p:attrName>
                                        </p:attrNameLst>
                                      </p:cBhvr>
                                      <p:to>
                                        <p:strVal val="visible"/>
                                      </p:to>
                                    </p:set>
                                    <p:animEffect transition="in" filter="fade">
                                      <p:cBhvr>
                                        <p:cTn id="189" dur="1000"/>
                                        <p:tgtEl>
                                          <p:spTgt spid="21"/>
                                        </p:tgtEl>
                                      </p:cBhvr>
                                    </p:animEffect>
                                    <p:anim calcmode="lin" valueType="num">
                                      <p:cBhvr>
                                        <p:cTn id="190" dur="1000" fill="hold"/>
                                        <p:tgtEl>
                                          <p:spTgt spid="21"/>
                                        </p:tgtEl>
                                        <p:attrNameLst>
                                          <p:attrName>ppt_x</p:attrName>
                                        </p:attrNameLst>
                                      </p:cBhvr>
                                      <p:tavLst>
                                        <p:tav tm="0">
                                          <p:val>
                                            <p:strVal val="#ppt_x"/>
                                          </p:val>
                                        </p:tav>
                                        <p:tav tm="100000">
                                          <p:val>
                                            <p:strVal val="#ppt_x"/>
                                          </p:val>
                                        </p:tav>
                                      </p:tavLst>
                                    </p:anim>
                                    <p:anim calcmode="lin" valueType="num">
                                      <p:cBhvr>
                                        <p:cTn id="19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92" fill="hold">
                      <p:stCondLst>
                        <p:cond delay="indefinite"/>
                      </p:stCondLst>
                      <p:childTnLst>
                        <p:par>
                          <p:cTn id="193" fill="hold">
                            <p:stCondLst>
                              <p:cond delay="0"/>
                            </p:stCondLst>
                            <p:childTnLst>
                              <p:par>
                                <p:cTn id="194" presetID="42" presetClass="entr" presetSubtype="0" fill="hold" grpId="0" nodeType="clickEffect">
                                  <p:stCondLst>
                                    <p:cond delay="0"/>
                                  </p:stCondLst>
                                  <p:childTnLst>
                                    <p:set>
                                      <p:cBhvr>
                                        <p:cTn id="195" dur="1" fill="hold">
                                          <p:stCondLst>
                                            <p:cond delay="0"/>
                                          </p:stCondLst>
                                        </p:cTn>
                                        <p:tgtEl>
                                          <p:spTgt spid="20"/>
                                        </p:tgtEl>
                                        <p:attrNameLst>
                                          <p:attrName>style.visibility</p:attrName>
                                        </p:attrNameLst>
                                      </p:cBhvr>
                                      <p:to>
                                        <p:strVal val="visible"/>
                                      </p:to>
                                    </p:set>
                                    <p:animEffect transition="in" filter="fade">
                                      <p:cBhvr>
                                        <p:cTn id="196" dur="1000"/>
                                        <p:tgtEl>
                                          <p:spTgt spid="20"/>
                                        </p:tgtEl>
                                      </p:cBhvr>
                                    </p:animEffect>
                                    <p:anim calcmode="lin" valueType="num">
                                      <p:cBhvr>
                                        <p:cTn id="197" dur="1000" fill="hold"/>
                                        <p:tgtEl>
                                          <p:spTgt spid="20"/>
                                        </p:tgtEl>
                                        <p:attrNameLst>
                                          <p:attrName>ppt_x</p:attrName>
                                        </p:attrNameLst>
                                      </p:cBhvr>
                                      <p:tavLst>
                                        <p:tav tm="0">
                                          <p:val>
                                            <p:strVal val="#ppt_x"/>
                                          </p:val>
                                        </p:tav>
                                        <p:tav tm="100000">
                                          <p:val>
                                            <p:strVal val="#ppt_x"/>
                                          </p:val>
                                        </p:tav>
                                      </p:tavLst>
                                    </p:anim>
                                    <p:anim calcmode="lin" valueType="num">
                                      <p:cBhvr>
                                        <p:cTn id="198"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12" grpId="0" animBg="1"/>
      <p:bldP spid="13" grpId="0" animBg="1"/>
      <p:bldP spid="14" grpId="0" animBg="1"/>
      <p:bldP spid="15" grpId="0" animBg="1"/>
      <p:bldP spid="16" grpId="0" animBg="1"/>
      <p:bldP spid="17" grpId="0" animBg="1"/>
      <p:bldP spid="18" grpId="0" animBg="1"/>
      <p:bldP spid="2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rak 3"/>
          <p:cNvSpPr/>
          <p:nvPr/>
        </p:nvSpPr>
        <p:spPr>
          <a:xfrm>
            <a:off x="396400" y="188639"/>
            <a:ext cx="7992888" cy="936104"/>
          </a:xfrm>
          <a:prstGeom prst="cloud">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chemeClr val="tx1"/>
                </a:solidFill>
                <a:latin typeface="Britannic Bold" pitchFamily="34" charset="0"/>
              </a:rPr>
              <a:t>Podle čísel slož slovesné tvary. </a:t>
            </a:r>
          </a:p>
          <a:p>
            <a:pPr algn="ctr"/>
            <a:r>
              <a:rPr lang="cs-CZ" sz="2000" dirty="0" smtClean="0">
                <a:solidFill>
                  <a:schemeClr val="tx1"/>
                </a:solidFill>
                <a:latin typeface="Britannic Bold" pitchFamily="34" charset="0"/>
              </a:rPr>
              <a:t>U sloves urči osobu, číslo a čas.</a:t>
            </a:r>
            <a:endParaRPr lang="cs-CZ" sz="2000" dirty="0">
              <a:solidFill>
                <a:schemeClr val="tx1"/>
              </a:solidFill>
              <a:latin typeface="Britannic Bold" pitchFamily="34" charset="0"/>
            </a:endParaRPr>
          </a:p>
        </p:txBody>
      </p:sp>
      <p:graphicFrame>
        <p:nvGraphicFramePr>
          <p:cNvPr id="5" name="Tabulka 4"/>
          <p:cNvGraphicFramePr>
            <a:graphicFrameLocks noGrp="1"/>
          </p:cNvGraphicFramePr>
          <p:nvPr>
            <p:extLst>
              <p:ext uri="{D42A27DB-BD31-4B8C-83A1-F6EECF244321}">
                <p14:modId xmlns:p14="http://schemas.microsoft.com/office/powerpoint/2010/main" val="3812279563"/>
              </p:ext>
            </p:extLst>
          </p:nvPr>
        </p:nvGraphicFramePr>
        <p:xfrm>
          <a:off x="107509" y="1700808"/>
          <a:ext cx="8928986" cy="1512168"/>
        </p:xfrm>
        <a:graphic>
          <a:graphicData uri="http://schemas.openxmlformats.org/drawingml/2006/table">
            <a:tbl>
              <a:tblPr firstRow="1" bandRow="1">
                <a:tableStyleId>{D7AC3CCA-C797-4891-BE02-D94E43425B78}</a:tableStyleId>
              </a:tblPr>
              <a:tblGrid>
                <a:gridCol w="811726"/>
                <a:gridCol w="811726"/>
                <a:gridCol w="811726"/>
                <a:gridCol w="811726"/>
                <a:gridCol w="811726"/>
                <a:gridCol w="811726"/>
                <a:gridCol w="811726"/>
                <a:gridCol w="811726"/>
                <a:gridCol w="811726"/>
                <a:gridCol w="811726"/>
                <a:gridCol w="811726"/>
              </a:tblGrid>
              <a:tr h="756084">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r>
              <a:tr h="756084">
                <a:tc>
                  <a:txBody>
                    <a:bodyPr/>
                    <a:lstStyle/>
                    <a:p>
                      <a:endParaRPr lang="cs-CZ"/>
                    </a:p>
                  </a:txBody>
                  <a:tcPr>
                    <a:solidFill>
                      <a:srgbClr val="FFFF00"/>
                    </a:solidFill>
                  </a:tcPr>
                </a:tc>
                <a:tc>
                  <a:txBody>
                    <a:bodyPr/>
                    <a:lstStyle/>
                    <a:p>
                      <a:endParaRPr lang="cs-CZ" dirty="0"/>
                    </a:p>
                  </a:txBody>
                  <a:tcPr>
                    <a:solidFill>
                      <a:srgbClr val="FFFF00"/>
                    </a:solidFill>
                  </a:tcPr>
                </a:tc>
                <a:tc>
                  <a:txBody>
                    <a:bodyPr/>
                    <a:lstStyle/>
                    <a:p>
                      <a:endParaRPr lang="cs-CZ"/>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c>
                  <a:txBody>
                    <a:bodyPr/>
                    <a:lstStyle/>
                    <a:p>
                      <a:endParaRPr lang="cs-CZ" dirty="0"/>
                    </a:p>
                  </a:txBody>
                  <a:tcPr>
                    <a:solidFill>
                      <a:srgbClr val="FFFF00"/>
                    </a:solidFill>
                  </a:tcPr>
                </a:tc>
              </a:tr>
            </a:tbl>
          </a:graphicData>
        </a:graphic>
      </p:graphicFrame>
      <p:sp>
        <p:nvSpPr>
          <p:cNvPr id="6" name="Vývojový diagram: spojnice 5"/>
          <p:cNvSpPr/>
          <p:nvPr/>
        </p:nvSpPr>
        <p:spPr>
          <a:xfrm>
            <a:off x="90084" y="1698933"/>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8</a:t>
            </a:r>
            <a:endParaRPr lang="cs-CZ" b="1" dirty="0">
              <a:solidFill>
                <a:schemeClr val="bg1"/>
              </a:solidFill>
            </a:endParaRPr>
          </a:p>
        </p:txBody>
      </p:sp>
      <p:sp>
        <p:nvSpPr>
          <p:cNvPr id="7" name="Vývojový diagram: spojnice 6"/>
          <p:cNvSpPr/>
          <p:nvPr/>
        </p:nvSpPr>
        <p:spPr>
          <a:xfrm>
            <a:off x="90084" y="2483590"/>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Vývojový diagram: spojnice 7"/>
          <p:cNvSpPr/>
          <p:nvPr/>
        </p:nvSpPr>
        <p:spPr>
          <a:xfrm>
            <a:off x="899592" y="1707611"/>
            <a:ext cx="306316" cy="279354"/>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1200" dirty="0"/>
          </a:p>
        </p:txBody>
      </p:sp>
      <p:sp>
        <p:nvSpPr>
          <p:cNvPr id="9" name="Vývojový diagram: spojnice 8"/>
          <p:cNvSpPr/>
          <p:nvPr/>
        </p:nvSpPr>
        <p:spPr>
          <a:xfrm>
            <a:off x="899592" y="2483590"/>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3</a:t>
            </a:r>
            <a:endParaRPr lang="cs-CZ" dirty="0"/>
          </a:p>
        </p:txBody>
      </p:sp>
      <p:sp>
        <p:nvSpPr>
          <p:cNvPr id="10" name="Vývojový diagram: spojnice 9"/>
          <p:cNvSpPr/>
          <p:nvPr/>
        </p:nvSpPr>
        <p:spPr>
          <a:xfrm>
            <a:off x="1763688" y="1707905"/>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5</a:t>
            </a:r>
            <a:endParaRPr lang="cs-CZ" dirty="0"/>
          </a:p>
        </p:txBody>
      </p:sp>
      <p:sp>
        <p:nvSpPr>
          <p:cNvPr id="11" name="Vývojový diagram: spojnice 10"/>
          <p:cNvSpPr/>
          <p:nvPr/>
        </p:nvSpPr>
        <p:spPr>
          <a:xfrm>
            <a:off x="1763688" y="2483884"/>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 name="Vývojový diagram: spojnice 11"/>
          <p:cNvSpPr/>
          <p:nvPr/>
        </p:nvSpPr>
        <p:spPr>
          <a:xfrm>
            <a:off x="2555776" y="1707905"/>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Vývojový diagram: spojnice 12"/>
          <p:cNvSpPr/>
          <p:nvPr/>
        </p:nvSpPr>
        <p:spPr>
          <a:xfrm>
            <a:off x="2536540" y="2483590"/>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9</a:t>
            </a:r>
            <a:endParaRPr lang="cs-CZ" dirty="0"/>
          </a:p>
        </p:txBody>
      </p:sp>
      <p:sp>
        <p:nvSpPr>
          <p:cNvPr id="14" name="Vývojový diagram: spojnice 13"/>
          <p:cNvSpPr/>
          <p:nvPr/>
        </p:nvSpPr>
        <p:spPr>
          <a:xfrm>
            <a:off x="3347864" y="1707905"/>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a:t>
            </a:r>
            <a:endParaRPr lang="cs-CZ" dirty="0"/>
          </a:p>
        </p:txBody>
      </p:sp>
      <p:sp>
        <p:nvSpPr>
          <p:cNvPr id="15" name="Vývojový diagram: spojnice 14"/>
          <p:cNvSpPr/>
          <p:nvPr/>
        </p:nvSpPr>
        <p:spPr>
          <a:xfrm>
            <a:off x="3347864" y="2483590"/>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Vývojový diagram: spojnice 15"/>
          <p:cNvSpPr/>
          <p:nvPr/>
        </p:nvSpPr>
        <p:spPr>
          <a:xfrm>
            <a:off x="5004048" y="1707905"/>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7" name="Vývojový diagram: spojnice 16"/>
          <p:cNvSpPr/>
          <p:nvPr/>
        </p:nvSpPr>
        <p:spPr>
          <a:xfrm>
            <a:off x="5796136" y="1723819"/>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8" name="Vývojový diagram: spojnice 17"/>
          <p:cNvSpPr/>
          <p:nvPr/>
        </p:nvSpPr>
        <p:spPr>
          <a:xfrm>
            <a:off x="6588224" y="1724113"/>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6</a:t>
            </a:r>
            <a:endParaRPr lang="cs-CZ" dirty="0"/>
          </a:p>
        </p:txBody>
      </p:sp>
      <p:sp>
        <p:nvSpPr>
          <p:cNvPr id="19" name="Vývojový diagram: spojnice 18"/>
          <p:cNvSpPr/>
          <p:nvPr/>
        </p:nvSpPr>
        <p:spPr>
          <a:xfrm>
            <a:off x="7414945" y="1735909"/>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0" name="Vývojový diagram: spojnice 19"/>
          <p:cNvSpPr/>
          <p:nvPr/>
        </p:nvSpPr>
        <p:spPr>
          <a:xfrm>
            <a:off x="8236130" y="1713082"/>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4</a:t>
            </a:r>
            <a:endParaRPr lang="cs-CZ" dirty="0"/>
          </a:p>
        </p:txBody>
      </p:sp>
      <p:sp>
        <p:nvSpPr>
          <p:cNvPr id="21" name="Vývojový diagram: spojnice 20"/>
          <p:cNvSpPr/>
          <p:nvPr/>
        </p:nvSpPr>
        <p:spPr>
          <a:xfrm>
            <a:off x="4184463" y="1724113"/>
            <a:ext cx="306316" cy="288032"/>
          </a:xfrm>
          <a:prstGeom prst="flowChartConnector">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2" name="Vývojový diagram: spojnice 21"/>
          <p:cNvSpPr/>
          <p:nvPr/>
        </p:nvSpPr>
        <p:spPr>
          <a:xfrm>
            <a:off x="4184463" y="2483884"/>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3" name="Vývojový diagram: spojnice 22"/>
          <p:cNvSpPr/>
          <p:nvPr/>
        </p:nvSpPr>
        <p:spPr>
          <a:xfrm>
            <a:off x="4998666" y="2485355"/>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4" name="Vývojový diagram: spojnice 23"/>
          <p:cNvSpPr/>
          <p:nvPr/>
        </p:nvSpPr>
        <p:spPr>
          <a:xfrm>
            <a:off x="5796136" y="2485355"/>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2</a:t>
            </a:r>
            <a:endParaRPr lang="cs-CZ" dirty="0"/>
          </a:p>
        </p:txBody>
      </p:sp>
      <p:sp>
        <p:nvSpPr>
          <p:cNvPr id="25" name="Vývojový diagram: spojnice 24"/>
          <p:cNvSpPr/>
          <p:nvPr/>
        </p:nvSpPr>
        <p:spPr>
          <a:xfrm>
            <a:off x="6598588" y="2485355"/>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6" name="Vývojový diagram: spojnice 25"/>
          <p:cNvSpPr/>
          <p:nvPr/>
        </p:nvSpPr>
        <p:spPr>
          <a:xfrm>
            <a:off x="7437272" y="2485355"/>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7" name="Vývojový diagram: spojnice 26"/>
          <p:cNvSpPr/>
          <p:nvPr/>
        </p:nvSpPr>
        <p:spPr>
          <a:xfrm>
            <a:off x="8257699" y="2486826"/>
            <a:ext cx="306316" cy="288032"/>
          </a:xfrm>
          <a:prstGeom prst="flowChartConnector">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7</a:t>
            </a:r>
            <a:endParaRPr lang="cs-CZ" dirty="0"/>
          </a:p>
        </p:txBody>
      </p:sp>
      <p:sp>
        <p:nvSpPr>
          <p:cNvPr id="28" name="TextovéPole 27"/>
          <p:cNvSpPr txBox="1"/>
          <p:nvPr/>
        </p:nvSpPr>
        <p:spPr>
          <a:xfrm>
            <a:off x="856222" y="1648411"/>
            <a:ext cx="393056" cy="338554"/>
          </a:xfrm>
          <a:prstGeom prst="rect">
            <a:avLst/>
          </a:prstGeom>
          <a:noFill/>
        </p:spPr>
        <p:txBody>
          <a:bodyPr wrap="none" rtlCol="0">
            <a:spAutoFit/>
          </a:bodyPr>
          <a:lstStyle/>
          <a:p>
            <a:r>
              <a:rPr lang="cs-CZ" sz="1600" b="1" dirty="0" smtClean="0">
                <a:solidFill>
                  <a:schemeClr val="bg1"/>
                </a:solidFill>
              </a:rPr>
              <a:t>11</a:t>
            </a:r>
            <a:endParaRPr lang="cs-CZ" sz="1600" b="1" dirty="0">
              <a:solidFill>
                <a:schemeClr val="bg1"/>
              </a:solidFill>
            </a:endParaRPr>
          </a:p>
        </p:txBody>
      </p:sp>
      <p:sp>
        <p:nvSpPr>
          <p:cNvPr id="29" name="TextovéPole 28"/>
          <p:cNvSpPr txBox="1"/>
          <p:nvPr/>
        </p:nvSpPr>
        <p:spPr>
          <a:xfrm>
            <a:off x="2512406" y="1671826"/>
            <a:ext cx="393056" cy="338554"/>
          </a:xfrm>
          <a:prstGeom prst="rect">
            <a:avLst/>
          </a:prstGeom>
          <a:noFill/>
        </p:spPr>
        <p:txBody>
          <a:bodyPr wrap="none" rtlCol="0">
            <a:spAutoFit/>
          </a:bodyPr>
          <a:lstStyle/>
          <a:p>
            <a:r>
              <a:rPr lang="cs-CZ" sz="1600" b="1" dirty="0" smtClean="0">
                <a:solidFill>
                  <a:schemeClr val="bg1"/>
                </a:solidFill>
              </a:rPr>
              <a:t>19</a:t>
            </a:r>
            <a:endParaRPr lang="cs-CZ" sz="1600" b="1" dirty="0">
              <a:solidFill>
                <a:schemeClr val="bg1"/>
              </a:solidFill>
            </a:endParaRPr>
          </a:p>
        </p:txBody>
      </p:sp>
      <p:sp>
        <p:nvSpPr>
          <p:cNvPr id="30" name="TextovéPole 29"/>
          <p:cNvSpPr txBox="1"/>
          <p:nvPr/>
        </p:nvSpPr>
        <p:spPr>
          <a:xfrm>
            <a:off x="274011" y="1986965"/>
            <a:ext cx="603050" cy="461665"/>
          </a:xfrm>
          <a:prstGeom prst="rect">
            <a:avLst/>
          </a:prstGeom>
          <a:noFill/>
        </p:spPr>
        <p:txBody>
          <a:bodyPr wrap="none" rtlCol="0">
            <a:spAutoFit/>
          </a:bodyPr>
          <a:lstStyle/>
          <a:p>
            <a:r>
              <a:rPr lang="cs-CZ" sz="2400" b="1" dirty="0" smtClean="0"/>
              <a:t>PŘI</a:t>
            </a:r>
            <a:endParaRPr lang="cs-CZ" sz="2400" b="1" dirty="0"/>
          </a:p>
        </p:txBody>
      </p:sp>
      <p:sp>
        <p:nvSpPr>
          <p:cNvPr id="32" name="TextovéPole 31"/>
          <p:cNvSpPr txBox="1"/>
          <p:nvPr/>
        </p:nvSpPr>
        <p:spPr>
          <a:xfrm>
            <a:off x="1068265" y="1986964"/>
            <a:ext cx="487634" cy="461665"/>
          </a:xfrm>
          <a:prstGeom prst="rect">
            <a:avLst/>
          </a:prstGeom>
          <a:noFill/>
        </p:spPr>
        <p:txBody>
          <a:bodyPr wrap="none" rtlCol="0">
            <a:spAutoFit/>
          </a:bodyPr>
          <a:lstStyle/>
          <a:p>
            <a:r>
              <a:rPr lang="cs-CZ" sz="2400" b="1" dirty="0" smtClean="0"/>
              <a:t>TE</a:t>
            </a:r>
            <a:endParaRPr lang="cs-CZ" sz="2400" b="1" dirty="0"/>
          </a:p>
        </p:txBody>
      </p:sp>
      <p:sp>
        <p:nvSpPr>
          <p:cNvPr id="33" name="TextovéPole 32"/>
          <p:cNvSpPr txBox="1"/>
          <p:nvPr/>
        </p:nvSpPr>
        <p:spPr>
          <a:xfrm>
            <a:off x="1916846" y="1986963"/>
            <a:ext cx="537006" cy="461665"/>
          </a:xfrm>
          <a:prstGeom prst="rect">
            <a:avLst/>
          </a:prstGeom>
          <a:noFill/>
        </p:spPr>
        <p:txBody>
          <a:bodyPr wrap="none" rtlCol="0">
            <a:spAutoFit/>
          </a:bodyPr>
          <a:lstStyle/>
          <a:p>
            <a:r>
              <a:rPr lang="cs-CZ" sz="2400" b="1" dirty="0" smtClean="0"/>
              <a:t>VA</a:t>
            </a:r>
            <a:endParaRPr lang="cs-CZ" sz="2400" b="1" dirty="0"/>
          </a:p>
        </p:txBody>
      </p:sp>
      <p:sp>
        <p:nvSpPr>
          <p:cNvPr id="34" name="TextovéPole 33"/>
          <p:cNvSpPr txBox="1"/>
          <p:nvPr/>
        </p:nvSpPr>
        <p:spPr>
          <a:xfrm>
            <a:off x="2689698" y="1986962"/>
            <a:ext cx="510076" cy="461665"/>
          </a:xfrm>
          <a:prstGeom prst="rect">
            <a:avLst/>
          </a:prstGeom>
          <a:noFill/>
        </p:spPr>
        <p:txBody>
          <a:bodyPr wrap="none" rtlCol="0">
            <a:spAutoFit/>
          </a:bodyPr>
          <a:lstStyle/>
          <a:p>
            <a:r>
              <a:rPr lang="cs-CZ" sz="2400" b="1" dirty="0" smtClean="0"/>
              <a:t>TR</a:t>
            </a:r>
            <a:endParaRPr lang="cs-CZ" sz="2400" b="1" dirty="0"/>
          </a:p>
        </p:txBody>
      </p:sp>
      <p:sp>
        <p:nvSpPr>
          <p:cNvPr id="35" name="TextovéPole 34"/>
          <p:cNvSpPr txBox="1"/>
          <p:nvPr/>
        </p:nvSpPr>
        <p:spPr>
          <a:xfrm>
            <a:off x="3501022" y="1986965"/>
            <a:ext cx="739305" cy="461665"/>
          </a:xfrm>
          <a:prstGeom prst="rect">
            <a:avLst/>
          </a:prstGeom>
          <a:noFill/>
        </p:spPr>
        <p:txBody>
          <a:bodyPr wrap="none" rtlCol="0">
            <a:spAutoFit/>
          </a:bodyPr>
          <a:lstStyle/>
          <a:p>
            <a:r>
              <a:rPr lang="cs-CZ" sz="2400" b="1" dirty="0" smtClean="0"/>
              <a:t>SOU</a:t>
            </a:r>
            <a:endParaRPr lang="cs-CZ" sz="2400" b="1" dirty="0"/>
          </a:p>
        </p:txBody>
      </p:sp>
      <p:sp>
        <p:nvSpPr>
          <p:cNvPr id="36" name="TextovéPole 35"/>
          <p:cNvSpPr txBox="1"/>
          <p:nvPr/>
        </p:nvSpPr>
        <p:spPr>
          <a:xfrm>
            <a:off x="4325477" y="1986965"/>
            <a:ext cx="481222" cy="461665"/>
          </a:xfrm>
          <a:prstGeom prst="rect">
            <a:avLst/>
          </a:prstGeom>
          <a:noFill/>
        </p:spPr>
        <p:txBody>
          <a:bodyPr wrap="none" rtlCol="0">
            <a:spAutoFit/>
          </a:bodyPr>
          <a:lstStyle/>
          <a:p>
            <a:pPr algn="ctr"/>
            <a:r>
              <a:rPr lang="cs-CZ" sz="2400" b="1" dirty="0" smtClean="0"/>
              <a:t>SE</a:t>
            </a:r>
            <a:endParaRPr lang="cs-CZ" sz="2400" b="1" dirty="0"/>
          </a:p>
        </p:txBody>
      </p:sp>
      <p:sp>
        <p:nvSpPr>
          <p:cNvPr id="37" name="TextovéPole 36"/>
          <p:cNvSpPr txBox="1"/>
          <p:nvPr/>
        </p:nvSpPr>
        <p:spPr>
          <a:xfrm>
            <a:off x="4144364" y="1695502"/>
            <a:ext cx="393056" cy="338554"/>
          </a:xfrm>
          <a:prstGeom prst="rect">
            <a:avLst/>
          </a:prstGeom>
          <a:noFill/>
        </p:spPr>
        <p:txBody>
          <a:bodyPr wrap="none" rtlCol="0">
            <a:spAutoFit/>
          </a:bodyPr>
          <a:lstStyle/>
          <a:p>
            <a:r>
              <a:rPr lang="cs-CZ" sz="1600" b="1" dirty="0" smtClean="0">
                <a:solidFill>
                  <a:schemeClr val="bg1"/>
                </a:solidFill>
              </a:rPr>
              <a:t>14</a:t>
            </a:r>
            <a:endParaRPr lang="cs-CZ" sz="1600" b="1" dirty="0">
              <a:solidFill>
                <a:schemeClr val="bg1"/>
              </a:solidFill>
            </a:endParaRPr>
          </a:p>
        </p:txBody>
      </p:sp>
      <p:sp>
        <p:nvSpPr>
          <p:cNvPr id="38" name="TextovéPole 37"/>
          <p:cNvSpPr txBox="1"/>
          <p:nvPr/>
        </p:nvSpPr>
        <p:spPr>
          <a:xfrm>
            <a:off x="4955296" y="1698962"/>
            <a:ext cx="393056" cy="338554"/>
          </a:xfrm>
          <a:prstGeom prst="rect">
            <a:avLst/>
          </a:prstGeom>
          <a:noFill/>
        </p:spPr>
        <p:txBody>
          <a:bodyPr wrap="none" rtlCol="0">
            <a:spAutoFit/>
          </a:bodyPr>
          <a:lstStyle/>
          <a:p>
            <a:r>
              <a:rPr lang="cs-CZ" sz="1600" b="1" dirty="0" smtClean="0">
                <a:solidFill>
                  <a:schemeClr val="bg1"/>
                </a:solidFill>
              </a:rPr>
              <a:t>17</a:t>
            </a:r>
            <a:endParaRPr lang="cs-CZ" sz="1600" b="1" dirty="0">
              <a:solidFill>
                <a:schemeClr val="bg1"/>
              </a:solidFill>
            </a:endParaRPr>
          </a:p>
        </p:txBody>
      </p:sp>
      <p:sp>
        <p:nvSpPr>
          <p:cNvPr id="39" name="TextovéPole 38"/>
          <p:cNvSpPr txBox="1"/>
          <p:nvPr/>
        </p:nvSpPr>
        <p:spPr>
          <a:xfrm>
            <a:off x="5114955" y="1986961"/>
            <a:ext cx="466795" cy="461665"/>
          </a:xfrm>
          <a:prstGeom prst="rect">
            <a:avLst/>
          </a:prstGeom>
          <a:noFill/>
        </p:spPr>
        <p:txBody>
          <a:bodyPr wrap="none" rtlCol="0">
            <a:spAutoFit/>
          </a:bodyPr>
          <a:lstStyle/>
          <a:p>
            <a:pPr algn="ctr"/>
            <a:r>
              <a:rPr lang="cs-CZ" sz="2400" b="1" dirty="0" smtClean="0"/>
              <a:t>TL</a:t>
            </a:r>
            <a:endParaRPr lang="cs-CZ" sz="2400" b="1" dirty="0"/>
          </a:p>
        </p:txBody>
      </p:sp>
      <p:sp>
        <p:nvSpPr>
          <p:cNvPr id="40" name="TextovéPole 39"/>
          <p:cNvSpPr txBox="1"/>
          <p:nvPr/>
        </p:nvSpPr>
        <p:spPr>
          <a:xfrm>
            <a:off x="5753619" y="1671826"/>
            <a:ext cx="393056" cy="338554"/>
          </a:xfrm>
          <a:prstGeom prst="rect">
            <a:avLst/>
          </a:prstGeom>
          <a:noFill/>
        </p:spPr>
        <p:txBody>
          <a:bodyPr wrap="none" rtlCol="0">
            <a:spAutoFit/>
          </a:bodyPr>
          <a:lstStyle/>
          <a:p>
            <a:r>
              <a:rPr lang="cs-CZ" sz="1600" b="1" dirty="0" smtClean="0">
                <a:solidFill>
                  <a:schemeClr val="bg1"/>
                </a:solidFill>
              </a:rPr>
              <a:t>20</a:t>
            </a:r>
            <a:endParaRPr lang="cs-CZ" sz="1600" b="1" dirty="0">
              <a:solidFill>
                <a:schemeClr val="bg1"/>
              </a:solidFill>
            </a:endParaRPr>
          </a:p>
        </p:txBody>
      </p:sp>
      <p:sp>
        <p:nvSpPr>
          <p:cNvPr id="41" name="TextovéPole 40"/>
          <p:cNvSpPr txBox="1"/>
          <p:nvPr/>
        </p:nvSpPr>
        <p:spPr>
          <a:xfrm>
            <a:off x="5907616" y="1986965"/>
            <a:ext cx="564578" cy="461665"/>
          </a:xfrm>
          <a:prstGeom prst="rect">
            <a:avLst/>
          </a:prstGeom>
          <a:noFill/>
        </p:spPr>
        <p:txBody>
          <a:bodyPr wrap="none" rtlCol="0">
            <a:spAutoFit/>
          </a:bodyPr>
          <a:lstStyle/>
          <a:p>
            <a:pPr algn="ctr"/>
            <a:r>
              <a:rPr lang="cs-CZ" sz="2400" b="1" dirty="0" smtClean="0"/>
              <a:t>HÁ</a:t>
            </a:r>
            <a:endParaRPr lang="cs-CZ" sz="2400" b="1" dirty="0"/>
          </a:p>
        </p:txBody>
      </p:sp>
      <p:sp>
        <p:nvSpPr>
          <p:cNvPr id="42" name="TextovéPole 41"/>
          <p:cNvSpPr txBox="1"/>
          <p:nvPr/>
        </p:nvSpPr>
        <p:spPr>
          <a:xfrm>
            <a:off x="6814263" y="1986965"/>
            <a:ext cx="439544" cy="461665"/>
          </a:xfrm>
          <a:prstGeom prst="rect">
            <a:avLst/>
          </a:prstGeom>
          <a:noFill/>
        </p:spPr>
        <p:txBody>
          <a:bodyPr wrap="none" rtlCol="0">
            <a:spAutoFit/>
          </a:bodyPr>
          <a:lstStyle/>
          <a:p>
            <a:pPr algn="ctr"/>
            <a:r>
              <a:rPr lang="cs-CZ" sz="2400" b="1" dirty="0" smtClean="0"/>
              <a:t>ŘI</a:t>
            </a:r>
            <a:endParaRPr lang="cs-CZ" sz="2400" b="1" dirty="0"/>
          </a:p>
        </p:txBody>
      </p:sp>
      <p:sp>
        <p:nvSpPr>
          <p:cNvPr id="43" name="TextovéPole 42"/>
          <p:cNvSpPr txBox="1"/>
          <p:nvPr/>
        </p:nvSpPr>
        <p:spPr>
          <a:xfrm>
            <a:off x="7571174" y="1986965"/>
            <a:ext cx="449162" cy="461665"/>
          </a:xfrm>
          <a:prstGeom prst="rect">
            <a:avLst/>
          </a:prstGeom>
          <a:noFill/>
        </p:spPr>
        <p:txBody>
          <a:bodyPr wrap="none" rtlCol="0">
            <a:spAutoFit/>
          </a:bodyPr>
          <a:lstStyle/>
          <a:p>
            <a:pPr algn="ctr"/>
            <a:r>
              <a:rPr lang="cs-CZ" sz="2400" b="1" dirty="0" smtClean="0"/>
              <a:t>VÍ</a:t>
            </a:r>
            <a:endParaRPr lang="cs-CZ" sz="2400" b="1" dirty="0"/>
          </a:p>
        </p:txBody>
      </p:sp>
      <p:sp>
        <p:nvSpPr>
          <p:cNvPr id="44" name="TextovéPole 43"/>
          <p:cNvSpPr txBox="1"/>
          <p:nvPr/>
        </p:nvSpPr>
        <p:spPr>
          <a:xfrm>
            <a:off x="7368666" y="1673672"/>
            <a:ext cx="393056" cy="338554"/>
          </a:xfrm>
          <a:prstGeom prst="rect">
            <a:avLst/>
          </a:prstGeom>
          <a:noFill/>
        </p:spPr>
        <p:txBody>
          <a:bodyPr wrap="none" rtlCol="0">
            <a:spAutoFit/>
          </a:bodyPr>
          <a:lstStyle/>
          <a:p>
            <a:r>
              <a:rPr lang="cs-CZ" sz="1600" b="1" dirty="0" smtClean="0">
                <a:solidFill>
                  <a:schemeClr val="bg1"/>
                </a:solidFill>
              </a:rPr>
              <a:t>10</a:t>
            </a:r>
            <a:endParaRPr lang="cs-CZ" sz="1600" b="1" dirty="0">
              <a:solidFill>
                <a:schemeClr val="bg1"/>
              </a:solidFill>
            </a:endParaRPr>
          </a:p>
        </p:txBody>
      </p:sp>
      <p:sp>
        <p:nvSpPr>
          <p:cNvPr id="45" name="TextovéPole 44"/>
          <p:cNvSpPr txBox="1"/>
          <p:nvPr/>
        </p:nvSpPr>
        <p:spPr>
          <a:xfrm>
            <a:off x="8442917" y="1986965"/>
            <a:ext cx="385042" cy="461665"/>
          </a:xfrm>
          <a:prstGeom prst="rect">
            <a:avLst/>
          </a:prstGeom>
          <a:noFill/>
        </p:spPr>
        <p:txBody>
          <a:bodyPr wrap="none" rtlCol="0">
            <a:spAutoFit/>
          </a:bodyPr>
          <a:lstStyle/>
          <a:p>
            <a:pPr algn="ctr"/>
            <a:r>
              <a:rPr lang="cs-CZ" sz="2400" b="1" dirty="0"/>
              <a:t>U</a:t>
            </a:r>
          </a:p>
        </p:txBody>
      </p:sp>
      <p:sp>
        <p:nvSpPr>
          <p:cNvPr id="46" name="TextovéPole 45"/>
          <p:cNvSpPr txBox="1"/>
          <p:nvPr/>
        </p:nvSpPr>
        <p:spPr>
          <a:xfrm>
            <a:off x="46714" y="2436304"/>
            <a:ext cx="393056" cy="338554"/>
          </a:xfrm>
          <a:prstGeom prst="rect">
            <a:avLst/>
          </a:prstGeom>
          <a:noFill/>
        </p:spPr>
        <p:txBody>
          <a:bodyPr wrap="none" rtlCol="0">
            <a:spAutoFit/>
          </a:bodyPr>
          <a:lstStyle/>
          <a:p>
            <a:r>
              <a:rPr lang="cs-CZ" sz="1600" b="1" dirty="0" smtClean="0">
                <a:solidFill>
                  <a:schemeClr val="bg1"/>
                </a:solidFill>
              </a:rPr>
              <a:t>13</a:t>
            </a:r>
            <a:endParaRPr lang="cs-CZ" sz="1600" b="1" dirty="0">
              <a:solidFill>
                <a:schemeClr val="bg1"/>
              </a:solidFill>
            </a:endParaRPr>
          </a:p>
        </p:txBody>
      </p:sp>
      <p:sp>
        <p:nvSpPr>
          <p:cNvPr id="47" name="TextovéPole 46"/>
          <p:cNvSpPr txBox="1"/>
          <p:nvPr/>
        </p:nvSpPr>
        <p:spPr>
          <a:xfrm>
            <a:off x="382486" y="2763532"/>
            <a:ext cx="412293" cy="461665"/>
          </a:xfrm>
          <a:prstGeom prst="rect">
            <a:avLst/>
          </a:prstGeom>
          <a:noFill/>
        </p:spPr>
        <p:txBody>
          <a:bodyPr wrap="none" rtlCol="0">
            <a:spAutoFit/>
          </a:bodyPr>
          <a:lstStyle/>
          <a:p>
            <a:pPr algn="ctr"/>
            <a:r>
              <a:rPr lang="cs-CZ" sz="2400" b="1" dirty="0"/>
              <a:t>S</a:t>
            </a:r>
            <a:r>
              <a:rPr lang="cs-CZ" sz="2400" b="1" dirty="0" smtClean="0"/>
              <a:t>Í</a:t>
            </a:r>
            <a:endParaRPr lang="cs-CZ" sz="2400" b="1" dirty="0"/>
          </a:p>
        </p:txBody>
      </p:sp>
      <p:sp>
        <p:nvSpPr>
          <p:cNvPr id="48" name="TextovéPole 47"/>
          <p:cNvSpPr txBox="1"/>
          <p:nvPr/>
        </p:nvSpPr>
        <p:spPr>
          <a:xfrm>
            <a:off x="1052235" y="2763531"/>
            <a:ext cx="558166" cy="461665"/>
          </a:xfrm>
          <a:prstGeom prst="rect">
            <a:avLst/>
          </a:prstGeom>
          <a:noFill/>
        </p:spPr>
        <p:txBody>
          <a:bodyPr wrap="none" rtlCol="0">
            <a:spAutoFit/>
          </a:bodyPr>
          <a:lstStyle/>
          <a:p>
            <a:pPr algn="ctr"/>
            <a:r>
              <a:rPr lang="cs-CZ" sz="2400" b="1" dirty="0" smtClean="0"/>
              <a:t>SÍŠ</a:t>
            </a:r>
            <a:endParaRPr lang="cs-CZ" sz="2400" b="1" dirty="0"/>
          </a:p>
        </p:txBody>
      </p:sp>
      <p:sp>
        <p:nvSpPr>
          <p:cNvPr id="49" name="TextovéPole 48"/>
          <p:cNvSpPr txBox="1"/>
          <p:nvPr/>
        </p:nvSpPr>
        <p:spPr>
          <a:xfrm>
            <a:off x="1914761" y="2763530"/>
            <a:ext cx="498855" cy="461665"/>
          </a:xfrm>
          <a:prstGeom prst="rect">
            <a:avLst/>
          </a:prstGeom>
          <a:noFill/>
        </p:spPr>
        <p:txBody>
          <a:bodyPr wrap="none" rtlCol="0">
            <a:spAutoFit/>
          </a:bodyPr>
          <a:lstStyle/>
          <a:p>
            <a:pPr algn="ctr"/>
            <a:r>
              <a:rPr lang="cs-CZ" sz="2400" b="1" dirty="0" smtClean="0"/>
              <a:t>ČE</a:t>
            </a:r>
            <a:endParaRPr lang="cs-CZ" sz="2400" b="1" dirty="0"/>
          </a:p>
        </p:txBody>
      </p:sp>
      <p:sp>
        <p:nvSpPr>
          <p:cNvPr id="50" name="TextovéPole 49"/>
          <p:cNvSpPr txBox="1"/>
          <p:nvPr/>
        </p:nvSpPr>
        <p:spPr>
          <a:xfrm>
            <a:off x="1720318" y="2436304"/>
            <a:ext cx="393056" cy="338554"/>
          </a:xfrm>
          <a:prstGeom prst="rect">
            <a:avLst/>
          </a:prstGeom>
          <a:noFill/>
        </p:spPr>
        <p:txBody>
          <a:bodyPr wrap="none" rtlCol="0">
            <a:spAutoFit/>
          </a:bodyPr>
          <a:lstStyle/>
          <a:p>
            <a:r>
              <a:rPr lang="cs-CZ" sz="1600" b="1" dirty="0" smtClean="0">
                <a:solidFill>
                  <a:schemeClr val="bg1"/>
                </a:solidFill>
              </a:rPr>
              <a:t>16</a:t>
            </a:r>
            <a:endParaRPr lang="cs-CZ" sz="1600" b="1" dirty="0">
              <a:solidFill>
                <a:schemeClr val="bg1"/>
              </a:solidFill>
            </a:endParaRPr>
          </a:p>
        </p:txBody>
      </p:sp>
      <p:sp>
        <p:nvSpPr>
          <p:cNvPr id="51" name="TextovéPole 50"/>
          <p:cNvSpPr txBox="1"/>
          <p:nvPr/>
        </p:nvSpPr>
        <p:spPr>
          <a:xfrm>
            <a:off x="2629553" y="2763529"/>
            <a:ext cx="641587" cy="461665"/>
          </a:xfrm>
          <a:prstGeom prst="rect">
            <a:avLst/>
          </a:prstGeom>
          <a:noFill/>
        </p:spPr>
        <p:txBody>
          <a:bodyPr wrap="none" rtlCol="0">
            <a:spAutoFit/>
          </a:bodyPr>
          <a:lstStyle/>
          <a:p>
            <a:pPr algn="ctr"/>
            <a:r>
              <a:rPr lang="cs-CZ" sz="2400" b="1" dirty="0" smtClean="0"/>
              <a:t>STA</a:t>
            </a:r>
            <a:endParaRPr lang="cs-CZ" sz="2400" b="1" dirty="0"/>
          </a:p>
        </p:txBody>
      </p:sp>
      <p:sp>
        <p:nvSpPr>
          <p:cNvPr id="52" name="TextovéPole 51"/>
          <p:cNvSpPr txBox="1"/>
          <p:nvPr/>
        </p:nvSpPr>
        <p:spPr>
          <a:xfrm>
            <a:off x="3478756" y="2763528"/>
            <a:ext cx="604653" cy="461665"/>
          </a:xfrm>
          <a:prstGeom prst="rect">
            <a:avLst/>
          </a:prstGeom>
          <a:noFill/>
        </p:spPr>
        <p:txBody>
          <a:bodyPr wrap="none" rtlCol="0">
            <a:spAutoFit/>
          </a:bodyPr>
          <a:lstStyle/>
          <a:p>
            <a:pPr algn="ctr"/>
            <a:r>
              <a:rPr lang="cs-CZ" sz="2400" b="1" dirty="0" smtClean="0"/>
              <a:t>ME</a:t>
            </a:r>
            <a:endParaRPr lang="cs-CZ" sz="2400" b="1" dirty="0"/>
          </a:p>
        </p:txBody>
      </p:sp>
      <p:sp>
        <p:nvSpPr>
          <p:cNvPr id="53" name="TextovéPole 52"/>
          <p:cNvSpPr txBox="1"/>
          <p:nvPr/>
        </p:nvSpPr>
        <p:spPr>
          <a:xfrm>
            <a:off x="3334587" y="2436304"/>
            <a:ext cx="393056" cy="338554"/>
          </a:xfrm>
          <a:prstGeom prst="rect">
            <a:avLst/>
          </a:prstGeom>
          <a:noFill/>
        </p:spPr>
        <p:txBody>
          <a:bodyPr wrap="none" rtlCol="0">
            <a:spAutoFit/>
          </a:bodyPr>
          <a:lstStyle/>
          <a:p>
            <a:r>
              <a:rPr lang="cs-CZ" sz="1600" b="1" dirty="0" smtClean="0">
                <a:solidFill>
                  <a:schemeClr val="bg1"/>
                </a:solidFill>
              </a:rPr>
              <a:t>21</a:t>
            </a:r>
            <a:endParaRPr lang="cs-CZ" sz="1600" b="1" dirty="0">
              <a:solidFill>
                <a:schemeClr val="bg1"/>
              </a:solidFill>
            </a:endParaRPr>
          </a:p>
        </p:txBody>
      </p:sp>
      <p:sp>
        <p:nvSpPr>
          <p:cNvPr id="54" name="TextovéPole 53"/>
          <p:cNvSpPr txBox="1"/>
          <p:nvPr/>
        </p:nvSpPr>
        <p:spPr>
          <a:xfrm>
            <a:off x="4128949" y="2448630"/>
            <a:ext cx="393056" cy="338554"/>
          </a:xfrm>
          <a:prstGeom prst="rect">
            <a:avLst/>
          </a:prstGeom>
          <a:noFill/>
        </p:spPr>
        <p:txBody>
          <a:bodyPr wrap="none" rtlCol="0">
            <a:spAutoFit/>
          </a:bodyPr>
          <a:lstStyle/>
          <a:p>
            <a:r>
              <a:rPr lang="cs-CZ" sz="1600" b="1" dirty="0" smtClean="0">
                <a:solidFill>
                  <a:schemeClr val="bg1"/>
                </a:solidFill>
              </a:rPr>
              <a:t>18</a:t>
            </a:r>
            <a:endParaRPr lang="cs-CZ" sz="1600" b="1" dirty="0">
              <a:solidFill>
                <a:schemeClr val="bg1"/>
              </a:solidFill>
            </a:endParaRPr>
          </a:p>
        </p:txBody>
      </p:sp>
      <p:sp>
        <p:nvSpPr>
          <p:cNvPr id="55" name="TextovéPole 54"/>
          <p:cNvSpPr txBox="1"/>
          <p:nvPr/>
        </p:nvSpPr>
        <p:spPr>
          <a:xfrm>
            <a:off x="4297023" y="2763528"/>
            <a:ext cx="572594" cy="461665"/>
          </a:xfrm>
          <a:prstGeom prst="rect">
            <a:avLst/>
          </a:prstGeom>
          <a:noFill/>
        </p:spPr>
        <p:txBody>
          <a:bodyPr wrap="none" rtlCol="0">
            <a:spAutoFit/>
          </a:bodyPr>
          <a:lstStyle/>
          <a:p>
            <a:pPr algn="ctr"/>
            <a:r>
              <a:rPr lang="cs-CZ" sz="2400" b="1" dirty="0" smtClean="0"/>
              <a:t>NA</a:t>
            </a:r>
            <a:endParaRPr lang="cs-CZ" sz="2400" b="1" dirty="0"/>
          </a:p>
        </p:txBody>
      </p:sp>
      <p:sp>
        <p:nvSpPr>
          <p:cNvPr id="56" name="TextovéPole 55"/>
          <p:cNvSpPr txBox="1"/>
          <p:nvPr/>
        </p:nvSpPr>
        <p:spPr>
          <a:xfrm>
            <a:off x="5070071" y="2763527"/>
            <a:ext cx="694421" cy="461665"/>
          </a:xfrm>
          <a:prstGeom prst="rect">
            <a:avLst/>
          </a:prstGeom>
          <a:noFill/>
        </p:spPr>
        <p:txBody>
          <a:bodyPr wrap="none" rtlCol="0">
            <a:spAutoFit/>
          </a:bodyPr>
          <a:lstStyle/>
          <a:p>
            <a:pPr algn="ctr"/>
            <a:r>
              <a:rPr lang="cs-CZ" sz="2400" b="1" dirty="0" smtClean="0"/>
              <a:t>HLÁ</a:t>
            </a:r>
            <a:endParaRPr lang="cs-CZ" sz="2400" b="1" dirty="0"/>
          </a:p>
        </p:txBody>
      </p:sp>
      <p:sp>
        <p:nvSpPr>
          <p:cNvPr id="57" name="TextovéPole 56"/>
          <p:cNvSpPr txBox="1"/>
          <p:nvPr/>
        </p:nvSpPr>
        <p:spPr>
          <a:xfrm>
            <a:off x="4959434" y="2466361"/>
            <a:ext cx="393056" cy="338554"/>
          </a:xfrm>
          <a:prstGeom prst="rect">
            <a:avLst/>
          </a:prstGeom>
          <a:noFill/>
        </p:spPr>
        <p:txBody>
          <a:bodyPr wrap="none" rtlCol="0">
            <a:spAutoFit/>
          </a:bodyPr>
          <a:lstStyle/>
          <a:p>
            <a:r>
              <a:rPr lang="cs-CZ" sz="1600" b="1" dirty="0" smtClean="0">
                <a:solidFill>
                  <a:schemeClr val="bg1"/>
                </a:solidFill>
              </a:rPr>
              <a:t>12</a:t>
            </a:r>
            <a:endParaRPr lang="cs-CZ" sz="1600" b="1" dirty="0">
              <a:solidFill>
                <a:schemeClr val="bg1"/>
              </a:solidFill>
            </a:endParaRPr>
          </a:p>
        </p:txBody>
      </p:sp>
      <p:sp>
        <p:nvSpPr>
          <p:cNvPr id="58" name="TextovéPole 57"/>
          <p:cNvSpPr txBox="1"/>
          <p:nvPr/>
        </p:nvSpPr>
        <p:spPr>
          <a:xfrm>
            <a:off x="5842694" y="2763526"/>
            <a:ext cx="694421" cy="461665"/>
          </a:xfrm>
          <a:prstGeom prst="rect">
            <a:avLst/>
          </a:prstGeom>
          <a:noFill/>
        </p:spPr>
        <p:txBody>
          <a:bodyPr wrap="none" rtlCol="0">
            <a:spAutoFit/>
          </a:bodyPr>
          <a:lstStyle/>
          <a:p>
            <a:pPr algn="ctr"/>
            <a:r>
              <a:rPr lang="cs-CZ" sz="2400" b="1" dirty="0" smtClean="0"/>
              <a:t>HLA</a:t>
            </a:r>
            <a:endParaRPr lang="cs-CZ" sz="2400" b="1" dirty="0"/>
          </a:p>
        </p:txBody>
      </p:sp>
      <p:sp>
        <p:nvSpPr>
          <p:cNvPr id="59" name="TextovéPole 58"/>
          <p:cNvSpPr txBox="1"/>
          <p:nvPr/>
        </p:nvSpPr>
        <p:spPr>
          <a:xfrm>
            <a:off x="6555218" y="2466361"/>
            <a:ext cx="393056" cy="338554"/>
          </a:xfrm>
          <a:prstGeom prst="rect">
            <a:avLst/>
          </a:prstGeom>
          <a:noFill/>
        </p:spPr>
        <p:txBody>
          <a:bodyPr wrap="none" rtlCol="0">
            <a:spAutoFit/>
          </a:bodyPr>
          <a:lstStyle/>
          <a:p>
            <a:r>
              <a:rPr lang="cs-CZ" sz="1600" b="1" dirty="0" smtClean="0">
                <a:solidFill>
                  <a:schemeClr val="bg1"/>
                </a:solidFill>
              </a:rPr>
              <a:t>22</a:t>
            </a:r>
            <a:endParaRPr lang="cs-CZ" sz="1600" b="1" dirty="0">
              <a:solidFill>
                <a:schemeClr val="bg1"/>
              </a:solidFill>
            </a:endParaRPr>
          </a:p>
        </p:txBody>
      </p:sp>
      <p:sp>
        <p:nvSpPr>
          <p:cNvPr id="60" name="TextovéPole 59"/>
          <p:cNvSpPr txBox="1"/>
          <p:nvPr/>
        </p:nvSpPr>
        <p:spPr>
          <a:xfrm>
            <a:off x="6707968" y="2774858"/>
            <a:ext cx="575799" cy="461665"/>
          </a:xfrm>
          <a:prstGeom prst="rect">
            <a:avLst/>
          </a:prstGeom>
          <a:noFill/>
        </p:spPr>
        <p:txBody>
          <a:bodyPr wrap="none" rtlCol="0">
            <a:spAutoFit/>
          </a:bodyPr>
          <a:lstStyle/>
          <a:p>
            <a:pPr algn="ctr"/>
            <a:r>
              <a:rPr lang="cs-CZ" sz="2400" b="1" dirty="0" smtClean="0"/>
              <a:t>SPÍ</a:t>
            </a:r>
            <a:endParaRPr lang="cs-CZ" sz="2400" b="1" dirty="0"/>
          </a:p>
        </p:txBody>
      </p:sp>
      <p:sp>
        <p:nvSpPr>
          <p:cNvPr id="61" name="TextovéPole 60"/>
          <p:cNvSpPr txBox="1"/>
          <p:nvPr/>
        </p:nvSpPr>
        <p:spPr>
          <a:xfrm>
            <a:off x="7460116" y="2774858"/>
            <a:ext cx="671980" cy="461665"/>
          </a:xfrm>
          <a:prstGeom prst="rect">
            <a:avLst/>
          </a:prstGeom>
          <a:noFill/>
        </p:spPr>
        <p:txBody>
          <a:bodyPr wrap="none" rtlCol="0">
            <a:spAutoFit/>
          </a:bodyPr>
          <a:lstStyle/>
          <a:p>
            <a:pPr algn="ctr"/>
            <a:r>
              <a:rPr lang="cs-CZ" sz="2400" b="1" dirty="0" smtClean="0"/>
              <a:t>PŘE</a:t>
            </a:r>
            <a:endParaRPr lang="cs-CZ" sz="2400" b="1" dirty="0"/>
          </a:p>
        </p:txBody>
      </p:sp>
      <p:sp>
        <p:nvSpPr>
          <p:cNvPr id="62" name="TextovéPole 61"/>
          <p:cNvSpPr txBox="1"/>
          <p:nvPr/>
        </p:nvSpPr>
        <p:spPr>
          <a:xfrm>
            <a:off x="7403050" y="2448626"/>
            <a:ext cx="393056" cy="338554"/>
          </a:xfrm>
          <a:prstGeom prst="rect">
            <a:avLst/>
          </a:prstGeom>
          <a:noFill/>
        </p:spPr>
        <p:txBody>
          <a:bodyPr wrap="none" rtlCol="0">
            <a:spAutoFit/>
          </a:bodyPr>
          <a:lstStyle/>
          <a:p>
            <a:r>
              <a:rPr lang="cs-CZ" sz="1600" b="1" dirty="0" smtClean="0">
                <a:solidFill>
                  <a:schemeClr val="bg1"/>
                </a:solidFill>
              </a:rPr>
              <a:t>15</a:t>
            </a:r>
            <a:endParaRPr lang="cs-CZ" sz="1600" b="1" dirty="0">
              <a:solidFill>
                <a:schemeClr val="bg1"/>
              </a:solidFill>
            </a:endParaRPr>
          </a:p>
        </p:txBody>
      </p:sp>
      <p:sp>
        <p:nvSpPr>
          <p:cNvPr id="63" name="TextovéPole 62"/>
          <p:cNvSpPr txBox="1"/>
          <p:nvPr/>
        </p:nvSpPr>
        <p:spPr>
          <a:xfrm>
            <a:off x="8349087" y="2763525"/>
            <a:ext cx="500458" cy="461665"/>
          </a:xfrm>
          <a:prstGeom prst="rect">
            <a:avLst/>
          </a:prstGeom>
          <a:noFill/>
        </p:spPr>
        <p:txBody>
          <a:bodyPr wrap="none" rtlCol="0">
            <a:spAutoFit/>
          </a:bodyPr>
          <a:lstStyle/>
          <a:p>
            <a:pPr algn="ctr"/>
            <a:r>
              <a:rPr lang="cs-CZ" sz="2400" b="1" dirty="0" smtClean="0"/>
              <a:t>LA</a:t>
            </a:r>
            <a:endParaRPr lang="cs-CZ" sz="2400" b="1" dirty="0"/>
          </a:p>
        </p:txBody>
      </p:sp>
      <p:graphicFrame>
        <p:nvGraphicFramePr>
          <p:cNvPr id="64" name="Tabulka 63"/>
          <p:cNvGraphicFramePr>
            <a:graphicFrameLocks noGrp="1"/>
          </p:cNvGraphicFramePr>
          <p:nvPr>
            <p:extLst>
              <p:ext uri="{D42A27DB-BD31-4B8C-83A1-F6EECF244321}">
                <p14:modId xmlns:p14="http://schemas.microsoft.com/office/powerpoint/2010/main" val="1573981794"/>
              </p:ext>
            </p:extLst>
          </p:nvPr>
        </p:nvGraphicFramePr>
        <p:xfrm>
          <a:off x="2944736" y="3501008"/>
          <a:ext cx="6096000" cy="2966720"/>
        </p:xfrm>
        <a:graphic>
          <a:graphicData uri="http://schemas.openxmlformats.org/drawingml/2006/table">
            <a:tbl>
              <a:tblPr firstRow="1" bandRow="1">
                <a:tableStyleId>{AF606853-7671-496A-8E4F-DF71F8EC918B}</a:tableStyleId>
              </a:tblPr>
              <a:tblGrid>
                <a:gridCol w="1524000"/>
                <a:gridCol w="1524000"/>
                <a:gridCol w="1524000"/>
                <a:gridCol w="1524000"/>
              </a:tblGrid>
              <a:tr h="370840">
                <a:tc>
                  <a:txBody>
                    <a:bodyPr/>
                    <a:lstStyle/>
                    <a:p>
                      <a:pPr algn="ctr"/>
                      <a:r>
                        <a:rPr lang="cs-CZ" i="1" smtClean="0"/>
                        <a:t>SLOVESO</a:t>
                      </a:r>
                      <a:endParaRPr lang="cs-CZ" i="1" dirty="0" smtClean="0"/>
                    </a:p>
                  </a:txBody>
                  <a:tcPr/>
                </a:tc>
                <a:tc>
                  <a:txBody>
                    <a:bodyPr/>
                    <a:lstStyle/>
                    <a:p>
                      <a:pPr algn="ctr"/>
                      <a:r>
                        <a:rPr lang="cs-CZ" i="1" dirty="0" smtClean="0"/>
                        <a:t>OSOBA</a:t>
                      </a:r>
                      <a:endParaRPr lang="cs-CZ" i="1" dirty="0"/>
                    </a:p>
                  </a:txBody>
                  <a:tcPr/>
                </a:tc>
                <a:tc>
                  <a:txBody>
                    <a:bodyPr/>
                    <a:lstStyle/>
                    <a:p>
                      <a:pPr algn="ctr"/>
                      <a:r>
                        <a:rPr lang="cs-CZ" i="1" dirty="0" smtClean="0"/>
                        <a:t>ČÍSLO</a:t>
                      </a:r>
                      <a:endParaRPr lang="cs-CZ" i="1" dirty="0"/>
                    </a:p>
                  </a:txBody>
                  <a:tcPr/>
                </a:tc>
                <a:tc>
                  <a:txBody>
                    <a:bodyPr/>
                    <a:lstStyle/>
                    <a:p>
                      <a:pPr algn="ctr"/>
                      <a:r>
                        <a:rPr lang="cs-CZ" i="1" dirty="0" smtClean="0"/>
                        <a:t>ČAS</a:t>
                      </a:r>
                      <a:endParaRPr lang="cs-CZ" i="1" dirty="0"/>
                    </a:p>
                  </a:txBody>
                  <a:tcPr/>
                </a:tc>
              </a:tr>
              <a:tr h="370840">
                <a:tc>
                  <a:txBody>
                    <a:bodyPr/>
                    <a:lstStyle/>
                    <a:p>
                      <a:endParaRPr lang="cs-CZ" dirty="0"/>
                    </a:p>
                  </a:txBody>
                  <a:tcPr/>
                </a:tc>
                <a:tc>
                  <a:txBody>
                    <a:bodyPr/>
                    <a:lstStyle/>
                    <a:p>
                      <a:endParaRPr lang="cs-CZ" dirty="0"/>
                    </a:p>
                  </a:txBody>
                  <a:tcPr/>
                </a:tc>
                <a:tc>
                  <a:txBody>
                    <a:bodyPr/>
                    <a:lstStyle/>
                    <a:p>
                      <a:endParaRPr lang="cs-CZ" dirty="0"/>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dirty="0"/>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70840">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bl>
          </a:graphicData>
        </a:graphic>
      </p:graphicFrame>
      <p:pic>
        <p:nvPicPr>
          <p:cNvPr id="4098" name="Picture 2" descr="http://omalovanky.top99.cz/Foto/omalovanky/6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75" y="3933056"/>
            <a:ext cx="2619123" cy="2164141"/>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4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4"/>
                                        </p:tgtEl>
                                        <p:attrNameLst>
                                          <p:attrName>style.visibility</p:attrName>
                                        </p:attrNameLst>
                                      </p:cBhvr>
                                      <p:to>
                                        <p:strVal val="visible"/>
                                      </p:to>
                                    </p:set>
                                    <p:animEffect transition="in" filter="fade">
                                      <p:cBhvr>
                                        <p:cTn id="21" dur="1000"/>
                                        <p:tgtEl>
                                          <p:spTgt spid="64"/>
                                        </p:tgtEl>
                                      </p:cBhvr>
                                    </p:animEffect>
                                    <p:anim calcmode="lin" valueType="num">
                                      <p:cBhvr>
                                        <p:cTn id="22" dur="1000" fill="hold"/>
                                        <p:tgtEl>
                                          <p:spTgt spid="64"/>
                                        </p:tgtEl>
                                        <p:attrNameLst>
                                          <p:attrName>ppt_x</p:attrName>
                                        </p:attrNameLst>
                                      </p:cBhvr>
                                      <p:tavLst>
                                        <p:tav tm="0">
                                          <p:val>
                                            <p:strVal val="#ppt_x"/>
                                          </p:val>
                                        </p:tav>
                                        <p:tav tm="100000">
                                          <p:val>
                                            <p:strVal val="#ppt_x"/>
                                          </p:val>
                                        </p:tav>
                                      </p:tavLst>
                                    </p:anim>
                                    <p:anim calcmode="lin" valueType="num">
                                      <p:cBhvr>
                                        <p:cTn id="23" dur="1000" fill="hold"/>
                                        <p:tgtEl>
                                          <p:spTgt spid="6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nodeType="clickEffect">
                                  <p:stCondLst>
                                    <p:cond delay="0"/>
                                  </p:stCondLst>
                                  <p:childTnLst>
                                    <p:set>
                                      <p:cBhvr>
                                        <p:cTn id="27" dur="1" fill="hold">
                                          <p:stCondLst>
                                            <p:cond delay="0"/>
                                          </p:stCondLst>
                                        </p:cTn>
                                        <p:tgtEl>
                                          <p:spTgt spid="4098"/>
                                        </p:tgtEl>
                                        <p:attrNameLst>
                                          <p:attrName>style.visibility</p:attrName>
                                        </p:attrNameLst>
                                      </p:cBhvr>
                                      <p:to>
                                        <p:strVal val="visible"/>
                                      </p:to>
                                    </p:set>
                                    <p:animEffect transition="in" filter="wipe(down)">
                                      <p:cBhvr>
                                        <p:cTn id="28" dur="580">
                                          <p:stCondLst>
                                            <p:cond delay="0"/>
                                          </p:stCondLst>
                                        </p:cTn>
                                        <p:tgtEl>
                                          <p:spTgt spid="4098"/>
                                        </p:tgtEl>
                                      </p:cBhvr>
                                    </p:animEffect>
                                    <p:anim calcmode="lin" valueType="num">
                                      <p:cBhvr>
                                        <p:cTn id="29" dur="1822" tmFilter="0,0; 0.14,0.36; 0.43,0.73; 0.71,0.91; 1.0,1.0">
                                          <p:stCondLst>
                                            <p:cond delay="0"/>
                                          </p:stCondLst>
                                        </p:cTn>
                                        <p:tgtEl>
                                          <p:spTgt spid="4098"/>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4098"/>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4098"/>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4098"/>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4098"/>
                                        </p:tgtEl>
                                        <p:attrNameLst>
                                          <p:attrName>ppt_y</p:attrName>
                                        </p:attrNameLst>
                                      </p:cBhvr>
                                      <p:tavLst>
                                        <p:tav tm="0" fmla="#ppt_y-sin(pi*$)/81">
                                          <p:val>
                                            <p:fltVal val="0"/>
                                          </p:val>
                                        </p:tav>
                                        <p:tav tm="100000">
                                          <p:val>
                                            <p:fltVal val="1"/>
                                          </p:val>
                                        </p:tav>
                                      </p:tavLst>
                                    </p:anim>
                                    <p:animScale>
                                      <p:cBhvr>
                                        <p:cTn id="34" dur="26">
                                          <p:stCondLst>
                                            <p:cond delay="650"/>
                                          </p:stCondLst>
                                        </p:cTn>
                                        <p:tgtEl>
                                          <p:spTgt spid="4098"/>
                                        </p:tgtEl>
                                      </p:cBhvr>
                                      <p:to x="100000" y="60000"/>
                                    </p:animScale>
                                    <p:animScale>
                                      <p:cBhvr>
                                        <p:cTn id="35" dur="166" decel="50000">
                                          <p:stCondLst>
                                            <p:cond delay="676"/>
                                          </p:stCondLst>
                                        </p:cTn>
                                        <p:tgtEl>
                                          <p:spTgt spid="4098"/>
                                        </p:tgtEl>
                                      </p:cBhvr>
                                      <p:to x="100000" y="100000"/>
                                    </p:animScale>
                                    <p:animScale>
                                      <p:cBhvr>
                                        <p:cTn id="36" dur="26">
                                          <p:stCondLst>
                                            <p:cond delay="1312"/>
                                          </p:stCondLst>
                                        </p:cTn>
                                        <p:tgtEl>
                                          <p:spTgt spid="4098"/>
                                        </p:tgtEl>
                                      </p:cBhvr>
                                      <p:to x="100000" y="80000"/>
                                    </p:animScale>
                                    <p:animScale>
                                      <p:cBhvr>
                                        <p:cTn id="37" dur="166" decel="50000">
                                          <p:stCondLst>
                                            <p:cond delay="1338"/>
                                          </p:stCondLst>
                                        </p:cTn>
                                        <p:tgtEl>
                                          <p:spTgt spid="4098"/>
                                        </p:tgtEl>
                                      </p:cBhvr>
                                      <p:to x="100000" y="100000"/>
                                    </p:animScale>
                                    <p:animScale>
                                      <p:cBhvr>
                                        <p:cTn id="38" dur="26">
                                          <p:stCondLst>
                                            <p:cond delay="1642"/>
                                          </p:stCondLst>
                                        </p:cTn>
                                        <p:tgtEl>
                                          <p:spTgt spid="4098"/>
                                        </p:tgtEl>
                                      </p:cBhvr>
                                      <p:to x="100000" y="90000"/>
                                    </p:animScale>
                                    <p:animScale>
                                      <p:cBhvr>
                                        <p:cTn id="39" dur="166" decel="50000">
                                          <p:stCondLst>
                                            <p:cond delay="1668"/>
                                          </p:stCondLst>
                                        </p:cTn>
                                        <p:tgtEl>
                                          <p:spTgt spid="4098"/>
                                        </p:tgtEl>
                                      </p:cBhvr>
                                      <p:to x="100000" y="100000"/>
                                    </p:animScale>
                                    <p:animScale>
                                      <p:cBhvr>
                                        <p:cTn id="40" dur="26">
                                          <p:stCondLst>
                                            <p:cond delay="1808"/>
                                          </p:stCondLst>
                                        </p:cTn>
                                        <p:tgtEl>
                                          <p:spTgt spid="4098"/>
                                        </p:tgtEl>
                                      </p:cBhvr>
                                      <p:to x="100000" y="95000"/>
                                    </p:animScale>
                                    <p:animScale>
                                      <p:cBhvr>
                                        <p:cTn id="41" dur="166" decel="50000">
                                          <p:stCondLst>
                                            <p:cond delay="1834"/>
                                          </p:stCondLst>
                                        </p:cTn>
                                        <p:tgtEl>
                                          <p:spTgt spid="409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800" u="sng" dirty="0" smtClean="0"/>
              <a:t>Použité zdroje</a:t>
            </a:r>
            <a:endParaRPr lang="cs-CZ" sz="2800" u="sng" dirty="0"/>
          </a:p>
        </p:txBody>
      </p:sp>
      <p:sp>
        <p:nvSpPr>
          <p:cNvPr id="3" name="Zástupný symbol pro obsah 2"/>
          <p:cNvSpPr>
            <a:spLocks noGrp="1"/>
          </p:cNvSpPr>
          <p:nvPr>
            <p:ph idx="1"/>
          </p:nvPr>
        </p:nvSpPr>
        <p:spPr>
          <a:xfrm>
            <a:off x="0" y="1124744"/>
            <a:ext cx="9036496" cy="5001419"/>
          </a:xfrm>
        </p:spPr>
        <p:txBody>
          <a:bodyPr>
            <a:normAutofit/>
          </a:bodyPr>
          <a:lstStyle/>
          <a:p>
            <a:r>
              <a:rPr lang="cs-CZ" sz="1200" dirty="0" smtClean="0"/>
              <a:t>http://images.google.com/imgres?q=omalov%C3%A1nky&amp;hl=cs&amp;biw=1366&amp;bih=608&amp;gbv=2&amp;tbm=isch&amp;tbnid=SBVMGs8LaRWjEM:&amp;imgrefurl=http://www.asu.cas.cz/deti-a-mladez&amp;docid=-nhKr33FlhBaAM&amp;imgurl=http://www.asu.cas.cz/_data/dava_zivot_cb_1211360231.jpg&amp;w=3508&amp;h=2484&amp;ei=Mzt4T8nBJOHi4QSHu934AQ&amp;zoom=1&amp;iact=hc&amp;vpx=716&amp;vpy=300&amp;dur=508&amp;hovh=189&amp;hovw=267&amp;tx=164&amp;ty=136&amp;sig=109203467014678765387&amp;page=1&amp;tbnh=101&amp;tbnw=143&amp;start=0&amp;ndsp=27&amp;ved=1t:429,r:14,s:0</a:t>
            </a:r>
          </a:p>
          <a:p>
            <a:r>
              <a:rPr lang="cs-CZ" sz="1200" dirty="0" smtClean="0"/>
              <a:t>http://images.google.com/imgres?q=omalov%C3%A1nky&amp;hl=cs&amp;biw=1366&amp;bih=608&amp;gbv=2&amp;tbm=isch&amp;tbnid=LWhf_3ajhWyAWM:&amp;imgrefurl=http://www.celysvet.cz/omalovanky-k-vytisknuti-zvirata-bambi&amp;docid=mqn24m6LubG6cM&amp;imgurl=http://www.celysvet.cz/skin/omalovanky/nahled/zvirata-bambi/29728fee8622129a76438a84ce17ddc1.jpg&amp;w=357&amp;h=300&amp;ei=Mzt4T8nBJOHi4QSHu934AQ&amp;zoom=1&amp;iact=hc&amp;vpx=736&amp;vpy=101&amp;dur=114&amp;hovh=206&amp;hovw=245&amp;tx=140&amp;ty=139&amp;sig=109203467014678765387&amp;page=2&amp;tbnh=133&amp;tbnw=158&amp;start=27&amp;ndsp=32&amp;ved=1t:429,r:29,s:27</a:t>
            </a:r>
          </a:p>
          <a:p>
            <a:r>
              <a:rPr lang="cs-CZ" sz="1200" dirty="0" smtClean="0"/>
              <a:t>http://images.google.com/imgres?q=omalov%C3%A1nky&amp;start=152&amp;hl=cs&amp;biw=1366&amp;bih=608&amp;gbv=2&amp;addh=36&amp;tbm=isch&amp;tbnid=OrMWrQ2EHFA8yM:&amp;imgrefurl=http://zivotskonmi.blog.cz/1101/konske-omalovanky&amp;docid=S2KX2gspdfGjYM&amp;imgurl=http://nd04.jxs.cz/778/101/81591a0924_72696146_o2.gif&amp;w=700&amp;h=500&amp;ei=rD14T_XBFdDV4QSs0NXaDg&amp;zoom=1&amp;iact=hc&amp;vpx=549&amp;vpy=251&amp;dur=96&amp;hovh=190&amp;hovw=266&amp;tx=193&amp;ty=158&amp;sig=109203467014678765387&amp;page=6&amp;tbnh=122&amp;tbnw=155&amp;ndsp=34&amp;ved=1t:429,r:30,s:152</a:t>
            </a:r>
          </a:p>
          <a:p>
            <a:r>
              <a:rPr lang="cs-CZ" sz="1200" dirty="0" smtClean="0"/>
              <a:t>http://images.google.com/imgres?q=d%C4%9Bti+kreslen%C3%A9&amp;hl=cs&amp;biw=1366&amp;bih=608&amp;gbv=2&amp;tbm=isch&amp;tbnid=QeqfAgzdRWiWXM:&amp;imgrefurl=http://lucinalen.blog.cz/0901/kreslene-deti&amp;docid=_QZpvpgOY-ZuUM&amp;imgurl=http://nd01.jxs.cz/834/973/b23f72af85_39677593_o2.jpg&amp;w=448&amp;h=336&amp;ei=wj54T5W7BfPQ4QT8qpiYDw&amp;zoom=1&amp;iact=hc&amp;vpx=851&amp;vpy=204&amp;dur=177&amp;hovh=194&amp;hovw=259&amp;tx=170&amp;ty=98&amp;sig=109203467014678765387&amp;page=2&amp;tbnh=131&amp;tbnw=180&amp;start=26&amp;ndsp=29&amp;ved=1t:429,r:19,s:26</a:t>
            </a:r>
          </a:p>
          <a:p>
            <a:r>
              <a:rPr lang="cs-CZ" sz="1200" dirty="0" smtClean="0">
                <a:hlinkClick r:id="rId2"/>
              </a:rPr>
              <a:t>http://www.bing.com/images/search?q=d%c4%9bti+kreslen%c3%a9&amp;view=detail&amp;id=B9E3ACD0682768AD2A9E23F8AD34C227C686BF28&amp;first=0&amp;FORM=IDFRIR</a:t>
            </a:r>
            <a:endParaRPr lang="cs-CZ" sz="1200" dirty="0" smtClean="0"/>
          </a:p>
          <a:p>
            <a:r>
              <a:rPr lang="cs-CZ" sz="1200" dirty="0" smtClean="0"/>
              <a:t>http://lucinalen.blog.cz/0901/kreslene-deti</a:t>
            </a:r>
            <a:endParaRPr lang="cs-CZ" sz="1200" dirty="0"/>
          </a:p>
        </p:txBody>
      </p:sp>
    </p:spTree>
    <p:extLst>
      <p:ext uri="{BB962C8B-B14F-4D97-AF65-F5344CB8AC3E}">
        <p14:creationId xmlns:p14="http://schemas.microsoft.com/office/powerpoint/2010/main" val="229804777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253</TotalTime>
  <Words>474</Words>
  <Application>Microsoft Office PowerPoint</Application>
  <PresentationFormat>Předvádění na obrazovce (4:3)</PresentationFormat>
  <Paragraphs>111</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07Z2</dc:creator>
  <cp:lastModifiedBy>Spravce</cp:lastModifiedBy>
  <cp:revision>24</cp:revision>
  <dcterms:created xsi:type="dcterms:W3CDTF">2012-04-01T07:57:24Z</dcterms:created>
  <dcterms:modified xsi:type="dcterms:W3CDTF">2014-05-20T12:15:49Z</dcterms:modified>
</cp:coreProperties>
</file>