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865388E4-9322-4219-AC99-EA9E8CCD96F7}" type="datetimeFigureOut">
              <a:rPr lang="cs-CZ" smtClean="0"/>
              <a:t>20.5.2014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5662409-E173-4CAF-9727-036D0299BD63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lucinalen.blog.cz/0901/kreslene-det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738" y="427038"/>
            <a:ext cx="4200525" cy="600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067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2780928"/>
            <a:ext cx="8928992" cy="407707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U sloves rozeznáváme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trojí 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čas:</a:t>
            </a:r>
          </a:p>
          <a:p>
            <a:endParaRPr lang="cs-CZ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971550" lvl="1" indent="-514350" algn="l">
              <a:buAutoNum type="arabicPeriod"/>
            </a:pPr>
            <a:r>
              <a:rPr lang="cs-CZ" b="1" dirty="0">
                <a:solidFill>
                  <a:schemeClr val="tx1"/>
                </a:solidFill>
                <a:latin typeface="Comic Sans MS" pitchFamily="66" charset="0"/>
              </a:rPr>
              <a:t>m</a:t>
            </a:r>
            <a:r>
              <a:rPr lang="cs-CZ" b="1" dirty="0" smtClean="0">
                <a:solidFill>
                  <a:schemeClr val="tx1"/>
                </a:solidFill>
                <a:latin typeface="Comic Sans MS" pitchFamily="66" charset="0"/>
              </a:rPr>
              <a:t>inulý čas </a:t>
            </a:r>
            <a:r>
              <a:rPr lang="cs-CZ" sz="1600" dirty="0">
                <a:solidFill>
                  <a:schemeClr val="tx1"/>
                </a:solidFill>
                <a:latin typeface="Comic Sans MS" pitchFamily="66" charset="0"/>
              </a:rPr>
              <a:t>-</a:t>
            </a:r>
            <a:r>
              <a:rPr lang="cs-CZ" sz="1600" dirty="0" smtClean="0">
                <a:solidFill>
                  <a:schemeClr val="tx1"/>
                </a:solidFill>
                <a:latin typeface="Comic Sans MS" pitchFamily="66" charset="0"/>
              </a:rPr>
              <a:t> vyjadřuje děj, který se již stal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         (běhal jsem, zpívali, přinesl, četli jsme)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Comic Sans MS" pitchFamily="66" charset="0"/>
              </a:rPr>
              <a:t>     2.    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přítomný čas </a:t>
            </a:r>
            <a:r>
              <a:rPr lang="cs-CZ" sz="2800" dirty="0">
                <a:solidFill>
                  <a:schemeClr val="tx1"/>
                </a:solidFill>
                <a:latin typeface="Comic Sans MS" pitchFamily="66" charset="0"/>
              </a:rPr>
              <a:t>-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sz="1600" dirty="0" smtClean="0">
                <a:solidFill>
                  <a:schemeClr val="tx1"/>
                </a:solidFill>
                <a:latin typeface="Comic Sans MS" pitchFamily="66" charset="0"/>
              </a:rPr>
              <a:t>vyjadřuje děj, který právě probíhá</a:t>
            </a:r>
          </a:p>
          <a:p>
            <a:pPr algn="l"/>
            <a:r>
              <a:rPr lang="cs-CZ" sz="1600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    (čtu, smějí se, přicházejí, píšeš)</a:t>
            </a:r>
          </a:p>
          <a:p>
            <a:pPr algn="l"/>
            <a:endParaRPr lang="cs-CZ" sz="16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r>
              <a:rPr lang="cs-CZ" sz="1600" b="1" dirty="0" smtClean="0">
                <a:solidFill>
                  <a:schemeClr val="tx1"/>
                </a:solidFill>
                <a:latin typeface="Comic Sans MS" pitchFamily="66" charset="0"/>
              </a:rPr>
              <a:t>      3.  </a:t>
            </a: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budoucí čas – </a:t>
            </a:r>
            <a:r>
              <a:rPr lang="cs-CZ" sz="1700" dirty="0" smtClean="0">
                <a:solidFill>
                  <a:schemeClr val="tx1"/>
                </a:solidFill>
                <a:latin typeface="Comic Sans MS" pitchFamily="66" charset="0"/>
              </a:rPr>
              <a:t>vyjadřuje děj, který teprve proběhne</a:t>
            </a:r>
          </a:p>
          <a:p>
            <a:pPr algn="l"/>
            <a:r>
              <a:rPr lang="cs-CZ" sz="17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17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                 (přinese, zazpíváme, budu soutěžit, poslechneme si)</a:t>
            </a:r>
          </a:p>
          <a:p>
            <a:pPr algn="l"/>
            <a:r>
              <a:rPr lang="cs-CZ" sz="17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1700" dirty="0" smtClean="0">
                <a:solidFill>
                  <a:schemeClr val="tx1"/>
                </a:solidFill>
                <a:latin typeface="Comic Sans MS" pitchFamily="66" charset="0"/>
              </a:rPr>
              <a:t>                                   </a:t>
            </a:r>
            <a:endParaRPr lang="cs-CZ" sz="17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Mrak 3"/>
          <p:cNvSpPr/>
          <p:nvPr/>
        </p:nvSpPr>
        <p:spPr>
          <a:xfrm>
            <a:off x="396427" y="0"/>
            <a:ext cx="7884368" cy="2615208"/>
          </a:xfrm>
          <a:prstGeom prst="cloud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  <a:latin typeface="Comic Sans MS" pitchFamily="66" charset="0"/>
              </a:rPr>
              <a:t>ČASOVÁNÍ  SLOVES</a:t>
            </a:r>
            <a:endParaRPr lang="cs-CZ" sz="6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92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92899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Tomáš </a:t>
            </a:r>
            <a:r>
              <a:rPr lang="cs-CZ" sz="2400" dirty="0" err="1" smtClean="0"/>
              <a:t>kresl</a:t>
            </a:r>
            <a:r>
              <a:rPr lang="cs-CZ" sz="2400" dirty="0" smtClean="0"/>
              <a:t>__ (_______) vodovými barvami. </a:t>
            </a:r>
          </a:p>
          <a:p>
            <a:pPr marL="0" indent="0">
              <a:buNone/>
            </a:pPr>
            <a:r>
              <a:rPr lang="cs-CZ" sz="2400" dirty="0" smtClean="0"/>
              <a:t>Na zdi vis__ (_______) starodávné hodiny.</a:t>
            </a:r>
          </a:p>
          <a:p>
            <a:pPr marL="0" indent="0">
              <a:buNone/>
            </a:pPr>
            <a:r>
              <a:rPr lang="cs-CZ" sz="2400" dirty="0" smtClean="0"/>
              <a:t>Pros__</a:t>
            </a:r>
            <a:r>
              <a:rPr lang="cs-CZ" sz="2400" dirty="0" err="1" smtClean="0"/>
              <a:t>me</a:t>
            </a:r>
            <a:r>
              <a:rPr lang="cs-CZ" sz="2400" dirty="0" smtClean="0"/>
              <a:t> (________)  vás o pozornost.</a:t>
            </a:r>
          </a:p>
          <a:p>
            <a:pPr marL="0" indent="0">
              <a:buNone/>
            </a:pPr>
            <a:r>
              <a:rPr lang="cs-CZ" sz="2400" dirty="0" smtClean="0"/>
              <a:t>Mysl__</a:t>
            </a:r>
            <a:r>
              <a:rPr lang="cs-CZ" sz="2400" dirty="0" err="1" smtClean="0"/>
              <a:t>te</a:t>
            </a:r>
            <a:r>
              <a:rPr lang="cs-CZ" sz="2400" dirty="0" smtClean="0"/>
              <a:t> (_______), že ten pohovor zvládnu?</a:t>
            </a:r>
          </a:p>
          <a:p>
            <a:pPr marL="0" indent="0">
              <a:buNone/>
            </a:pPr>
            <a:r>
              <a:rPr lang="cs-CZ" sz="2400" dirty="0" smtClean="0"/>
              <a:t>Listy na bříze tiše ševel__ (________).</a:t>
            </a:r>
          </a:p>
          <a:p>
            <a:pPr marL="0" indent="0">
              <a:buNone/>
            </a:pPr>
            <a:r>
              <a:rPr lang="cs-CZ" sz="2400" dirty="0" smtClean="0"/>
              <a:t>Na jaře </a:t>
            </a:r>
            <a:r>
              <a:rPr lang="cs-CZ" sz="2400" dirty="0" err="1" smtClean="0"/>
              <a:t>sáz</a:t>
            </a:r>
            <a:r>
              <a:rPr lang="cs-CZ" sz="2400" dirty="0" smtClean="0"/>
              <a:t>__</a:t>
            </a:r>
            <a:r>
              <a:rPr lang="cs-CZ" sz="2400" dirty="0" err="1" smtClean="0"/>
              <a:t>me</a:t>
            </a:r>
            <a:r>
              <a:rPr lang="cs-CZ" sz="2400" dirty="0" smtClean="0"/>
              <a:t>  (_________) s maminkou popínavé muškáty.</a:t>
            </a:r>
          </a:p>
          <a:p>
            <a:pPr marL="0" indent="0">
              <a:buNone/>
            </a:pPr>
            <a:r>
              <a:rPr lang="cs-CZ" sz="2400" dirty="0" smtClean="0"/>
              <a:t>Maminka mne chvál__ (________) za dobré známky.</a:t>
            </a:r>
          </a:p>
          <a:p>
            <a:pPr marL="0" indent="0">
              <a:buNone/>
            </a:pPr>
            <a:r>
              <a:rPr lang="cs-CZ" sz="2400" dirty="0" smtClean="0"/>
              <a:t>Sestra si žehl__ (_________) šaty na večerní koncert.</a:t>
            </a:r>
          </a:p>
          <a:p>
            <a:pPr marL="0" indent="0">
              <a:buNone/>
            </a:pPr>
            <a:r>
              <a:rPr lang="cs-CZ" sz="2400" dirty="0" smtClean="0"/>
              <a:t>Děti zdob__ (________) okna velikonočními obrázky.</a:t>
            </a:r>
          </a:p>
          <a:p>
            <a:pPr marL="0" indent="0">
              <a:buNone/>
            </a:pPr>
            <a:r>
              <a:rPr lang="cs-CZ" sz="2400" dirty="0" smtClean="0"/>
              <a:t>Dnes </a:t>
            </a:r>
            <a:r>
              <a:rPr lang="cs-CZ" sz="2400" dirty="0" err="1" smtClean="0"/>
              <a:t>slav__m</a:t>
            </a:r>
            <a:r>
              <a:rPr lang="cs-CZ" sz="2400" dirty="0" smtClean="0"/>
              <a:t> (__________) desáté narozeniny.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Mrak 3"/>
          <p:cNvSpPr/>
          <p:nvPr/>
        </p:nvSpPr>
        <p:spPr>
          <a:xfrm>
            <a:off x="323528" y="188640"/>
            <a:ext cx="8424936" cy="1274440"/>
          </a:xfrm>
          <a:prstGeom prst="cloud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Doplň vynechaná písmena v koncovkách přítomných tvarů sloves.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 závorky napiš osobu a číslo.</a:t>
            </a:r>
            <a:endParaRPr lang="cs-CZ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5" name="Obrázek 4" descr="4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96752"/>
            <a:ext cx="3043064" cy="25419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6" name="Vodorovný svitek 5"/>
          <p:cNvSpPr/>
          <p:nvPr/>
        </p:nvSpPr>
        <p:spPr>
          <a:xfrm>
            <a:off x="5148064" y="3140968"/>
            <a:ext cx="3312368" cy="864096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err="1" smtClean="0">
                <a:solidFill>
                  <a:schemeClr val="tx1"/>
                </a:solidFill>
                <a:latin typeface="Comic Sans MS" pitchFamily="66" charset="0"/>
              </a:rPr>
              <a:t>Deniska</a:t>
            </a:r>
            <a:r>
              <a:rPr lang="cs-CZ" sz="1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  <a:latin typeface="Comic Sans MS" pitchFamily="66" charset="0"/>
              </a:rPr>
              <a:t>sp</a:t>
            </a:r>
            <a:r>
              <a:rPr lang="cs-CZ" sz="1400" b="1" dirty="0" smtClean="0">
                <a:solidFill>
                  <a:schemeClr val="tx1"/>
                </a:solidFill>
                <a:latin typeface="Comic Sans MS" pitchFamily="66" charset="0"/>
              </a:rPr>
              <a:t>__ se svým kočičím kamarádem Mourkem.</a:t>
            </a:r>
            <a:endParaRPr lang="cs-CZ" sz="1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325510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í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42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315144" y="160721"/>
            <a:ext cx="8424936" cy="820007"/>
          </a:xfrm>
          <a:prstGeom prst="cloud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Doplň tabulky</a:t>
            </a:r>
            <a:endParaRPr lang="cs-CZ" sz="32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3224668"/>
              </p:ext>
            </p:extLst>
          </p:nvPr>
        </p:nvGraphicFramePr>
        <p:xfrm>
          <a:off x="412812" y="1196752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os., č. 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 os., č. j.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 os.,</a:t>
                      </a:r>
                      <a:r>
                        <a:rPr lang="cs-CZ" baseline="0" dirty="0" smtClean="0"/>
                        <a:t> č. mn.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chválit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plést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hrát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počítat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řídit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vařit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92228"/>
              </p:ext>
            </p:extLst>
          </p:nvPr>
        </p:nvGraphicFramePr>
        <p:xfrm>
          <a:off x="315144" y="4350394"/>
          <a:ext cx="6096000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981535"/>
                <a:gridCol w="1050465"/>
                <a:gridCol w="1016000"/>
              </a:tblGrid>
              <a:tr h="290924">
                <a:tc>
                  <a:txBody>
                    <a:bodyPr/>
                    <a:lstStyle/>
                    <a:p>
                      <a:r>
                        <a:rPr lang="cs-CZ" dirty="0" smtClean="0"/>
                        <a:t>1. osoba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osoba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osoba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osoba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osoba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osoba</a:t>
                      </a:r>
                      <a:endParaRPr lang="cs-CZ" dirty="0"/>
                    </a:p>
                  </a:txBody>
                  <a:tcPr/>
                </a:tc>
              </a:tr>
              <a:tr h="29092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vaříš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9092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spím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290924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čtete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290924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stojíme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  <a:tr h="290924">
                <a:tc>
                  <a:txBody>
                    <a:bodyPr/>
                    <a:lstStyle/>
                    <a:p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Vodorovný svitek 17"/>
          <p:cNvSpPr/>
          <p:nvPr/>
        </p:nvSpPr>
        <p:spPr>
          <a:xfrm>
            <a:off x="1012168" y="3916783"/>
            <a:ext cx="1791072" cy="516636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íslo jednotné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3895306" y="3925042"/>
            <a:ext cx="1791072" cy="516636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íslo množné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183360"/>
            <a:ext cx="2192596" cy="224465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650581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7180" y="134858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Dane, pojď _____ !   Vezmi ___ červenou křídu. Ty ___ mi včera odpoledne telefonoval? Přineste ____ matematické tabulky. Kde ___ se tak zdržel? Marek ___ narazil palec u pravé ruky. Na soutěži _____ zpívala lidové písničky. Na trénink ____ přineste fotbalové míče. Jirko, polož mi _____ na stůl žákovskou knížku.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179512" y="188640"/>
            <a:ext cx="8424936" cy="1152128"/>
          </a:xfrm>
          <a:prstGeom prst="cloud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cs-CZ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Doplň  jsem  x  sem</a:t>
            </a:r>
          </a:p>
          <a:p>
            <a:pPr algn="ctr"/>
            <a:r>
              <a:rPr lang="cs-CZ" sz="2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       jsi  x  si</a:t>
            </a:r>
          </a:p>
          <a:p>
            <a:pPr algn="ctr"/>
            <a:endParaRPr lang="cs-CZ" sz="2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Slza 6"/>
          <p:cNvSpPr/>
          <p:nvPr/>
        </p:nvSpPr>
        <p:spPr>
          <a:xfrm rot="4580633">
            <a:off x="204695" y="4717652"/>
            <a:ext cx="1873431" cy="1990323"/>
          </a:xfrm>
          <a:prstGeom prst="teardrop">
            <a:avLst/>
          </a:prstGeom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za 8"/>
          <p:cNvSpPr/>
          <p:nvPr/>
        </p:nvSpPr>
        <p:spPr>
          <a:xfrm rot="10227688">
            <a:off x="7371755" y="4535227"/>
            <a:ext cx="1490360" cy="1450416"/>
          </a:xfrm>
          <a:prstGeom prst="teardrop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lza 9"/>
          <p:cNvSpPr/>
          <p:nvPr/>
        </p:nvSpPr>
        <p:spPr>
          <a:xfrm rot="11477030">
            <a:off x="7541848" y="42761"/>
            <a:ext cx="1490360" cy="1450416"/>
          </a:xfrm>
          <a:prstGeom prst="teardrop">
            <a:avLst>
              <a:gd name="adj" fmla="val 99985"/>
            </a:avLst>
          </a:prstGeom>
          <a:solidFill>
            <a:schemeClr val="bg1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JSEM</a:t>
            </a:r>
            <a:endParaRPr lang="cs-CZ" dirty="0"/>
          </a:p>
        </p:txBody>
      </p:sp>
      <p:sp>
        <p:nvSpPr>
          <p:cNvPr id="11" name="Slza 10"/>
          <p:cNvSpPr/>
          <p:nvPr/>
        </p:nvSpPr>
        <p:spPr>
          <a:xfrm rot="4580633">
            <a:off x="3411315" y="4751251"/>
            <a:ext cx="1490360" cy="1450416"/>
          </a:xfrm>
          <a:prstGeom prst="teardrop">
            <a:avLst/>
          </a:prstGeom>
          <a:solidFill>
            <a:srgbClr val="92D05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5029200" y="5265683"/>
            <a:ext cx="1513490" cy="1229710"/>
          </a:xfrm>
          <a:custGeom>
            <a:avLst/>
            <a:gdLst>
              <a:gd name="connsiteX0" fmla="*/ 0 w 1513490"/>
              <a:gd name="connsiteY0" fmla="*/ 740979 h 1229710"/>
              <a:gd name="connsiteX1" fmla="*/ 94593 w 1513490"/>
              <a:gd name="connsiteY1" fmla="*/ 945931 h 1229710"/>
              <a:gd name="connsiteX2" fmla="*/ 173421 w 1513490"/>
              <a:gd name="connsiteY2" fmla="*/ 1008993 h 1229710"/>
              <a:gd name="connsiteX3" fmla="*/ 220717 w 1513490"/>
              <a:gd name="connsiteY3" fmla="*/ 1024758 h 1229710"/>
              <a:gd name="connsiteX4" fmla="*/ 331076 w 1513490"/>
              <a:gd name="connsiteY4" fmla="*/ 1008993 h 1229710"/>
              <a:gd name="connsiteX5" fmla="*/ 346841 w 1513490"/>
              <a:gd name="connsiteY5" fmla="*/ 961696 h 1229710"/>
              <a:gd name="connsiteX6" fmla="*/ 378372 w 1513490"/>
              <a:gd name="connsiteY6" fmla="*/ 898634 h 1229710"/>
              <a:gd name="connsiteX7" fmla="*/ 394138 w 1513490"/>
              <a:gd name="connsiteY7" fmla="*/ 835572 h 1229710"/>
              <a:gd name="connsiteX8" fmla="*/ 425669 w 1513490"/>
              <a:gd name="connsiteY8" fmla="*/ 693683 h 1229710"/>
              <a:gd name="connsiteX9" fmla="*/ 394138 w 1513490"/>
              <a:gd name="connsiteY9" fmla="*/ 331076 h 1229710"/>
              <a:gd name="connsiteX10" fmla="*/ 362607 w 1513490"/>
              <a:gd name="connsiteY10" fmla="*/ 409903 h 1229710"/>
              <a:gd name="connsiteX11" fmla="*/ 378372 w 1513490"/>
              <a:gd name="connsiteY11" fmla="*/ 551793 h 1229710"/>
              <a:gd name="connsiteX12" fmla="*/ 457200 w 1513490"/>
              <a:gd name="connsiteY12" fmla="*/ 520262 h 1229710"/>
              <a:gd name="connsiteX13" fmla="*/ 504497 w 1513490"/>
              <a:gd name="connsiteY13" fmla="*/ 409903 h 1229710"/>
              <a:gd name="connsiteX14" fmla="*/ 567559 w 1513490"/>
              <a:gd name="connsiteY14" fmla="*/ 315310 h 1229710"/>
              <a:gd name="connsiteX15" fmla="*/ 630621 w 1513490"/>
              <a:gd name="connsiteY15" fmla="*/ 236483 h 1229710"/>
              <a:gd name="connsiteX16" fmla="*/ 819807 w 1513490"/>
              <a:gd name="connsiteY16" fmla="*/ 63062 h 1229710"/>
              <a:gd name="connsiteX17" fmla="*/ 867103 w 1513490"/>
              <a:gd name="connsiteY17" fmla="*/ 31531 h 1229710"/>
              <a:gd name="connsiteX18" fmla="*/ 1056290 w 1513490"/>
              <a:gd name="connsiteY18" fmla="*/ 0 h 1229710"/>
              <a:gd name="connsiteX19" fmla="*/ 1292772 w 1513490"/>
              <a:gd name="connsiteY19" fmla="*/ 15765 h 1229710"/>
              <a:gd name="connsiteX20" fmla="*/ 1340069 w 1513490"/>
              <a:gd name="connsiteY20" fmla="*/ 47296 h 1229710"/>
              <a:gd name="connsiteX21" fmla="*/ 1371600 w 1513490"/>
              <a:gd name="connsiteY21" fmla="*/ 141889 h 1229710"/>
              <a:gd name="connsiteX22" fmla="*/ 1371600 w 1513490"/>
              <a:gd name="connsiteY22" fmla="*/ 441434 h 1229710"/>
              <a:gd name="connsiteX23" fmla="*/ 1308538 w 1513490"/>
              <a:gd name="connsiteY23" fmla="*/ 457200 h 1229710"/>
              <a:gd name="connsiteX24" fmla="*/ 1119352 w 1513490"/>
              <a:gd name="connsiteY24" fmla="*/ 488731 h 1229710"/>
              <a:gd name="connsiteX25" fmla="*/ 993228 w 1513490"/>
              <a:gd name="connsiteY25" fmla="*/ 567558 h 1229710"/>
              <a:gd name="connsiteX26" fmla="*/ 961697 w 1513490"/>
              <a:gd name="connsiteY26" fmla="*/ 614855 h 1229710"/>
              <a:gd name="connsiteX27" fmla="*/ 977462 w 1513490"/>
              <a:gd name="connsiteY27" fmla="*/ 1166648 h 1229710"/>
              <a:gd name="connsiteX28" fmla="*/ 1040524 w 1513490"/>
              <a:gd name="connsiteY28" fmla="*/ 1213945 h 1229710"/>
              <a:gd name="connsiteX29" fmla="*/ 1119352 w 1513490"/>
              <a:gd name="connsiteY29" fmla="*/ 1229710 h 1229710"/>
              <a:gd name="connsiteX30" fmla="*/ 1229710 w 1513490"/>
              <a:gd name="connsiteY30" fmla="*/ 1213945 h 1229710"/>
              <a:gd name="connsiteX31" fmla="*/ 1261241 w 1513490"/>
              <a:gd name="connsiteY31" fmla="*/ 1135117 h 1229710"/>
              <a:gd name="connsiteX32" fmla="*/ 1324303 w 1513490"/>
              <a:gd name="connsiteY32" fmla="*/ 1024758 h 1229710"/>
              <a:gd name="connsiteX33" fmla="*/ 1434662 w 1513490"/>
              <a:gd name="connsiteY33" fmla="*/ 772510 h 1229710"/>
              <a:gd name="connsiteX34" fmla="*/ 1481959 w 1513490"/>
              <a:gd name="connsiteY34" fmla="*/ 630620 h 1229710"/>
              <a:gd name="connsiteX35" fmla="*/ 1513490 w 1513490"/>
              <a:gd name="connsiteY35" fmla="*/ 567558 h 1229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513490" h="1229710">
                <a:moveTo>
                  <a:pt x="0" y="740979"/>
                </a:moveTo>
                <a:cubicBezTo>
                  <a:pt x="16808" y="782998"/>
                  <a:pt x="72323" y="928115"/>
                  <a:pt x="94593" y="945931"/>
                </a:cubicBezTo>
                <a:cubicBezTo>
                  <a:pt x="120869" y="966952"/>
                  <a:pt x="144886" y="991159"/>
                  <a:pt x="173421" y="1008993"/>
                </a:cubicBezTo>
                <a:cubicBezTo>
                  <a:pt x="187513" y="1017801"/>
                  <a:pt x="204952" y="1019503"/>
                  <a:pt x="220717" y="1024758"/>
                </a:cubicBezTo>
                <a:cubicBezTo>
                  <a:pt x="257503" y="1019503"/>
                  <a:pt x="297839" y="1025611"/>
                  <a:pt x="331076" y="1008993"/>
                </a:cubicBezTo>
                <a:cubicBezTo>
                  <a:pt x="345940" y="1001561"/>
                  <a:pt x="340295" y="976971"/>
                  <a:pt x="346841" y="961696"/>
                </a:cubicBezTo>
                <a:cubicBezTo>
                  <a:pt x="356099" y="940094"/>
                  <a:pt x="370120" y="920639"/>
                  <a:pt x="378372" y="898634"/>
                </a:cubicBezTo>
                <a:cubicBezTo>
                  <a:pt x="385980" y="878346"/>
                  <a:pt x="388185" y="856406"/>
                  <a:pt x="394138" y="835572"/>
                </a:cubicBezTo>
                <a:cubicBezTo>
                  <a:pt x="425186" y="726906"/>
                  <a:pt x="397218" y="864384"/>
                  <a:pt x="425669" y="693683"/>
                </a:cubicBezTo>
                <a:cubicBezTo>
                  <a:pt x="415159" y="572814"/>
                  <a:pt x="420457" y="449512"/>
                  <a:pt x="394138" y="331076"/>
                </a:cubicBezTo>
                <a:cubicBezTo>
                  <a:pt x="387999" y="303450"/>
                  <a:pt x="364623" y="381675"/>
                  <a:pt x="362607" y="409903"/>
                </a:cubicBezTo>
                <a:cubicBezTo>
                  <a:pt x="359216" y="457370"/>
                  <a:pt x="373117" y="504496"/>
                  <a:pt x="378372" y="551793"/>
                </a:cubicBezTo>
                <a:cubicBezTo>
                  <a:pt x="404648" y="541283"/>
                  <a:pt x="435713" y="538679"/>
                  <a:pt x="457200" y="520262"/>
                </a:cubicBezTo>
                <a:cubicBezTo>
                  <a:pt x="490687" y="491559"/>
                  <a:pt x="485171" y="444689"/>
                  <a:pt x="504497" y="409903"/>
                </a:cubicBezTo>
                <a:cubicBezTo>
                  <a:pt x="522901" y="376776"/>
                  <a:pt x="546538" y="346841"/>
                  <a:pt x="567559" y="315310"/>
                </a:cubicBezTo>
                <a:cubicBezTo>
                  <a:pt x="601542" y="213359"/>
                  <a:pt x="555556" y="319054"/>
                  <a:pt x="630621" y="236483"/>
                </a:cubicBezTo>
                <a:cubicBezTo>
                  <a:pt x="845340" y="292"/>
                  <a:pt x="644262" y="150835"/>
                  <a:pt x="819807" y="63062"/>
                </a:cubicBezTo>
                <a:cubicBezTo>
                  <a:pt x="836754" y="54588"/>
                  <a:pt x="848795" y="36413"/>
                  <a:pt x="867103" y="31531"/>
                </a:cubicBezTo>
                <a:cubicBezTo>
                  <a:pt x="928877" y="15058"/>
                  <a:pt x="1056290" y="0"/>
                  <a:pt x="1056290" y="0"/>
                </a:cubicBezTo>
                <a:cubicBezTo>
                  <a:pt x="1135117" y="5255"/>
                  <a:pt x="1214845" y="2777"/>
                  <a:pt x="1292772" y="15765"/>
                </a:cubicBezTo>
                <a:cubicBezTo>
                  <a:pt x="1311462" y="18880"/>
                  <a:pt x="1330027" y="31228"/>
                  <a:pt x="1340069" y="47296"/>
                </a:cubicBezTo>
                <a:cubicBezTo>
                  <a:pt x="1357684" y="75481"/>
                  <a:pt x="1361090" y="110358"/>
                  <a:pt x="1371600" y="141889"/>
                </a:cubicBezTo>
                <a:cubicBezTo>
                  <a:pt x="1382734" y="230962"/>
                  <a:pt x="1407411" y="355488"/>
                  <a:pt x="1371600" y="441434"/>
                </a:cubicBezTo>
                <a:cubicBezTo>
                  <a:pt x="1363266" y="461435"/>
                  <a:pt x="1329835" y="453207"/>
                  <a:pt x="1308538" y="457200"/>
                </a:cubicBezTo>
                <a:cubicBezTo>
                  <a:pt x="1245701" y="468982"/>
                  <a:pt x="1119352" y="488731"/>
                  <a:pt x="1119352" y="488731"/>
                </a:cubicBezTo>
                <a:cubicBezTo>
                  <a:pt x="1069400" y="513707"/>
                  <a:pt x="1034158" y="526628"/>
                  <a:pt x="993228" y="567558"/>
                </a:cubicBezTo>
                <a:cubicBezTo>
                  <a:pt x="979830" y="580956"/>
                  <a:pt x="972207" y="599089"/>
                  <a:pt x="961697" y="614855"/>
                </a:cubicBezTo>
                <a:cubicBezTo>
                  <a:pt x="926525" y="825879"/>
                  <a:pt x="916449" y="841247"/>
                  <a:pt x="977462" y="1166648"/>
                </a:cubicBezTo>
                <a:cubicBezTo>
                  <a:pt x="982304" y="1192474"/>
                  <a:pt x="1016513" y="1203273"/>
                  <a:pt x="1040524" y="1213945"/>
                </a:cubicBezTo>
                <a:cubicBezTo>
                  <a:pt x="1065011" y="1224828"/>
                  <a:pt x="1093076" y="1224455"/>
                  <a:pt x="1119352" y="1229710"/>
                </a:cubicBezTo>
                <a:cubicBezTo>
                  <a:pt x="1156138" y="1224455"/>
                  <a:pt x="1198792" y="1234557"/>
                  <a:pt x="1229710" y="1213945"/>
                </a:cubicBezTo>
                <a:cubicBezTo>
                  <a:pt x="1253257" y="1198247"/>
                  <a:pt x="1248585" y="1160429"/>
                  <a:pt x="1261241" y="1135117"/>
                </a:cubicBezTo>
                <a:cubicBezTo>
                  <a:pt x="1280189" y="1097221"/>
                  <a:pt x="1304365" y="1062142"/>
                  <a:pt x="1324303" y="1024758"/>
                </a:cubicBezTo>
                <a:cubicBezTo>
                  <a:pt x="1384990" y="910971"/>
                  <a:pt x="1392313" y="892498"/>
                  <a:pt x="1434662" y="772510"/>
                </a:cubicBezTo>
                <a:cubicBezTo>
                  <a:pt x="1451255" y="725497"/>
                  <a:pt x="1466193" y="677917"/>
                  <a:pt x="1481959" y="630620"/>
                </a:cubicBezTo>
                <a:cubicBezTo>
                  <a:pt x="1500075" y="576273"/>
                  <a:pt x="1485973" y="595075"/>
                  <a:pt x="1513490" y="567558"/>
                </a:cubicBezTo>
              </a:path>
            </a:pathLst>
          </a:custGeom>
          <a:noFill/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6238728" y="330956"/>
            <a:ext cx="1186831" cy="993347"/>
          </a:xfrm>
          <a:custGeom>
            <a:avLst/>
            <a:gdLst>
              <a:gd name="connsiteX0" fmla="*/ 1186831 w 1186831"/>
              <a:gd name="connsiteY0" fmla="*/ 993347 h 993347"/>
              <a:gd name="connsiteX1" fmla="*/ 997644 w 1186831"/>
              <a:gd name="connsiteY1" fmla="*/ 961816 h 993347"/>
              <a:gd name="connsiteX2" fmla="*/ 981879 w 1186831"/>
              <a:gd name="connsiteY2" fmla="*/ 914520 h 993347"/>
              <a:gd name="connsiteX3" fmla="*/ 1013410 w 1186831"/>
              <a:gd name="connsiteY3" fmla="*/ 709568 h 993347"/>
              <a:gd name="connsiteX4" fmla="*/ 1060706 w 1186831"/>
              <a:gd name="connsiteY4" fmla="*/ 725334 h 993347"/>
              <a:gd name="connsiteX5" fmla="*/ 1092238 w 1186831"/>
              <a:gd name="connsiteY5" fmla="*/ 898754 h 993347"/>
              <a:gd name="connsiteX6" fmla="*/ 950348 w 1186831"/>
              <a:gd name="connsiteY6" fmla="*/ 882989 h 993347"/>
              <a:gd name="connsiteX7" fmla="*/ 934582 w 1186831"/>
              <a:gd name="connsiteY7" fmla="*/ 835692 h 993347"/>
              <a:gd name="connsiteX8" fmla="*/ 903051 w 1186831"/>
              <a:gd name="connsiteY8" fmla="*/ 488851 h 993347"/>
              <a:gd name="connsiteX9" fmla="*/ 839989 w 1186831"/>
              <a:gd name="connsiteY9" fmla="*/ 425789 h 993347"/>
              <a:gd name="connsiteX10" fmla="*/ 698100 w 1186831"/>
              <a:gd name="connsiteY10" fmla="*/ 362727 h 993347"/>
              <a:gd name="connsiteX11" fmla="*/ 477382 w 1186831"/>
              <a:gd name="connsiteY11" fmla="*/ 378492 h 993347"/>
              <a:gd name="connsiteX12" fmla="*/ 445851 w 1186831"/>
              <a:gd name="connsiteY12" fmla="*/ 473085 h 993347"/>
              <a:gd name="connsiteX13" fmla="*/ 414320 w 1186831"/>
              <a:gd name="connsiteY13" fmla="*/ 536147 h 993347"/>
              <a:gd name="connsiteX14" fmla="*/ 382789 w 1186831"/>
              <a:gd name="connsiteY14" fmla="*/ 614975 h 993347"/>
              <a:gd name="connsiteX15" fmla="*/ 335493 w 1186831"/>
              <a:gd name="connsiteY15" fmla="*/ 709568 h 993347"/>
              <a:gd name="connsiteX16" fmla="*/ 240900 w 1186831"/>
              <a:gd name="connsiteY16" fmla="*/ 756865 h 993347"/>
              <a:gd name="connsiteX17" fmla="*/ 20182 w 1186831"/>
              <a:gd name="connsiteY17" fmla="*/ 741099 h 993347"/>
              <a:gd name="connsiteX18" fmla="*/ 4417 w 1186831"/>
              <a:gd name="connsiteY18" fmla="*/ 630741 h 993347"/>
              <a:gd name="connsiteX19" fmla="*/ 20182 w 1186831"/>
              <a:gd name="connsiteY19" fmla="*/ 378492 h 993347"/>
              <a:gd name="connsiteX20" fmla="*/ 51713 w 1186831"/>
              <a:gd name="connsiteY20" fmla="*/ 331196 h 993347"/>
              <a:gd name="connsiteX21" fmla="*/ 83244 w 1186831"/>
              <a:gd name="connsiteY21" fmla="*/ 268134 h 993347"/>
              <a:gd name="connsiteX22" fmla="*/ 193603 w 1186831"/>
              <a:gd name="connsiteY22" fmla="*/ 189306 h 993347"/>
              <a:gd name="connsiteX23" fmla="*/ 256665 w 1186831"/>
              <a:gd name="connsiteY23" fmla="*/ 173541 h 993347"/>
              <a:gd name="connsiteX24" fmla="*/ 635038 w 1186831"/>
              <a:gd name="connsiteY24" fmla="*/ 126244 h 993347"/>
              <a:gd name="connsiteX25" fmla="*/ 682334 w 1186831"/>
              <a:gd name="connsiteY25" fmla="*/ 78947 h 993347"/>
              <a:gd name="connsiteX26" fmla="*/ 666569 w 1186831"/>
              <a:gd name="connsiteY26" fmla="*/ 15885 h 993347"/>
              <a:gd name="connsiteX27" fmla="*/ 571975 w 1186831"/>
              <a:gd name="connsiteY27" fmla="*/ 120 h 993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86831" h="993347">
                <a:moveTo>
                  <a:pt x="1186831" y="993347"/>
                </a:moveTo>
                <a:cubicBezTo>
                  <a:pt x="1123769" y="982837"/>
                  <a:pt x="1057315" y="984766"/>
                  <a:pt x="997644" y="961816"/>
                </a:cubicBezTo>
                <a:cubicBezTo>
                  <a:pt x="982134" y="955851"/>
                  <a:pt x="980842" y="931106"/>
                  <a:pt x="981879" y="914520"/>
                </a:cubicBezTo>
                <a:cubicBezTo>
                  <a:pt x="986191" y="845534"/>
                  <a:pt x="1002900" y="777885"/>
                  <a:pt x="1013410" y="709568"/>
                </a:cubicBezTo>
                <a:cubicBezTo>
                  <a:pt x="1029175" y="714823"/>
                  <a:pt x="1045842" y="717902"/>
                  <a:pt x="1060706" y="725334"/>
                </a:cubicBezTo>
                <a:cubicBezTo>
                  <a:pt x="1149122" y="769543"/>
                  <a:pt x="1106267" y="772488"/>
                  <a:pt x="1092238" y="898754"/>
                </a:cubicBezTo>
                <a:cubicBezTo>
                  <a:pt x="1044941" y="893499"/>
                  <a:pt x="994532" y="900663"/>
                  <a:pt x="950348" y="882989"/>
                </a:cubicBezTo>
                <a:cubicBezTo>
                  <a:pt x="934918" y="876817"/>
                  <a:pt x="936562" y="852192"/>
                  <a:pt x="934582" y="835692"/>
                </a:cubicBezTo>
                <a:cubicBezTo>
                  <a:pt x="920750" y="720429"/>
                  <a:pt x="985139" y="570939"/>
                  <a:pt x="903051" y="488851"/>
                </a:cubicBezTo>
                <a:cubicBezTo>
                  <a:pt x="882030" y="467830"/>
                  <a:pt x="863771" y="443626"/>
                  <a:pt x="839989" y="425789"/>
                </a:cubicBezTo>
                <a:cubicBezTo>
                  <a:pt x="814740" y="406852"/>
                  <a:pt x="722736" y="372581"/>
                  <a:pt x="698100" y="362727"/>
                </a:cubicBezTo>
                <a:cubicBezTo>
                  <a:pt x="624527" y="367982"/>
                  <a:pt x="544958" y="348928"/>
                  <a:pt x="477382" y="378492"/>
                </a:cubicBezTo>
                <a:cubicBezTo>
                  <a:pt x="446932" y="391814"/>
                  <a:pt x="458195" y="442226"/>
                  <a:pt x="445851" y="473085"/>
                </a:cubicBezTo>
                <a:cubicBezTo>
                  <a:pt x="437123" y="494906"/>
                  <a:pt x="423865" y="514671"/>
                  <a:pt x="414320" y="536147"/>
                </a:cubicBezTo>
                <a:cubicBezTo>
                  <a:pt x="402826" y="562008"/>
                  <a:pt x="392726" y="588477"/>
                  <a:pt x="382789" y="614975"/>
                </a:cubicBezTo>
                <a:cubicBezTo>
                  <a:pt x="371232" y="645793"/>
                  <a:pt x="364613" y="687728"/>
                  <a:pt x="335493" y="709568"/>
                </a:cubicBezTo>
                <a:cubicBezTo>
                  <a:pt x="307291" y="730720"/>
                  <a:pt x="272431" y="741099"/>
                  <a:pt x="240900" y="756865"/>
                </a:cubicBezTo>
                <a:cubicBezTo>
                  <a:pt x="167327" y="751610"/>
                  <a:pt x="85264" y="775810"/>
                  <a:pt x="20182" y="741099"/>
                </a:cubicBezTo>
                <a:cubicBezTo>
                  <a:pt x="-12606" y="723612"/>
                  <a:pt x="4417" y="667900"/>
                  <a:pt x="4417" y="630741"/>
                </a:cubicBezTo>
                <a:cubicBezTo>
                  <a:pt x="4417" y="546494"/>
                  <a:pt x="7043" y="461708"/>
                  <a:pt x="20182" y="378492"/>
                </a:cubicBezTo>
                <a:cubicBezTo>
                  <a:pt x="23137" y="359776"/>
                  <a:pt x="42312" y="347647"/>
                  <a:pt x="51713" y="331196"/>
                </a:cubicBezTo>
                <a:cubicBezTo>
                  <a:pt x="63373" y="310791"/>
                  <a:pt x="69584" y="287258"/>
                  <a:pt x="83244" y="268134"/>
                </a:cubicBezTo>
                <a:cubicBezTo>
                  <a:pt x="112614" y="227017"/>
                  <a:pt x="147013" y="206777"/>
                  <a:pt x="193603" y="189306"/>
                </a:cubicBezTo>
                <a:cubicBezTo>
                  <a:pt x="213891" y="181698"/>
                  <a:pt x="235644" y="178796"/>
                  <a:pt x="256665" y="173541"/>
                </a:cubicBezTo>
                <a:cubicBezTo>
                  <a:pt x="410182" y="71197"/>
                  <a:pt x="201699" y="198468"/>
                  <a:pt x="635038" y="126244"/>
                </a:cubicBezTo>
                <a:cubicBezTo>
                  <a:pt x="657030" y="122579"/>
                  <a:pt x="666569" y="94713"/>
                  <a:pt x="682334" y="78947"/>
                </a:cubicBezTo>
                <a:cubicBezTo>
                  <a:pt x="677079" y="57926"/>
                  <a:pt x="681890" y="31206"/>
                  <a:pt x="666569" y="15885"/>
                </a:cubicBezTo>
                <a:cubicBezTo>
                  <a:pt x="648255" y="-2429"/>
                  <a:pt x="598522" y="120"/>
                  <a:pt x="571975" y="120"/>
                </a:cubicBezTo>
              </a:path>
            </a:pathLst>
          </a:custGeom>
          <a:noFill/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olný tvar 13"/>
          <p:cNvSpPr/>
          <p:nvPr/>
        </p:nvSpPr>
        <p:spPr>
          <a:xfrm>
            <a:off x="7126014" y="5785226"/>
            <a:ext cx="1797269" cy="899353"/>
          </a:xfrm>
          <a:custGeom>
            <a:avLst/>
            <a:gdLst>
              <a:gd name="connsiteX0" fmla="*/ 394138 w 1797269"/>
              <a:gd name="connsiteY0" fmla="*/ 300264 h 899353"/>
              <a:gd name="connsiteX1" fmla="*/ 63062 w 1797269"/>
              <a:gd name="connsiteY1" fmla="*/ 300264 h 899353"/>
              <a:gd name="connsiteX2" fmla="*/ 94593 w 1797269"/>
              <a:gd name="connsiteY2" fmla="*/ 142608 h 899353"/>
              <a:gd name="connsiteX3" fmla="*/ 141889 w 1797269"/>
              <a:gd name="connsiteY3" fmla="*/ 174140 h 899353"/>
              <a:gd name="connsiteX4" fmla="*/ 157655 w 1797269"/>
              <a:gd name="connsiteY4" fmla="*/ 221436 h 899353"/>
              <a:gd name="connsiteX5" fmla="*/ 204952 w 1797269"/>
              <a:gd name="connsiteY5" fmla="*/ 316029 h 899353"/>
              <a:gd name="connsiteX6" fmla="*/ 189186 w 1797269"/>
              <a:gd name="connsiteY6" fmla="*/ 394857 h 899353"/>
              <a:gd name="connsiteX7" fmla="*/ 94593 w 1797269"/>
              <a:gd name="connsiteY7" fmla="*/ 489450 h 899353"/>
              <a:gd name="connsiteX8" fmla="*/ 31531 w 1797269"/>
              <a:gd name="connsiteY8" fmla="*/ 584043 h 899353"/>
              <a:gd name="connsiteX9" fmla="*/ 0 w 1797269"/>
              <a:gd name="connsiteY9" fmla="*/ 678636 h 899353"/>
              <a:gd name="connsiteX10" fmla="*/ 15765 w 1797269"/>
              <a:gd name="connsiteY10" fmla="*/ 804760 h 899353"/>
              <a:gd name="connsiteX11" fmla="*/ 31531 w 1797269"/>
              <a:gd name="connsiteY11" fmla="*/ 852057 h 899353"/>
              <a:gd name="connsiteX12" fmla="*/ 78827 w 1797269"/>
              <a:gd name="connsiteY12" fmla="*/ 883588 h 899353"/>
              <a:gd name="connsiteX13" fmla="*/ 141889 w 1797269"/>
              <a:gd name="connsiteY13" fmla="*/ 899353 h 899353"/>
              <a:gd name="connsiteX14" fmla="*/ 315310 w 1797269"/>
              <a:gd name="connsiteY14" fmla="*/ 836291 h 899353"/>
              <a:gd name="connsiteX15" fmla="*/ 457200 w 1797269"/>
              <a:gd name="connsiteY15" fmla="*/ 631340 h 899353"/>
              <a:gd name="connsiteX16" fmla="*/ 520262 w 1797269"/>
              <a:gd name="connsiteY16" fmla="*/ 505215 h 899353"/>
              <a:gd name="connsiteX17" fmla="*/ 551793 w 1797269"/>
              <a:gd name="connsiteY17" fmla="*/ 410622 h 899353"/>
              <a:gd name="connsiteX18" fmla="*/ 614855 w 1797269"/>
              <a:gd name="connsiteY18" fmla="*/ 268733 h 899353"/>
              <a:gd name="connsiteX19" fmla="*/ 630620 w 1797269"/>
              <a:gd name="connsiteY19" fmla="*/ 189905 h 899353"/>
              <a:gd name="connsiteX20" fmla="*/ 725214 w 1797269"/>
              <a:gd name="connsiteY20" fmla="*/ 79546 h 899353"/>
              <a:gd name="connsiteX21" fmla="*/ 930165 w 1797269"/>
              <a:gd name="connsiteY21" fmla="*/ 126843 h 899353"/>
              <a:gd name="connsiteX22" fmla="*/ 993227 w 1797269"/>
              <a:gd name="connsiteY22" fmla="*/ 221436 h 899353"/>
              <a:gd name="connsiteX23" fmla="*/ 1040524 w 1797269"/>
              <a:gd name="connsiteY23" fmla="*/ 300264 h 899353"/>
              <a:gd name="connsiteX24" fmla="*/ 1119352 w 1797269"/>
              <a:gd name="connsiteY24" fmla="*/ 410622 h 899353"/>
              <a:gd name="connsiteX25" fmla="*/ 1166648 w 1797269"/>
              <a:gd name="connsiteY25" fmla="*/ 457919 h 899353"/>
              <a:gd name="connsiteX26" fmla="*/ 1182414 w 1797269"/>
              <a:gd name="connsiteY26" fmla="*/ 505215 h 899353"/>
              <a:gd name="connsiteX27" fmla="*/ 1213945 w 1797269"/>
              <a:gd name="connsiteY27" fmla="*/ 552512 h 899353"/>
              <a:gd name="connsiteX28" fmla="*/ 1229710 w 1797269"/>
              <a:gd name="connsiteY28" fmla="*/ 631340 h 899353"/>
              <a:gd name="connsiteX29" fmla="*/ 1277007 w 1797269"/>
              <a:gd name="connsiteY29" fmla="*/ 836291 h 899353"/>
              <a:gd name="connsiteX30" fmla="*/ 1324303 w 1797269"/>
              <a:gd name="connsiteY30" fmla="*/ 852057 h 899353"/>
              <a:gd name="connsiteX31" fmla="*/ 1371600 w 1797269"/>
              <a:gd name="connsiteY31" fmla="*/ 788995 h 899353"/>
              <a:gd name="connsiteX32" fmla="*/ 1403131 w 1797269"/>
              <a:gd name="connsiteY32" fmla="*/ 741698 h 899353"/>
              <a:gd name="connsiteX33" fmla="*/ 1497724 w 1797269"/>
              <a:gd name="connsiteY33" fmla="*/ 615574 h 899353"/>
              <a:gd name="connsiteX34" fmla="*/ 1513489 w 1797269"/>
              <a:gd name="connsiteY34" fmla="*/ 552512 h 899353"/>
              <a:gd name="connsiteX35" fmla="*/ 1529255 w 1797269"/>
              <a:gd name="connsiteY35" fmla="*/ 505215 h 899353"/>
              <a:gd name="connsiteX36" fmla="*/ 1545020 w 1797269"/>
              <a:gd name="connsiteY36" fmla="*/ 205671 h 899353"/>
              <a:gd name="connsiteX37" fmla="*/ 1560786 w 1797269"/>
              <a:gd name="connsiteY37" fmla="*/ 126843 h 899353"/>
              <a:gd name="connsiteX38" fmla="*/ 1623848 w 1797269"/>
              <a:gd name="connsiteY38" fmla="*/ 32250 h 899353"/>
              <a:gd name="connsiteX39" fmla="*/ 1797269 w 1797269"/>
              <a:gd name="connsiteY39" fmla="*/ 719 h 899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797269" h="899353">
                <a:moveTo>
                  <a:pt x="394138" y="300264"/>
                </a:moveTo>
                <a:cubicBezTo>
                  <a:pt x="338721" y="306421"/>
                  <a:pt x="101048" y="342049"/>
                  <a:pt x="63062" y="300264"/>
                </a:cubicBezTo>
                <a:cubicBezTo>
                  <a:pt x="27012" y="260609"/>
                  <a:pt x="84083" y="195160"/>
                  <a:pt x="94593" y="142608"/>
                </a:cubicBezTo>
                <a:cubicBezTo>
                  <a:pt x="110358" y="153119"/>
                  <a:pt x="130052" y="159344"/>
                  <a:pt x="141889" y="174140"/>
                </a:cubicBezTo>
                <a:cubicBezTo>
                  <a:pt x="152270" y="187117"/>
                  <a:pt x="150223" y="206572"/>
                  <a:pt x="157655" y="221436"/>
                </a:cubicBezTo>
                <a:cubicBezTo>
                  <a:pt x="218779" y="343683"/>
                  <a:pt x="165324" y="197150"/>
                  <a:pt x="204952" y="316029"/>
                </a:cubicBezTo>
                <a:cubicBezTo>
                  <a:pt x="199697" y="342305"/>
                  <a:pt x="203572" y="372250"/>
                  <a:pt x="189186" y="394857"/>
                </a:cubicBezTo>
                <a:cubicBezTo>
                  <a:pt x="165246" y="432477"/>
                  <a:pt x="94593" y="489450"/>
                  <a:pt x="94593" y="489450"/>
                </a:cubicBezTo>
                <a:cubicBezTo>
                  <a:pt x="42432" y="645925"/>
                  <a:pt x="129947" y="406893"/>
                  <a:pt x="31531" y="584043"/>
                </a:cubicBezTo>
                <a:cubicBezTo>
                  <a:pt x="15390" y="613097"/>
                  <a:pt x="0" y="678636"/>
                  <a:pt x="0" y="678636"/>
                </a:cubicBezTo>
                <a:cubicBezTo>
                  <a:pt x="5255" y="720677"/>
                  <a:pt x="8186" y="763075"/>
                  <a:pt x="15765" y="804760"/>
                </a:cubicBezTo>
                <a:cubicBezTo>
                  <a:pt x="18738" y="821110"/>
                  <a:pt x="21150" y="839080"/>
                  <a:pt x="31531" y="852057"/>
                </a:cubicBezTo>
                <a:cubicBezTo>
                  <a:pt x="43367" y="866853"/>
                  <a:pt x="61411" y="876124"/>
                  <a:pt x="78827" y="883588"/>
                </a:cubicBezTo>
                <a:cubicBezTo>
                  <a:pt x="98743" y="892123"/>
                  <a:pt x="120868" y="894098"/>
                  <a:pt x="141889" y="899353"/>
                </a:cubicBezTo>
                <a:cubicBezTo>
                  <a:pt x="199696" y="878332"/>
                  <a:pt x="265058" y="871763"/>
                  <a:pt x="315310" y="836291"/>
                </a:cubicBezTo>
                <a:cubicBezTo>
                  <a:pt x="354504" y="808624"/>
                  <a:pt x="425888" y="683526"/>
                  <a:pt x="457200" y="631340"/>
                </a:cubicBezTo>
                <a:cubicBezTo>
                  <a:pt x="495910" y="476491"/>
                  <a:pt x="439867" y="666004"/>
                  <a:pt x="520262" y="505215"/>
                </a:cubicBezTo>
                <a:cubicBezTo>
                  <a:pt x="535126" y="475487"/>
                  <a:pt x="539449" y="441481"/>
                  <a:pt x="551793" y="410622"/>
                </a:cubicBezTo>
                <a:cubicBezTo>
                  <a:pt x="571015" y="362567"/>
                  <a:pt x="593834" y="316029"/>
                  <a:pt x="614855" y="268733"/>
                </a:cubicBezTo>
                <a:cubicBezTo>
                  <a:pt x="620110" y="242457"/>
                  <a:pt x="619737" y="214392"/>
                  <a:pt x="630620" y="189905"/>
                </a:cubicBezTo>
                <a:cubicBezTo>
                  <a:pt x="646799" y="153502"/>
                  <a:pt x="697093" y="107667"/>
                  <a:pt x="725214" y="79546"/>
                </a:cubicBezTo>
                <a:cubicBezTo>
                  <a:pt x="793531" y="95312"/>
                  <a:pt x="868200" y="94038"/>
                  <a:pt x="930165" y="126843"/>
                </a:cubicBezTo>
                <a:cubicBezTo>
                  <a:pt x="963657" y="144574"/>
                  <a:pt x="972882" y="189465"/>
                  <a:pt x="993227" y="221436"/>
                </a:cubicBezTo>
                <a:cubicBezTo>
                  <a:pt x="1009678" y="247288"/>
                  <a:pt x="1024283" y="274279"/>
                  <a:pt x="1040524" y="300264"/>
                </a:cubicBezTo>
                <a:cubicBezTo>
                  <a:pt x="1059720" y="330977"/>
                  <a:pt x="1098005" y="385717"/>
                  <a:pt x="1119352" y="410622"/>
                </a:cubicBezTo>
                <a:cubicBezTo>
                  <a:pt x="1133862" y="427550"/>
                  <a:pt x="1150883" y="442153"/>
                  <a:pt x="1166648" y="457919"/>
                </a:cubicBezTo>
                <a:cubicBezTo>
                  <a:pt x="1171903" y="473684"/>
                  <a:pt x="1174982" y="490351"/>
                  <a:pt x="1182414" y="505215"/>
                </a:cubicBezTo>
                <a:cubicBezTo>
                  <a:pt x="1190888" y="522162"/>
                  <a:pt x="1207292" y="534770"/>
                  <a:pt x="1213945" y="552512"/>
                </a:cubicBezTo>
                <a:cubicBezTo>
                  <a:pt x="1223354" y="577602"/>
                  <a:pt x="1225920" y="604813"/>
                  <a:pt x="1229710" y="631340"/>
                </a:cubicBezTo>
                <a:cubicBezTo>
                  <a:pt x="1236368" y="677948"/>
                  <a:pt x="1229974" y="789257"/>
                  <a:pt x="1277007" y="836291"/>
                </a:cubicBezTo>
                <a:cubicBezTo>
                  <a:pt x="1288758" y="848042"/>
                  <a:pt x="1308538" y="846802"/>
                  <a:pt x="1324303" y="852057"/>
                </a:cubicBezTo>
                <a:cubicBezTo>
                  <a:pt x="1340069" y="831036"/>
                  <a:pt x="1356327" y="810377"/>
                  <a:pt x="1371600" y="788995"/>
                </a:cubicBezTo>
                <a:cubicBezTo>
                  <a:pt x="1382613" y="773576"/>
                  <a:pt x="1391986" y="757022"/>
                  <a:pt x="1403131" y="741698"/>
                </a:cubicBezTo>
                <a:cubicBezTo>
                  <a:pt x="1434040" y="699198"/>
                  <a:pt x="1497724" y="615574"/>
                  <a:pt x="1497724" y="615574"/>
                </a:cubicBezTo>
                <a:cubicBezTo>
                  <a:pt x="1502979" y="594553"/>
                  <a:pt x="1507536" y="573346"/>
                  <a:pt x="1513489" y="552512"/>
                </a:cubicBezTo>
                <a:cubicBezTo>
                  <a:pt x="1518054" y="536533"/>
                  <a:pt x="1527750" y="521765"/>
                  <a:pt x="1529255" y="505215"/>
                </a:cubicBezTo>
                <a:cubicBezTo>
                  <a:pt x="1538307" y="405639"/>
                  <a:pt x="1536717" y="305312"/>
                  <a:pt x="1545020" y="205671"/>
                </a:cubicBezTo>
                <a:cubicBezTo>
                  <a:pt x="1547245" y="178967"/>
                  <a:pt x="1554287" y="152839"/>
                  <a:pt x="1560786" y="126843"/>
                </a:cubicBezTo>
                <a:cubicBezTo>
                  <a:pt x="1571299" y="84791"/>
                  <a:pt x="1581307" y="55884"/>
                  <a:pt x="1623848" y="32250"/>
                </a:cubicBezTo>
                <a:cubicBezTo>
                  <a:pt x="1695561" y="-7590"/>
                  <a:pt x="1723000" y="719"/>
                  <a:pt x="1797269" y="719"/>
                </a:cubicBezTo>
              </a:path>
            </a:pathLst>
          </a:custGeom>
          <a:noFill/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425559" y="362367"/>
            <a:ext cx="16562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Comic Sans MS" pitchFamily="66" charset="0"/>
              </a:rPr>
              <a:t>JSEM</a:t>
            </a:r>
            <a:endParaRPr lang="cs-CZ" sz="4000" b="1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rot="1730325">
            <a:off x="3580257" y="5118020"/>
            <a:ext cx="1314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Comic Sans MS" pitchFamily="66" charset="0"/>
              </a:rPr>
              <a:t>SEM</a:t>
            </a:r>
            <a:endParaRPr lang="cs-CZ" sz="4000" b="1" dirty="0">
              <a:latin typeface="Comic Sans MS" pitchFamily="66" charset="0"/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2343150" y="5334000"/>
            <a:ext cx="1314450" cy="1222986"/>
          </a:xfrm>
          <a:custGeom>
            <a:avLst/>
            <a:gdLst>
              <a:gd name="connsiteX0" fmla="*/ 0 w 1314450"/>
              <a:gd name="connsiteY0" fmla="*/ 1047750 h 1222986"/>
              <a:gd name="connsiteX1" fmla="*/ 114300 w 1314450"/>
              <a:gd name="connsiteY1" fmla="*/ 1009650 h 1222986"/>
              <a:gd name="connsiteX2" fmla="*/ 171450 w 1314450"/>
              <a:gd name="connsiteY2" fmla="*/ 895350 h 1222986"/>
              <a:gd name="connsiteX3" fmla="*/ 209550 w 1314450"/>
              <a:gd name="connsiteY3" fmla="*/ 838200 h 1222986"/>
              <a:gd name="connsiteX4" fmla="*/ 209550 w 1314450"/>
              <a:gd name="connsiteY4" fmla="*/ 304800 h 1222986"/>
              <a:gd name="connsiteX5" fmla="*/ 190500 w 1314450"/>
              <a:gd name="connsiteY5" fmla="*/ 381000 h 1222986"/>
              <a:gd name="connsiteX6" fmla="*/ 133350 w 1314450"/>
              <a:gd name="connsiteY6" fmla="*/ 533400 h 1222986"/>
              <a:gd name="connsiteX7" fmla="*/ 152400 w 1314450"/>
              <a:gd name="connsiteY7" fmla="*/ 647700 h 1222986"/>
              <a:gd name="connsiteX8" fmla="*/ 266700 w 1314450"/>
              <a:gd name="connsiteY8" fmla="*/ 571500 h 1222986"/>
              <a:gd name="connsiteX9" fmla="*/ 285750 w 1314450"/>
              <a:gd name="connsiteY9" fmla="*/ 419100 h 1222986"/>
              <a:gd name="connsiteX10" fmla="*/ 323850 w 1314450"/>
              <a:gd name="connsiteY10" fmla="*/ 247650 h 1222986"/>
              <a:gd name="connsiteX11" fmla="*/ 381000 w 1314450"/>
              <a:gd name="connsiteY11" fmla="*/ 114300 h 1222986"/>
              <a:gd name="connsiteX12" fmla="*/ 457200 w 1314450"/>
              <a:gd name="connsiteY12" fmla="*/ 57150 h 1222986"/>
              <a:gd name="connsiteX13" fmla="*/ 571500 w 1314450"/>
              <a:gd name="connsiteY13" fmla="*/ 0 h 1222986"/>
              <a:gd name="connsiteX14" fmla="*/ 723900 w 1314450"/>
              <a:gd name="connsiteY14" fmla="*/ 19050 h 1222986"/>
              <a:gd name="connsiteX15" fmla="*/ 781050 w 1314450"/>
              <a:gd name="connsiteY15" fmla="*/ 152400 h 1222986"/>
              <a:gd name="connsiteX16" fmla="*/ 762000 w 1314450"/>
              <a:gd name="connsiteY16" fmla="*/ 457200 h 1222986"/>
              <a:gd name="connsiteX17" fmla="*/ 742950 w 1314450"/>
              <a:gd name="connsiteY17" fmla="*/ 514350 h 1222986"/>
              <a:gd name="connsiteX18" fmla="*/ 723900 w 1314450"/>
              <a:gd name="connsiteY18" fmla="*/ 590550 h 1222986"/>
              <a:gd name="connsiteX19" fmla="*/ 666750 w 1314450"/>
              <a:gd name="connsiteY19" fmla="*/ 704850 h 1222986"/>
              <a:gd name="connsiteX20" fmla="*/ 742950 w 1314450"/>
              <a:gd name="connsiteY20" fmla="*/ 876300 h 1222986"/>
              <a:gd name="connsiteX21" fmla="*/ 819150 w 1314450"/>
              <a:gd name="connsiteY21" fmla="*/ 857250 h 1222986"/>
              <a:gd name="connsiteX22" fmla="*/ 876300 w 1314450"/>
              <a:gd name="connsiteY22" fmla="*/ 819150 h 1222986"/>
              <a:gd name="connsiteX23" fmla="*/ 1085850 w 1314450"/>
              <a:gd name="connsiteY23" fmla="*/ 914400 h 1222986"/>
              <a:gd name="connsiteX24" fmla="*/ 1162050 w 1314450"/>
              <a:gd name="connsiteY24" fmla="*/ 1047750 h 1222986"/>
              <a:gd name="connsiteX25" fmla="*/ 1257300 w 1314450"/>
              <a:gd name="connsiteY25" fmla="*/ 1219200 h 1222986"/>
              <a:gd name="connsiteX26" fmla="*/ 1314450 w 1314450"/>
              <a:gd name="connsiteY26" fmla="*/ 1219200 h 1222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14450" h="1222986">
                <a:moveTo>
                  <a:pt x="0" y="1047750"/>
                </a:moveTo>
                <a:cubicBezTo>
                  <a:pt x="38100" y="1035050"/>
                  <a:pt x="80244" y="1030935"/>
                  <a:pt x="114300" y="1009650"/>
                </a:cubicBezTo>
                <a:cubicBezTo>
                  <a:pt x="154005" y="984834"/>
                  <a:pt x="153521" y="931207"/>
                  <a:pt x="171450" y="895350"/>
                </a:cubicBezTo>
                <a:cubicBezTo>
                  <a:pt x="181689" y="874872"/>
                  <a:pt x="196850" y="857250"/>
                  <a:pt x="209550" y="838200"/>
                </a:cubicBezTo>
                <a:cubicBezTo>
                  <a:pt x="253051" y="620693"/>
                  <a:pt x="249052" y="680070"/>
                  <a:pt x="209550" y="304800"/>
                </a:cubicBezTo>
                <a:cubicBezTo>
                  <a:pt x="206809" y="278762"/>
                  <a:pt x="199693" y="356485"/>
                  <a:pt x="190500" y="381000"/>
                </a:cubicBezTo>
                <a:cubicBezTo>
                  <a:pt x="115787" y="580235"/>
                  <a:pt x="182248" y="337807"/>
                  <a:pt x="133350" y="533400"/>
                </a:cubicBezTo>
                <a:cubicBezTo>
                  <a:pt x="139700" y="571500"/>
                  <a:pt x="122727" y="622973"/>
                  <a:pt x="152400" y="647700"/>
                </a:cubicBezTo>
                <a:cubicBezTo>
                  <a:pt x="236357" y="717664"/>
                  <a:pt x="256626" y="601721"/>
                  <a:pt x="266700" y="571500"/>
                </a:cubicBezTo>
                <a:cubicBezTo>
                  <a:pt x="273050" y="520700"/>
                  <a:pt x="277965" y="469700"/>
                  <a:pt x="285750" y="419100"/>
                </a:cubicBezTo>
                <a:cubicBezTo>
                  <a:pt x="292297" y="376543"/>
                  <a:pt x="311209" y="291894"/>
                  <a:pt x="323850" y="247650"/>
                </a:cubicBezTo>
                <a:cubicBezTo>
                  <a:pt x="333984" y="212180"/>
                  <a:pt x="359229" y="139700"/>
                  <a:pt x="381000" y="114300"/>
                </a:cubicBezTo>
                <a:cubicBezTo>
                  <a:pt x="401663" y="90194"/>
                  <a:pt x="431364" y="75604"/>
                  <a:pt x="457200" y="57150"/>
                </a:cubicBezTo>
                <a:cubicBezTo>
                  <a:pt x="521826" y="10989"/>
                  <a:pt x="500727" y="23591"/>
                  <a:pt x="571500" y="0"/>
                </a:cubicBezTo>
                <a:cubicBezTo>
                  <a:pt x="622300" y="6350"/>
                  <a:pt x="678109" y="-3845"/>
                  <a:pt x="723900" y="19050"/>
                </a:cubicBezTo>
                <a:cubicBezTo>
                  <a:pt x="742732" y="28466"/>
                  <a:pt x="772994" y="128233"/>
                  <a:pt x="781050" y="152400"/>
                </a:cubicBezTo>
                <a:cubicBezTo>
                  <a:pt x="774700" y="254000"/>
                  <a:pt x="772657" y="355961"/>
                  <a:pt x="762000" y="457200"/>
                </a:cubicBezTo>
                <a:cubicBezTo>
                  <a:pt x="759898" y="477170"/>
                  <a:pt x="748467" y="495042"/>
                  <a:pt x="742950" y="514350"/>
                </a:cubicBezTo>
                <a:cubicBezTo>
                  <a:pt x="735757" y="539524"/>
                  <a:pt x="734213" y="566485"/>
                  <a:pt x="723900" y="590550"/>
                </a:cubicBezTo>
                <a:cubicBezTo>
                  <a:pt x="613113" y="849053"/>
                  <a:pt x="747022" y="464035"/>
                  <a:pt x="666750" y="704850"/>
                </a:cubicBezTo>
                <a:cubicBezTo>
                  <a:pt x="674879" y="761755"/>
                  <a:pt x="655659" y="863830"/>
                  <a:pt x="742950" y="876300"/>
                </a:cubicBezTo>
                <a:cubicBezTo>
                  <a:pt x="768869" y="880003"/>
                  <a:pt x="793750" y="863600"/>
                  <a:pt x="819150" y="857250"/>
                </a:cubicBezTo>
                <a:cubicBezTo>
                  <a:pt x="838200" y="844550"/>
                  <a:pt x="853405" y="819150"/>
                  <a:pt x="876300" y="819150"/>
                </a:cubicBezTo>
                <a:cubicBezTo>
                  <a:pt x="1010202" y="819150"/>
                  <a:pt x="1014638" y="843188"/>
                  <a:pt x="1085850" y="914400"/>
                </a:cubicBezTo>
                <a:cubicBezTo>
                  <a:pt x="1144117" y="1089200"/>
                  <a:pt x="1046720" y="817089"/>
                  <a:pt x="1162050" y="1047750"/>
                </a:cubicBezTo>
                <a:cubicBezTo>
                  <a:pt x="1197240" y="1118130"/>
                  <a:pt x="1179419" y="1180260"/>
                  <a:pt x="1257300" y="1219200"/>
                </a:cubicBezTo>
                <a:cubicBezTo>
                  <a:pt x="1274339" y="1227719"/>
                  <a:pt x="1295400" y="1219200"/>
                  <a:pt x="1314450" y="1219200"/>
                </a:cubicBezTo>
              </a:path>
            </a:pathLst>
          </a:custGeom>
          <a:noFill/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 rot="19143921">
            <a:off x="560161" y="5260435"/>
            <a:ext cx="11624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Comic Sans MS" pitchFamily="66" charset="0"/>
              </a:rPr>
              <a:t>JSI</a:t>
            </a:r>
            <a:endParaRPr lang="cs-CZ" sz="4000" b="1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706405" y="4906492"/>
            <a:ext cx="8210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Comic Sans MS" pitchFamily="66" charset="0"/>
              </a:rPr>
              <a:t>SI</a:t>
            </a:r>
            <a:endParaRPr lang="cs-CZ" sz="4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86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Pavel _____ dopis své kamarádce Lucce.</a:t>
            </a:r>
          </a:p>
          <a:p>
            <a:pPr marL="0" indent="0">
              <a:buNone/>
            </a:pPr>
            <a:r>
              <a:rPr lang="cs-CZ" sz="2800" dirty="0" smtClean="0"/>
              <a:t>______ vášnivým sběratelem poštovních známek.</a:t>
            </a:r>
          </a:p>
          <a:p>
            <a:pPr marL="0" indent="0">
              <a:buNone/>
            </a:pPr>
            <a:r>
              <a:rPr lang="cs-CZ" sz="2800" dirty="0" smtClean="0"/>
              <a:t>Hokejisté dnes _______ rozhodující zápas.</a:t>
            </a:r>
          </a:p>
          <a:p>
            <a:pPr marL="0" indent="0">
              <a:buNone/>
            </a:pPr>
            <a:r>
              <a:rPr lang="cs-CZ" sz="2800" dirty="0" smtClean="0"/>
              <a:t>Každé páteční odpoledne _______ s rodiči na nákup.</a:t>
            </a:r>
          </a:p>
          <a:p>
            <a:pPr marL="0" indent="0">
              <a:buNone/>
            </a:pPr>
            <a:r>
              <a:rPr lang="cs-CZ" sz="2800" dirty="0" smtClean="0"/>
              <a:t>Aničko, _________ to velice dobře.</a:t>
            </a:r>
          </a:p>
          <a:p>
            <a:pPr marL="0" indent="0">
              <a:buNone/>
            </a:pPr>
            <a:r>
              <a:rPr lang="cs-CZ" sz="2800" dirty="0" smtClean="0"/>
              <a:t>Na noční obloze _______ hvězdy.</a:t>
            </a:r>
          </a:p>
          <a:p>
            <a:pPr marL="0" indent="0">
              <a:buNone/>
            </a:pPr>
            <a:r>
              <a:rPr lang="cs-CZ" sz="2800" dirty="0" smtClean="0"/>
              <a:t>Ráda __________ babiččiny králíky.</a:t>
            </a:r>
          </a:p>
          <a:p>
            <a:pPr marL="0" indent="0">
              <a:buNone/>
            </a:pPr>
            <a:r>
              <a:rPr lang="cs-CZ" sz="2800" smtClean="0"/>
              <a:t>Jakou muziku </a:t>
            </a:r>
            <a:r>
              <a:rPr lang="cs-CZ" sz="2800" dirty="0" smtClean="0"/>
              <a:t>rádi ___________?</a:t>
            </a:r>
            <a:endParaRPr lang="cs-CZ" sz="2800" dirty="0"/>
          </a:p>
        </p:txBody>
      </p:sp>
      <p:sp>
        <p:nvSpPr>
          <p:cNvPr id="4" name="Mrak 3"/>
          <p:cNvSpPr/>
          <p:nvPr/>
        </p:nvSpPr>
        <p:spPr>
          <a:xfrm>
            <a:off x="179512" y="188640"/>
            <a:ext cx="8424936" cy="1152128"/>
          </a:xfrm>
          <a:prstGeom prst="cloud">
            <a:avLst/>
          </a:prstGeom>
          <a:solidFill>
            <a:srgbClr val="00B0F0"/>
          </a:solidFill>
          <a:ln>
            <a:solidFill>
              <a:schemeClr val="tx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cs-CZ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Doplň do vět vhodná slova ve tvaru přítomného času.</a:t>
            </a:r>
          </a:p>
          <a:p>
            <a:pPr algn="ctr"/>
            <a:endParaRPr lang="cs-CZ" sz="28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0" name="Picture 2" descr="http://rexi-kralici.wbs.cz/mi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77072"/>
            <a:ext cx="3311691" cy="2483768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34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u="sng" dirty="0" smtClean="0"/>
              <a:t>Použité zdroje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66018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107504" y="1196752"/>
            <a:ext cx="3351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hlinkClick r:id="rId2"/>
              </a:rPr>
              <a:t>http://lucinalen.blog.cz/0901/kreslene-deti</a:t>
            </a:r>
            <a:endParaRPr lang="cs-CZ" sz="1400" dirty="0" smtClean="0"/>
          </a:p>
          <a:p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150671" y="1458362"/>
            <a:ext cx="885698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http://images.google.com/imgres?q=ryba&amp;hl=cs&amp;gbv=2&amp;biw=1366&amp;bih=608&amp;tbm=isch&amp;tbnid=Jmxh46bIt3NXNM:&amp;imgrefurl=http://zelvicka.pise.cz/111321-ryba-v-alobalu-s-brambory.html&amp;docid=qHvPEMp7bETAVM&amp;imgurl=http://www.pise.cz/blog/img/zelvicka/124213.jpg&amp;w=600&amp;h=449&amp;ei=Tll4T_DnBbHP4QT7y7j3Dg&amp;zoom=1&amp;iact=hc&amp;vpx=227&amp;vpy=254&amp;dur=321&amp;hovh=194&amp;hovw=260&amp;tx=176&amp;ty=118&amp;sig=109203467014678765387&amp;page=2&amp;tbnh=134&amp;tbnw=179&amp;start=23&amp;ndsp=24&amp;ved=1t:429,r:19,s:23</a:t>
            </a:r>
          </a:p>
          <a:p>
            <a:r>
              <a:rPr lang="cs-CZ" sz="1400" dirty="0" smtClean="0"/>
              <a:t>http://images.google.com/imgres?q=kr%C3%A1l%C3%ADci&amp;hl=cs&amp;biw=1366&amp;bih=608&amp;gbv=2&amp;tbm=isch&amp;tbnid=hN2A4nhQJedYiM:&amp;imgrefurl=http://www.rexi-kralici.wbs.cz/&amp;docid=IwSYIhVGr9IAsM&amp;imgurl=http://rexi-kralici.wbs.cz/mimi.JPG&amp;w=640&amp;h=480&amp;ei=u1t4T-rTC8rg4QSf8LWXDw&amp;zoom=1&amp;iact=hc&amp;vpx=120&amp;vpy=286&amp;dur=131&amp;hovh=194&amp;hovw=259&amp;tx=208&amp;ty=98&amp;sig=109203467014678765387&amp;page=2&amp;tbnh=126&amp;tbnw=182&amp;start=23&amp;ndsp=26&amp;ved=1t:429,r:6,s:23</a:t>
            </a:r>
          </a:p>
          <a:p>
            <a:endParaRPr lang="cs-CZ" sz="1400" b="1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0449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99</TotalTime>
  <Words>407</Words>
  <Application>Microsoft Office PowerPoint</Application>
  <PresentationFormat>Předvádění na obrazovce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YamatoPainting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07Z2</dc:creator>
  <cp:lastModifiedBy>Spravce</cp:lastModifiedBy>
  <cp:revision>11</cp:revision>
  <dcterms:created xsi:type="dcterms:W3CDTF">2012-04-01T12:12:18Z</dcterms:created>
  <dcterms:modified xsi:type="dcterms:W3CDTF">2014-05-20T12:16:37Z</dcterms:modified>
</cp:coreProperties>
</file>