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E7FC2-4171-4E74-8A96-8477AB7ED3D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7EF2BC9-921E-4476-B051-39376CF5F7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E7FC2-4171-4E74-8A96-8477AB7ED3D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7EF2BC9-921E-4476-B051-39376CF5F7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E7FC2-4171-4E74-8A96-8477AB7ED3D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F2BC9-921E-4476-B051-39376CF5F7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E7FC2-4171-4E74-8A96-8477AB7ED3D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F2BC9-921E-4476-B051-39376CF5F7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E7FC2-4171-4E74-8A96-8477AB7ED3D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7EF2BC9-921E-4476-B051-39376CF5F7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E7FC2-4171-4E74-8A96-8477AB7ED3D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F2BC9-921E-4476-B051-39376CF5F7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E7FC2-4171-4E74-8A96-8477AB7ED3D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F2BC9-921E-4476-B051-39376CF5F7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E7FC2-4171-4E74-8A96-8477AB7ED3D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F2BC9-921E-4476-B051-39376CF5F7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E7FC2-4171-4E74-8A96-8477AB7ED3D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F2BC9-921E-4476-B051-39376CF5F7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E7FC2-4171-4E74-8A96-8477AB7ED3D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F2BC9-921E-4476-B051-39376CF5F7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E7FC2-4171-4E74-8A96-8477AB7ED3D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F2BC9-921E-4476-B051-39376CF5F7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F3E7FC2-4171-4E74-8A96-8477AB7ED3D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7EF2BC9-921E-4476-B051-39376CF5F7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1412776"/>
            <a:ext cx="7560840" cy="2554545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Jednoduchá práce </a:t>
            </a:r>
          </a:p>
          <a:p>
            <a:pPr algn="ctr"/>
            <a:r>
              <a:rPr lang="cs-CZ" sz="8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 myší</a:t>
            </a:r>
            <a:endParaRPr lang="cs-CZ" sz="8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Simple Cartoon Mous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352888" y="-26052463"/>
            <a:ext cx="1914525" cy="2828925"/>
          </a:xfrm>
          <a:prstGeom prst="rect">
            <a:avLst/>
          </a:prstGeom>
          <a:noFill/>
        </p:spPr>
      </p:pic>
      <p:pic>
        <p:nvPicPr>
          <p:cNvPr id="1030" name="Picture 6" descr="Simple Cartoon Mous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352888" y="-26052463"/>
            <a:ext cx="1914525" cy="2828925"/>
          </a:xfrm>
          <a:prstGeom prst="rect">
            <a:avLst/>
          </a:prstGeom>
          <a:noFill/>
        </p:spPr>
      </p:pic>
      <p:pic>
        <p:nvPicPr>
          <p:cNvPr id="8" name="Obrázek 7" descr="1215441554466648150lemmling_Simple_cartoon_mouse_1_svg_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20139117">
            <a:off x="884859" y="2973082"/>
            <a:ext cx="1881118" cy="2779563"/>
          </a:xfrm>
          <a:prstGeom prst="rect">
            <a:avLst/>
          </a:prstGeom>
        </p:spPr>
      </p:pic>
      <p:pic>
        <p:nvPicPr>
          <p:cNvPr id="11" name="Obrázek 10" descr="11949838181623765893mouse_the_structorr_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3789040"/>
            <a:ext cx="3563888" cy="27441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1540" y="524672"/>
            <a:ext cx="8208912" cy="120032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Zopakuj si pojmenování prstů ruky. Budeš to potřebovat pro práci s myší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5805264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Práce s myší – kliknutí, dvojité kliknutí, tažení, pohyb </a:t>
            </a:r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myší.</a:t>
            </a:r>
            <a:endParaRPr lang="cs-CZ" sz="24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 cstate="print"/>
          <a:srcRect t="2096"/>
          <a:stretch>
            <a:fillRect/>
          </a:stretch>
        </p:blipFill>
        <p:spPr bwMode="auto">
          <a:xfrm>
            <a:off x="1691680" y="2060848"/>
            <a:ext cx="5040560" cy="35886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78488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Označ postupně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jednotlivé obrázky a přetáhni je pomocí počítačové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myši: </a:t>
            </a: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HRAČKY do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krabice,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ŠKOLNÍ POTŘEBY do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aktovky.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 descr="11971063751408015833biswajyotim_Bag_1_svg_med.png"/>
          <p:cNvPicPr>
            <a:picLocks noChangeAspect="1"/>
          </p:cNvPicPr>
          <p:nvPr/>
        </p:nvPicPr>
        <p:blipFill>
          <a:blip r:embed="rId2" cstate="print">
            <a:lum bright="30000" contrast="10000"/>
          </a:blip>
          <a:stretch>
            <a:fillRect/>
          </a:stretch>
        </p:blipFill>
        <p:spPr>
          <a:xfrm>
            <a:off x="179512" y="1772816"/>
            <a:ext cx="4032448" cy="3314153"/>
          </a:xfrm>
          <a:prstGeom prst="rect">
            <a:avLst/>
          </a:prstGeom>
        </p:spPr>
      </p:pic>
      <p:pic>
        <p:nvPicPr>
          <p:cNvPr id="4" name="Obrázek 3" descr="11949853531506526982cesto_architetto_frances_01_svg_me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1052736"/>
            <a:ext cx="4355976" cy="3960440"/>
          </a:xfrm>
          <a:prstGeom prst="rect">
            <a:avLst/>
          </a:prstGeom>
        </p:spPr>
      </p:pic>
      <p:pic>
        <p:nvPicPr>
          <p:cNvPr id="5" name="Obrázek 4" descr="11971059921776992840remi_inconnu_Colouring_pencils_svg_med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10800000" flipV="1">
            <a:off x="2699792" y="5301208"/>
            <a:ext cx="1262258" cy="858335"/>
          </a:xfrm>
          <a:prstGeom prst="rect">
            <a:avLst/>
          </a:prstGeom>
        </p:spPr>
      </p:pic>
      <p:pic>
        <p:nvPicPr>
          <p:cNvPr id="6" name="Obrázek 5" descr="1194983991962367982paint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16200000" flipV="1">
            <a:off x="5141252" y="5236011"/>
            <a:ext cx="1021735" cy="1008112"/>
          </a:xfrm>
          <a:prstGeom prst="rect">
            <a:avLst/>
          </a:prstGeom>
        </p:spPr>
      </p:pic>
      <p:pic>
        <p:nvPicPr>
          <p:cNvPr id="7" name="Obrázek 6" descr="1194985205336006011blocco_notes_svg_med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0" y="5229200"/>
            <a:ext cx="1368152" cy="1327108"/>
          </a:xfrm>
          <a:prstGeom prst="rect">
            <a:avLst/>
          </a:prstGeom>
        </p:spPr>
      </p:pic>
      <p:pic>
        <p:nvPicPr>
          <p:cNvPr id="8" name="Obrázek 7" descr="1197123224778170101lmproulx_eraser_svg_med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rot="20713272">
            <a:off x="6457804" y="5959147"/>
            <a:ext cx="936104" cy="792568"/>
          </a:xfrm>
          <a:prstGeom prst="rect">
            <a:avLst/>
          </a:prstGeom>
        </p:spPr>
      </p:pic>
      <p:pic>
        <p:nvPicPr>
          <p:cNvPr id="9" name="Obrázek 8" descr="11971488431079343407barretr_Pencil_svg_med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084168" y="5085184"/>
            <a:ext cx="1111032" cy="1111032"/>
          </a:xfrm>
          <a:prstGeom prst="rect">
            <a:avLst/>
          </a:prstGeom>
        </p:spPr>
      </p:pic>
      <p:pic>
        <p:nvPicPr>
          <p:cNvPr id="10" name="Obrázek 9" descr="11949868481196278825simple_teddy_bear_with__01_svg_me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1259632" y="5373216"/>
            <a:ext cx="1170009" cy="1335873"/>
          </a:xfrm>
          <a:prstGeom prst="rect">
            <a:avLst/>
          </a:prstGeom>
        </p:spPr>
      </p:pic>
      <p:pic>
        <p:nvPicPr>
          <p:cNvPr id="11" name="Obrázek 10" descr="1194986831579486974beach_ball_01_svg_med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995936" y="5589240"/>
            <a:ext cx="1087607" cy="1069480"/>
          </a:xfrm>
          <a:prstGeom prst="rect">
            <a:avLst/>
          </a:prstGeom>
        </p:spPr>
      </p:pic>
      <p:pic>
        <p:nvPicPr>
          <p:cNvPr id="12" name="Obrázek 11" descr="12759436141655895818doll_svg_med.pn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4283968" y="4077072"/>
            <a:ext cx="784552" cy="1358055"/>
          </a:xfrm>
          <a:prstGeom prst="rect">
            <a:avLst/>
          </a:prstGeom>
        </p:spPr>
      </p:pic>
      <p:pic>
        <p:nvPicPr>
          <p:cNvPr id="13" name="Obrázek 12" descr="child-tricycle-md.pn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7452320" y="5301208"/>
            <a:ext cx="1374264" cy="9514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784887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droje:</a:t>
            </a:r>
            <a:br>
              <a:rPr lang="cs-CZ" dirty="0" smtClean="0"/>
            </a:br>
            <a:r>
              <a:rPr lang="pl-PL" sz="1200" i="1" dirty="0" smtClean="0"/>
              <a:t>Http://www.clker.com/clipart-1831.html</a:t>
            </a:r>
            <a:r>
              <a:rPr lang="pl-PL" sz="1200" dirty="0" smtClean="0"/>
              <a:t> [online]. 2007 [cit. 2011-11-13]. Dostupné z WWW: &lt;www.clker.cz&gt;.</a:t>
            </a:r>
            <a:br>
              <a:rPr lang="pl-PL" sz="1200" dirty="0" smtClean="0"/>
            </a:br>
            <a:r>
              <a:rPr lang="pl-PL" sz="1200" i="1" dirty="0" smtClean="0"/>
              <a:t>Http://www.clker.com/clipart-simple-cartoon-mouse.html</a:t>
            </a:r>
            <a:r>
              <a:rPr lang="pl-PL" sz="1200" dirty="0" smtClean="0"/>
              <a:t> [online]. 2008 [cit. 2011-11-13]. Dostupné z WWW: &lt;www.clker.cz&gt;..</a:t>
            </a:r>
            <a:br>
              <a:rPr lang="pl-PL" sz="1200" dirty="0" smtClean="0"/>
            </a:br>
            <a:r>
              <a:rPr lang="pl-PL" sz="1200" i="1" dirty="0" smtClean="0"/>
              <a:t>Http://www.clker.com/clipart-14698.html</a:t>
            </a:r>
            <a:r>
              <a:rPr lang="pl-PL" sz="1200" dirty="0" smtClean="0"/>
              <a:t> [online]. 2007 [cit. 2011-11-13]. Dostupné z WWW: &lt;www.clker.cz&gt;.</a:t>
            </a:r>
            <a:br>
              <a:rPr lang="pl-PL" sz="1200" dirty="0" smtClean="0"/>
            </a:br>
            <a:r>
              <a:rPr lang="pl-PL" sz="1200" i="1" dirty="0" smtClean="0"/>
              <a:t>Http://www.clker.com/clipart-3256.html</a:t>
            </a:r>
            <a:r>
              <a:rPr lang="pl-PL" sz="1200" dirty="0" smtClean="0"/>
              <a:t> [online]. 2007 [cit. 2011-11-13]. Dostupné z WWW: www.clker.cz</a:t>
            </a:r>
            <a:br>
              <a:rPr lang="pl-PL" sz="1200" dirty="0" smtClean="0"/>
            </a:br>
            <a:r>
              <a:rPr lang="pl-PL" sz="1200" i="1" dirty="0" smtClean="0"/>
              <a:t>Http://www.clker.com/clipart-14667.html</a:t>
            </a:r>
            <a:r>
              <a:rPr lang="pl-PL" sz="1200" dirty="0" smtClean="0"/>
              <a:t> [online]. 2007 [cit. 2011-11-13]. Dostupné z WWW: &lt;www.clker.cz&gt;.</a:t>
            </a:r>
            <a:br>
              <a:rPr lang="pl-PL" sz="1200" dirty="0" smtClean="0"/>
            </a:br>
            <a:r>
              <a:rPr lang="pl-PL" sz="1200" i="1" dirty="0" smtClean="0"/>
              <a:t>Http://www.clker.com/clipart-1978.html</a:t>
            </a:r>
            <a:r>
              <a:rPr lang="pl-PL" sz="1200" dirty="0" smtClean="0"/>
              <a:t> [online]. 2007 [cit. 2011-11-13]. Dostupné z WWW: &lt;www.clker.cz&gt;.</a:t>
            </a:r>
            <a:br>
              <a:rPr lang="pl-PL" sz="1200" dirty="0" smtClean="0"/>
            </a:br>
            <a:r>
              <a:rPr lang="pl-PL" sz="1200" i="1" dirty="0" smtClean="0"/>
              <a:t>Http://www.clker.com/clipart-pencil-eraser-and-journal.html</a:t>
            </a:r>
            <a:r>
              <a:rPr lang="pl-PL" sz="1200" dirty="0" smtClean="0"/>
              <a:t> [online]. 2007 [cit. 2011-11-13]. Dostupné z WWW: &lt;www.clker.cz&gt;.</a:t>
            </a:r>
            <a:br>
              <a:rPr lang="pl-PL" sz="1200" dirty="0" smtClean="0"/>
            </a:br>
            <a:r>
              <a:rPr lang="pl-PL" sz="1200" i="1" dirty="0" smtClean="0"/>
              <a:t>Http://www.clker.com/clipart-15381.html</a:t>
            </a:r>
            <a:r>
              <a:rPr lang="pl-PL" sz="1200" dirty="0" smtClean="0"/>
              <a:t> [online]. 2007 [cit. 2011-11-13]. Dostupné z WWW: &lt;www.clker.cz&gt;.</a:t>
            </a:r>
            <a:br>
              <a:rPr lang="pl-PL" sz="1200" dirty="0" smtClean="0"/>
            </a:br>
            <a:r>
              <a:rPr lang="pl-PL" sz="1200" i="1" dirty="0" smtClean="0"/>
              <a:t>Http://www.clker.com/clipart-15848.html</a:t>
            </a:r>
            <a:r>
              <a:rPr lang="pl-PL" sz="1200" dirty="0" smtClean="0"/>
              <a:t> [online]. 2007 [cit. 2011-11-13]. Dostupné z WWW: &lt;www.clker.cz&gt;.</a:t>
            </a:r>
            <a:br>
              <a:rPr lang="pl-PL" sz="1200" dirty="0" smtClean="0"/>
            </a:br>
            <a:r>
              <a:rPr lang="pl-PL" sz="1200" i="1" dirty="0" smtClean="0"/>
              <a:t>Http://www.clker.com/clipart-4615.html</a:t>
            </a:r>
            <a:r>
              <a:rPr lang="pl-PL" sz="1200" dirty="0" smtClean="0"/>
              <a:t> [online]. 2007 [cit. 2011-11-13]. Dostupné z WWW: &lt;www.clker.cz&gt;.</a:t>
            </a:r>
            <a:br>
              <a:rPr lang="pl-PL" sz="1200" dirty="0" smtClean="0"/>
            </a:br>
            <a:r>
              <a:rPr lang="pl-PL" sz="1200" i="1" dirty="0" smtClean="0"/>
              <a:t>Http://www.clker.com/clipart-4597.html</a:t>
            </a:r>
            <a:r>
              <a:rPr lang="pl-PL" sz="1200" dirty="0" smtClean="0"/>
              <a:t> [online]. 2007 [cit. 2011-11-13]. Dostupné z WWW: &lt;www.clker.cz&gt;.</a:t>
            </a:r>
            <a:br>
              <a:rPr lang="pl-PL" sz="1200" dirty="0" smtClean="0"/>
            </a:br>
            <a:r>
              <a:rPr lang="pl-PL" sz="1200" i="1" dirty="0" smtClean="0"/>
              <a:t>Http://www.clker.com/clipart-63917.html</a:t>
            </a:r>
            <a:r>
              <a:rPr lang="pl-PL" sz="1200" dirty="0" smtClean="0"/>
              <a:t> [online]. 2010 [cit. 2011-11-13]. Dostupné z WWW: &lt;www.clker.cz&gt;.</a:t>
            </a:r>
            <a:br>
              <a:rPr lang="pl-PL" sz="1200" dirty="0" smtClean="0"/>
            </a:br>
            <a:r>
              <a:rPr lang="pl-PL" sz="1200" i="1" dirty="0" smtClean="0"/>
              <a:t>Http://www.clker.com/clipart-child-tricycle.html</a:t>
            </a:r>
            <a:r>
              <a:rPr lang="pl-PL" sz="1200" dirty="0" smtClean="0"/>
              <a:t> [online]. 2011 [cit. 2011-11-13]. Dostupné z WWW: &lt;www.clker.cz&gt;.</a:t>
            </a:r>
            <a:br>
              <a:rPr lang="pl-PL" sz="1200" dirty="0" smtClean="0"/>
            </a:br>
            <a:r>
              <a:rPr lang="pl-PL" sz="1200" dirty="0" smtClean="0"/>
              <a:t/>
            </a:r>
            <a:br>
              <a:rPr lang="pl-PL" sz="1200" dirty="0" smtClean="0"/>
            </a:br>
            <a:r>
              <a:rPr lang="pl-PL" sz="1200" dirty="0" smtClean="0"/>
              <a:t/>
            </a:r>
            <a:br>
              <a:rPr lang="pl-PL" sz="1200" dirty="0" smtClean="0"/>
            </a:b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160</TotalTime>
  <Words>49</Words>
  <Application>Microsoft Office PowerPoint</Application>
  <PresentationFormat>Předvádění na obrazovce (4:3)</PresentationFormat>
  <Paragraphs>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Dlouhá54 NJ</dc:creator>
  <cp:lastModifiedBy>Martin Králík</cp:lastModifiedBy>
  <cp:revision>20</cp:revision>
  <dcterms:created xsi:type="dcterms:W3CDTF">2011-11-13T17:46:33Z</dcterms:created>
  <dcterms:modified xsi:type="dcterms:W3CDTF">2012-04-04T17:08:09Z</dcterms:modified>
</cp:coreProperties>
</file>