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862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966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434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92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383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21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115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057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272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076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126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216D8-CEE6-4EF6-910B-264FAFBAF385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3CC71-5F15-4555-8816-4E6A6A756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34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a/Giuseppe_Arcimboldo.jpg" TargetMode="External"/><Relationship Id="rId2" Type="http://schemas.openxmlformats.org/officeDocument/2006/relationships/hyperlink" Target="http://cs.wikipedia.org/wiki/Giuseppe_Arcimbold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5/Giuseppe_Arcimboldo_-_Winter,_1573.jpg" TargetMode="External"/><Relationship Id="rId5" Type="http://schemas.openxmlformats.org/officeDocument/2006/relationships/hyperlink" Target="http://1.bp.blogspot.com/_kEjHrmdHsHc/TM3lkqXn7kI/AAAAAAAAAQ8/Qg2KfgeNbB8/s1600/a+Arcimboldo_Automne.jpg" TargetMode="External"/><Relationship Id="rId4" Type="http://schemas.openxmlformats.org/officeDocument/2006/relationships/hyperlink" Target="http://www.mediaguru.cz/wp-content/uploads/2012/07/Arcimbold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85800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971601" y="-1474076"/>
            <a:ext cx="7344815" cy="8017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školy: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Základní škola a Mateřská škola Kladno, Norská 2633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Autor: Mgr. Magda Špačková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materiálu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VY_12_INOVACE_CJ.6.Spc.09a_Arcimboldo    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Datum: 15. 7.  2013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Ročník: 6.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Jazyk a jazyková komunikace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obor: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Český jazyk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Název: </a:t>
            </a:r>
            <a:r>
              <a:rPr kumimoji="0" lang="cs-CZ" sz="14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Arcimboldo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operačního programu: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CZ.1.07/1.4.00/21.3489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projektu: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UČÍME SE S RADOSTÍ</a:t>
            </a:r>
          </a:p>
          <a:p>
            <a:endParaRPr lang="cs-CZ" sz="1200" b="1" dirty="0" smtClean="0"/>
          </a:p>
          <a:p>
            <a:r>
              <a:rPr lang="cs-CZ" sz="1200" b="1" dirty="0" err="1" smtClean="0">
                <a:solidFill>
                  <a:srgbClr val="FF0000"/>
                </a:solidFill>
              </a:rPr>
              <a:t>Arcimboldo</a:t>
            </a:r>
            <a:endParaRPr lang="cs-CZ" sz="1200" dirty="0">
              <a:solidFill>
                <a:srgbClr val="FF0000"/>
              </a:solidFill>
            </a:endParaRP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Anotace:</a:t>
            </a:r>
            <a:r>
              <a:rPr lang="cs-CZ" sz="1200" dirty="0"/>
              <a:t> </a:t>
            </a:r>
            <a:r>
              <a:rPr lang="cs-CZ" sz="1200" dirty="0" err="1"/>
              <a:t>Powerpointová</a:t>
            </a:r>
            <a:r>
              <a:rPr lang="cs-CZ" sz="1200" dirty="0"/>
              <a:t> prezentace (1a) a pracovní list (1b) s otázkami pro děti na téma italský malíř </a:t>
            </a:r>
            <a:r>
              <a:rPr lang="cs-CZ" sz="1200" dirty="0" err="1"/>
              <a:t>Arcimboldo</a:t>
            </a:r>
            <a:r>
              <a:rPr lang="cs-CZ" sz="1200" dirty="0"/>
              <a:t> a renesance. Úkol na výtvarnou výchovu - skládání portrétů z ovoce a zeleniny (nutno dopředu přinést).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Klíčová slova:</a:t>
            </a:r>
            <a:r>
              <a:rPr lang="cs-CZ" sz="1200" dirty="0"/>
              <a:t> výtvarná výchova, Giuseppe </a:t>
            </a:r>
            <a:r>
              <a:rPr lang="cs-CZ" sz="1200" dirty="0" err="1"/>
              <a:t>Arcimboldo</a:t>
            </a:r>
            <a:r>
              <a:rPr lang="cs-CZ" sz="1200" dirty="0"/>
              <a:t>, renesance, personifikace, Rudolf II., portrét, malíř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457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772400" cy="1470025"/>
          </a:xfrm>
        </p:spPr>
        <p:txBody>
          <a:bodyPr/>
          <a:lstStyle/>
          <a:p>
            <a:r>
              <a:rPr lang="cs-CZ" dirty="0"/>
              <a:t>Giuseppe </a:t>
            </a:r>
            <a:r>
              <a:rPr lang="cs-CZ" dirty="0" err="1"/>
              <a:t>Arcimboldo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2592" y="2852936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 (okolo roku </a:t>
            </a:r>
            <a:r>
              <a:rPr lang="cs-CZ" dirty="0" smtClean="0">
                <a:solidFill>
                  <a:schemeClr val="tx1"/>
                </a:solidFill>
              </a:rPr>
              <a:t>1530–1593)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italský malíř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15719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226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iuseppe Arcimbold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32656"/>
            <a:ext cx="39814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654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</a:t>
            </a:r>
            <a:r>
              <a:rPr lang="cs-CZ" dirty="0" err="1" smtClean="0"/>
              <a:t>Arcimboldova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580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 roce 1562 byl pozván ke dvoru císaře Rudolfa II. do Prahy.</a:t>
            </a:r>
          </a:p>
          <a:p>
            <a:r>
              <a:rPr lang="cs-CZ" sz="2800" dirty="0" smtClean="0"/>
              <a:t>Doba</a:t>
            </a:r>
            <a:r>
              <a:rPr lang="cs-CZ" sz="2800" dirty="0"/>
              <a:t>, kdy lidé (sběratelé a vědci stejnou měrou) začínali věnovat více pozornosti přírodě.  </a:t>
            </a:r>
            <a:endParaRPr lang="cs-CZ" sz="2800" dirty="0" smtClean="0"/>
          </a:p>
          <a:p>
            <a:r>
              <a:rPr lang="cs-CZ" sz="2800" dirty="0" smtClean="0"/>
              <a:t>Podporován císařem – mnoho malířských zakázek.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taral se o císařské umělecké sbírky a kuriozity, vytvářel kostýmy.</a:t>
            </a:r>
          </a:p>
          <a:p>
            <a:r>
              <a:rPr lang="cs-CZ" sz="2800" dirty="0" smtClean="0"/>
              <a:t>Ke konci života se vrátil do Itálie.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755576" y="3105835"/>
            <a:ext cx="6102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8849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o udělal nového?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Vynalezl typ podobizny, skládající se z malovaných zvířat, květin, ovoce a předmětů komponovaných do podoby lidské hlavy. Některé obrazy jsou satirické portréty osobností od dvora, jiné jsou </a:t>
            </a:r>
            <a:r>
              <a:rPr lang="cs-CZ" dirty="0" smtClean="0"/>
              <a:t>personifikace</a:t>
            </a:r>
            <a:r>
              <a:rPr lang="cs-CZ" dirty="0"/>
              <a:t> (Jaro, Léto a další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57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Giuseppe Arcimboldo - Spring, 157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3456384" cy="4140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 1573, malba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Poznáš některé rostliny, které </a:t>
            </a:r>
            <a:r>
              <a:rPr lang="cs-CZ" dirty="0" err="1" smtClean="0"/>
              <a:t>Arcimboldo</a:t>
            </a:r>
            <a:r>
              <a:rPr lang="cs-CZ" dirty="0" smtClean="0"/>
              <a:t> na obraze namaloval?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280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Léto, 1573, malba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Co všechno je namalováno na tomto obraze?</a:t>
            </a:r>
            <a:endParaRPr lang="cs-CZ" dirty="0"/>
          </a:p>
        </p:txBody>
      </p:sp>
      <p:pic>
        <p:nvPicPr>
          <p:cNvPr id="3076" name="Picture 4" descr="Soubor:Giuseppe Arcimboldo - Summer, 157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4664"/>
            <a:ext cx="3600400" cy="4321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37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Podzim, 1573, malba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Proč použil na tomto obraze </a:t>
            </a:r>
            <a:r>
              <a:rPr lang="cs-CZ" dirty="0" err="1" smtClean="0"/>
              <a:t>Arcimboldo</a:t>
            </a:r>
            <a:r>
              <a:rPr lang="cs-CZ" dirty="0" smtClean="0"/>
              <a:t> zrovna tyhle rostliny?</a:t>
            </a:r>
            <a:endParaRPr lang="cs-CZ" dirty="0"/>
          </a:p>
        </p:txBody>
      </p:sp>
      <p:pic>
        <p:nvPicPr>
          <p:cNvPr id="4098" name="Picture 2" descr="Soubor:Giuseppe Arcimboldo - Autumn, 157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8680"/>
            <a:ext cx="3480321" cy="4210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263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Zima, 1573, malba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Co je na obraze namalováno jako rty?</a:t>
            </a:r>
          </a:p>
          <a:p>
            <a:r>
              <a:rPr lang="cs-CZ" dirty="0" smtClean="0"/>
              <a:t>Co to znamená personifikace?</a:t>
            </a:r>
            <a:endParaRPr lang="cs-CZ" dirty="0"/>
          </a:p>
        </p:txBody>
      </p:sp>
      <p:pic>
        <p:nvPicPr>
          <p:cNvPr id="5122" name="Picture 2" descr="Soubor:Giuseppe Arcimboldo - Winter, 157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620688"/>
            <a:ext cx="3264297" cy="399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52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Knihovník, 1570, olej na plátně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Soubor:Arcimboldo Librarian Stokhol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8640"/>
            <a:ext cx="3336305" cy="456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01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Portrét císaře Rudolfa II., 1590, </a:t>
            </a:r>
            <a:r>
              <a:rPr lang="cs-CZ" smtClean="0"/>
              <a:t>olejová malba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Které rostliny na tomto obraze poznáváš?</a:t>
            </a:r>
          </a:p>
          <a:p>
            <a:r>
              <a:rPr lang="cs-CZ" dirty="0" smtClean="0"/>
              <a:t>Najdi si na internetu jiný portrét císaře Rudolfa II. </a:t>
            </a:r>
            <a:r>
              <a:rPr lang="cs-CZ" dirty="0"/>
              <a:t>a</a:t>
            </a:r>
            <a:r>
              <a:rPr lang="cs-CZ" dirty="0" smtClean="0"/>
              <a:t> porovnej je mezi sebou.</a:t>
            </a:r>
          </a:p>
          <a:p>
            <a:endParaRPr lang="cs-CZ" dirty="0"/>
          </a:p>
        </p:txBody>
      </p:sp>
      <p:pic>
        <p:nvPicPr>
          <p:cNvPr id="7170" name="Picture 2" descr="Soubor:Arcimboldovertemnus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48680"/>
            <a:ext cx="3408313" cy="419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60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cs.wikipedia.org/wiki/Giuseppe_Arcimboldo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upload.wikimedia.org/wikipedia/commons/4/4a/Giuseppe_Arcimboldo.jpg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upload.wikimedia.org/wikipedia/commons/7/76/Arcimboldo_Librarian_Stokholm.jpg</a:t>
            </a:r>
          </a:p>
          <a:p>
            <a:pPr marL="0" indent="0">
              <a:buNone/>
            </a:pP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www.mediaguru.cz/wp-content/uploads/2012/07/Arcimboldo.jpg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5"/>
              </a:rPr>
              <a:t>http://1.bp.blogspot.com/_</a:t>
            </a:r>
            <a:r>
              <a:rPr lang="cs-CZ" sz="1400" dirty="0" smtClean="0">
                <a:hlinkClick r:id="rId5"/>
              </a:rPr>
              <a:t>kEjHrmdHsHc/TM3lkqXn7kI/AAAAAAAAAQ8/Qg2KfgeNbB8/s1600/a%2BArcimboldo_Automne.jpg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6"/>
              </a:rPr>
              <a:t>http://upload.wikimedia.org/wikipedia/commons/e/e5/Giuseppe_Arcimboldo_-_Winter,_</a:t>
            </a:r>
            <a:r>
              <a:rPr lang="cs-CZ" sz="1400" dirty="0" smtClean="0">
                <a:hlinkClick r:id="rId6"/>
              </a:rPr>
              <a:t>1573.jpg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0608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207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Giuseppe Arcimboldo </vt:lpstr>
      <vt:lpstr>Prezentace aplikace PowerPoint</vt:lpstr>
      <vt:lpstr>Doba Arcimboldova</vt:lpstr>
      <vt:lpstr>Co udělal nového?</vt:lpstr>
      <vt:lpstr>Jaro 1573, malba</vt:lpstr>
      <vt:lpstr>Léto, 1573, malba</vt:lpstr>
      <vt:lpstr>Podzim, 1573, malba</vt:lpstr>
      <vt:lpstr>Zima, 1573, malba</vt:lpstr>
      <vt:lpstr>Knihovník, 1570, olej na plátně</vt:lpstr>
      <vt:lpstr>Portrét císaře Rudolfa II., 1590, olejová malba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Giuseppe Arcimboldo</dc:title>
  <dc:creator>Magda</dc:creator>
  <cp:lastModifiedBy>Magda</cp:lastModifiedBy>
  <cp:revision>17</cp:revision>
  <dcterms:created xsi:type="dcterms:W3CDTF">2013-10-07T09:40:55Z</dcterms:created>
  <dcterms:modified xsi:type="dcterms:W3CDTF">2014-04-05T08:22:46Z</dcterms:modified>
</cp:coreProperties>
</file>